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0" r:id="rId2"/>
    <p:sldId id="261" r:id="rId3"/>
    <p:sldId id="259" r:id="rId4"/>
    <p:sldId id="256" r:id="rId5"/>
    <p:sldId id="258" r:id="rId6"/>
    <p:sldId id="25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FA175-B487-4696-B3CC-FD2E7CC44E79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DFD3C922-C453-499F-A39D-3E21F7F292F9}">
      <dgm:prSet phldrT="[文字]"/>
      <dgm:spPr/>
      <dgm:t>
        <a:bodyPr/>
        <a:lstStyle/>
        <a:p>
          <a:r>
            <a:rPr lang="zh-TW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組員介紹</a:t>
          </a:r>
          <a:endParaRPr lang="en-US" altLang="zh-TW" dirty="0" smtClean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9C074F48-ADC2-41AB-A469-F3F067E2E5B9}" type="parTrans" cxnId="{C3E77760-5461-4AC5-B723-0DB87B04D7DF}">
      <dgm:prSet/>
      <dgm:spPr/>
      <dgm:t>
        <a:bodyPr/>
        <a:lstStyle/>
        <a:p>
          <a:endParaRPr lang="zh-TW" altLang="en-US"/>
        </a:p>
      </dgm:t>
    </dgm:pt>
    <dgm:pt modelId="{15973916-E43F-4DA4-B3D6-AA862BD544C2}" type="sibTrans" cxnId="{C3E77760-5461-4AC5-B723-0DB87B04D7DF}">
      <dgm:prSet/>
      <dgm:spPr/>
      <dgm:t>
        <a:bodyPr/>
        <a:lstStyle/>
        <a:p>
          <a:endParaRPr lang="zh-TW" altLang="en-US"/>
        </a:p>
      </dgm:t>
    </dgm:pt>
    <dgm:pt modelId="{D0CDCD12-95E5-4753-A8D9-E4AA9BDC5E35}">
      <dgm:prSet phldrT="[文字]"/>
      <dgm:spPr/>
      <dgm:t>
        <a:bodyPr/>
        <a:lstStyle/>
        <a:p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Use case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C981FFDB-EBFA-4010-A7AD-182505C13A57}" type="parTrans" cxnId="{02FD0852-F132-402F-9851-DC276A48457E}">
      <dgm:prSet/>
      <dgm:spPr/>
      <dgm:t>
        <a:bodyPr/>
        <a:lstStyle/>
        <a:p>
          <a:endParaRPr lang="zh-TW" altLang="en-US"/>
        </a:p>
      </dgm:t>
    </dgm:pt>
    <dgm:pt modelId="{69D5B165-ABE6-490F-A134-5508BBF049B6}" type="sibTrans" cxnId="{02FD0852-F132-402F-9851-DC276A48457E}">
      <dgm:prSet/>
      <dgm:spPr/>
      <dgm:t>
        <a:bodyPr/>
        <a:lstStyle/>
        <a:p>
          <a:endParaRPr lang="zh-TW" altLang="en-US"/>
        </a:p>
      </dgm:t>
    </dgm:pt>
    <dgm:pt modelId="{4172AC7F-F7D8-48BE-BA20-102A28E47FEF}">
      <dgm:prSet phldrT="[文字]"/>
      <dgm:spPr/>
      <dgm:t>
        <a:bodyPr/>
        <a:lstStyle/>
        <a:p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Class</a:t>
          </a:r>
        </a:p>
        <a:p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Diagram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A0807476-2E6F-4BBA-B8A0-6C659087D84A}" type="parTrans" cxnId="{6A3C09E2-3F44-4979-81A2-C724AC8AF2FE}">
      <dgm:prSet/>
      <dgm:spPr/>
      <dgm:t>
        <a:bodyPr/>
        <a:lstStyle/>
        <a:p>
          <a:endParaRPr lang="zh-TW" altLang="en-US"/>
        </a:p>
      </dgm:t>
    </dgm:pt>
    <dgm:pt modelId="{81E8FE8E-CF11-4EA3-8C50-7F7345940231}" type="sibTrans" cxnId="{6A3C09E2-3F44-4979-81A2-C724AC8AF2FE}">
      <dgm:prSet/>
      <dgm:spPr/>
      <dgm:t>
        <a:bodyPr/>
        <a:lstStyle/>
        <a:p>
          <a:endParaRPr lang="zh-TW" altLang="en-US"/>
        </a:p>
      </dgm:t>
    </dgm:pt>
    <dgm:pt modelId="{D0C4F9F8-5D1D-4772-8B48-9F5E1EB8A9A4}">
      <dgm:prSet phldrT="[文字]"/>
      <dgm:spPr/>
      <dgm:t>
        <a:bodyPr/>
        <a:lstStyle/>
        <a:p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DFD</a:t>
          </a:r>
        </a:p>
      </dgm:t>
    </dgm:pt>
    <dgm:pt modelId="{ECA012CB-A407-4E49-908F-E86AD9BD378A}" type="parTrans" cxnId="{55869372-F84A-4BA7-8287-92F38B56E9C7}">
      <dgm:prSet/>
      <dgm:spPr/>
      <dgm:t>
        <a:bodyPr/>
        <a:lstStyle/>
        <a:p>
          <a:endParaRPr lang="zh-TW" altLang="en-US"/>
        </a:p>
      </dgm:t>
    </dgm:pt>
    <dgm:pt modelId="{148EE342-935C-4A11-A135-5BD522AC2BE1}" type="sibTrans" cxnId="{55869372-F84A-4BA7-8287-92F38B56E9C7}">
      <dgm:prSet/>
      <dgm:spPr/>
      <dgm:t>
        <a:bodyPr/>
        <a:lstStyle/>
        <a:p>
          <a:endParaRPr lang="zh-TW" altLang="en-US"/>
        </a:p>
      </dgm:t>
    </dgm:pt>
    <dgm:pt modelId="{44EBF33B-CCF3-4AB1-8CBD-C0519F38B76D}" type="pres">
      <dgm:prSet presAssocID="{B58FA175-B487-4696-B3CC-FD2E7CC44E7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2782F0D-C162-4D37-9608-5E7753482167}" type="pres">
      <dgm:prSet presAssocID="{B58FA175-B487-4696-B3CC-FD2E7CC44E79}" presName="arrow" presStyleLbl="bgShp" presStyleIdx="0" presStyleCnt="1"/>
      <dgm:spPr/>
      <dgm:t>
        <a:bodyPr/>
        <a:lstStyle/>
        <a:p>
          <a:endParaRPr lang="zh-TW" altLang="en-US"/>
        </a:p>
      </dgm:t>
    </dgm:pt>
    <dgm:pt modelId="{16E58286-F915-48AB-B696-DE1734B26DBC}" type="pres">
      <dgm:prSet presAssocID="{B58FA175-B487-4696-B3CC-FD2E7CC44E79}" presName="linearProcess" presStyleCnt="0"/>
      <dgm:spPr/>
      <dgm:t>
        <a:bodyPr/>
        <a:lstStyle/>
        <a:p>
          <a:endParaRPr lang="zh-TW" altLang="en-US"/>
        </a:p>
      </dgm:t>
    </dgm:pt>
    <dgm:pt modelId="{3F2ACAA6-5D5A-498D-B01C-D9A03411F3BB}" type="pres">
      <dgm:prSet presAssocID="{DFD3C922-C453-499F-A39D-3E21F7F292F9}" presName="textNode" presStyleLbl="node1" presStyleIdx="0" presStyleCnt="4" custScaleX="13529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CDA6CB-A357-427A-BD20-6E5AEBFC95A8}" type="pres">
      <dgm:prSet presAssocID="{15973916-E43F-4DA4-B3D6-AA862BD544C2}" presName="sibTrans" presStyleCnt="0"/>
      <dgm:spPr/>
      <dgm:t>
        <a:bodyPr/>
        <a:lstStyle/>
        <a:p>
          <a:endParaRPr lang="zh-TW" altLang="en-US"/>
        </a:p>
      </dgm:t>
    </dgm:pt>
    <dgm:pt modelId="{99FFA3BA-ECFA-46A6-81D1-668DD8BFE673}" type="pres">
      <dgm:prSet presAssocID="{D0CDCD12-95E5-4753-A8D9-E4AA9BDC5E3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2B95C8-B1E2-41B6-8739-40222E1ED1D9}" type="pres">
      <dgm:prSet presAssocID="{69D5B165-ABE6-490F-A134-5508BBF049B6}" presName="sibTrans" presStyleCnt="0"/>
      <dgm:spPr/>
      <dgm:t>
        <a:bodyPr/>
        <a:lstStyle/>
        <a:p>
          <a:endParaRPr lang="zh-TW" altLang="en-US"/>
        </a:p>
      </dgm:t>
    </dgm:pt>
    <dgm:pt modelId="{B3B0F3E8-1199-4079-A309-64EE7F24FAA1}" type="pres">
      <dgm:prSet presAssocID="{D0C4F9F8-5D1D-4772-8B48-9F5E1EB8A9A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61438C-B745-485D-ACAB-C5B9880E6BA8}" type="pres">
      <dgm:prSet presAssocID="{148EE342-935C-4A11-A135-5BD522AC2BE1}" presName="sibTrans" presStyleCnt="0"/>
      <dgm:spPr/>
      <dgm:t>
        <a:bodyPr/>
        <a:lstStyle/>
        <a:p>
          <a:endParaRPr lang="zh-TW" altLang="en-US"/>
        </a:p>
      </dgm:t>
    </dgm:pt>
    <dgm:pt modelId="{224875C2-FA14-4E49-A16C-15A55F4AF9B9}" type="pres">
      <dgm:prSet presAssocID="{4172AC7F-F7D8-48BE-BA20-102A28E47FE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A3C09E2-3F44-4979-81A2-C724AC8AF2FE}" srcId="{B58FA175-B487-4696-B3CC-FD2E7CC44E79}" destId="{4172AC7F-F7D8-48BE-BA20-102A28E47FEF}" srcOrd="3" destOrd="0" parTransId="{A0807476-2E6F-4BBA-B8A0-6C659087D84A}" sibTransId="{81E8FE8E-CF11-4EA3-8C50-7F7345940231}"/>
    <dgm:cxn modelId="{AA4AB4F2-F801-4FD4-84D4-BBB6F5CE5E3A}" type="presOf" srcId="{D0C4F9F8-5D1D-4772-8B48-9F5E1EB8A9A4}" destId="{B3B0F3E8-1199-4079-A309-64EE7F24FAA1}" srcOrd="0" destOrd="0" presId="urn:microsoft.com/office/officeart/2005/8/layout/hProcess9"/>
    <dgm:cxn modelId="{72C292E0-4A11-497B-868B-0CFD3E53AE6C}" type="presOf" srcId="{D0CDCD12-95E5-4753-A8D9-E4AA9BDC5E35}" destId="{99FFA3BA-ECFA-46A6-81D1-668DD8BFE673}" srcOrd="0" destOrd="0" presId="urn:microsoft.com/office/officeart/2005/8/layout/hProcess9"/>
    <dgm:cxn modelId="{C3E77760-5461-4AC5-B723-0DB87B04D7DF}" srcId="{B58FA175-B487-4696-B3CC-FD2E7CC44E79}" destId="{DFD3C922-C453-499F-A39D-3E21F7F292F9}" srcOrd="0" destOrd="0" parTransId="{9C074F48-ADC2-41AB-A469-F3F067E2E5B9}" sibTransId="{15973916-E43F-4DA4-B3D6-AA862BD544C2}"/>
    <dgm:cxn modelId="{2C0E0DF3-5ACC-47EB-B335-41414F5CFF3B}" type="presOf" srcId="{B58FA175-B487-4696-B3CC-FD2E7CC44E79}" destId="{44EBF33B-CCF3-4AB1-8CBD-C0519F38B76D}" srcOrd="0" destOrd="0" presId="urn:microsoft.com/office/officeart/2005/8/layout/hProcess9"/>
    <dgm:cxn modelId="{4AC71155-52DE-4C3C-BB18-001FAC4AD40D}" type="presOf" srcId="{4172AC7F-F7D8-48BE-BA20-102A28E47FEF}" destId="{224875C2-FA14-4E49-A16C-15A55F4AF9B9}" srcOrd="0" destOrd="0" presId="urn:microsoft.com/office/officeart/2005/8/layout/hProcess9"/>
    <dgm:cxn modelId="{4ECC3D2B-9CA7-46A5-BCBB-ECC1464CF1DB}" type="presOf" srcId="{DFD3C922-C453-499F-A39D-3E21F7F292F9}" destId="{3F2ACAA6-5D5A-498D-B01C-D9A03411F3BB}" srcOrd="0" destOrd="0" presId="urn:microsoft.com/office/officeart/2005/8/layout/hProcess9"/>
    <dgm:cxn modelId="{55869372-F84A-4BA7-8287-92F38B56E9C7}" srcId="{B58FA175-B487-4696-B3CC-FD2E7CC44E79}" destId="{D0C4F9F8-5D1D-4772-8B48-9F5E1EB8A9A4}" srcOrd="2" destOrd="0" parTransId="{ECA012CB-A407-4E49-908F-E86AD9BD378A}" sibTransId="{148EE342-935C-4A11-A135-5BD522AC2BE1}"/>
    <dgm:cxn modelId="{02FD0852-F132-402F-9851-DC276A48457E}" srcId="{B58FA175-B487-4696-B3CC-FD2E7CC44E79}" destId="{D0CDCD12-95E5-4753-A8D9-E4AA9BDC5E35}" srcOrd="1" destOrd="0" parTransId="{C981FFDB-EBFA-4010-A7AD-182505C13A57}" sibTransId="{69D5B165-ABE6-490F-A134-5508BBF049B6}"/>
    <dgm:cxn modelId="{00F913D5-E6FF-49CD-8ECF-8BBEA921A7E3}" type="presParOf" srcId="{44EBF33B-CCF3-4AB1-8CBD-C0519F38B76D}" destId="{32782F0D-C162-4D37-9608-5E7753482167}" srcOrd="0" destOrd="0" presId="urn:microsoft.com/office/officeart/2005/8/layout/hProcess9"/>
    <dgm:cxn modelId="{38741AD0-944E-4BCD-9840-E769B20D6BFB}" type="presParOf" srcId="{44EBF33B-CCF3-4AB1-8CBD-C0519F38B76D}" destId="{16E58286-F915-48AB-B696-DE1734B26DBC}" srcOrd="1" destOrd="0" presId="urn:microsoft.com/office/officeart/2005/8/layout/hProcess9"/>
    <dgm:cxn modelId="{72DF1489-312B-425A-B965-FB4E4A0F1817}" type="presParOf" srcId="{16E58286-F915-48AB-B696-DE1734B26DBC}" destId="{3F2ACAA6-5D5A-498D-B01C-D9A03411F3BB}" srcOrd="0" destOrd="0" presId="urn:microsoft.com/office/officeart/2005/8/layout/hProcess9"/>
    <dgm:cxn modelId="{2F63793C-84ED-477C-B1DE-24C84ED8CFF0}" type="presParOf" srcId="{16E58286-F915-48AB-B696-DE1734B26DBC}" destId="{38CDA6CB-A357-427A-BD20-6E5AEBFC95A8}" srcOrd="1" destOrd="0" presId="urn:microsoft.com/office/officeart/2005/8/layout/hProcess9"/>
    <dgm:cxn modelId="{F1AA84AC-A234-49FA-9E09-1DAA4EF1ED28}" type="presParOf" srcId="{16E58286-F915-48AB-B696-DE1734B26DBC}" destId="{99FFA3BA-ECFA-46A6-81D1-668DD8BFE673}" srcOrd="2" destOrd="0" presId="urn:microsoft.com/office/officeart/2005/8/layout/hProcess9"/>
    <dgm:cxn modelId="{70C33D4B-8905-4653-8A2B-6536959324A5}" type="presParOf" srcId="{16E58286-F915-48AB-B696-DE1734B26DBC}" destId="{DB2B95C8-B1E2-41B6-8739-40222E1ED1D9}" srcOrd="3" destOrd="0" presId="urn:microsoft.com/office/officeart/2005/8/layout/hProcess9"/>
    <dgm:cxn modelId="{1C7FF811-24FC-46AF-AA30-D74A4A35F4E9}" type="presParOf" srcId="{16E58286-F915-48AB-B696-DE1734B26DBC}" destId="{B3B0F3E8-1199-4079-A309-64EE7F24FAA1}" srcOrd="4" destOrd="0" presId="urn:microsoft.com/office/officeart/2005/8/layout/hProcess9"/>
    <dgm:cxn modelId="{7DEDBFF8-DEE2-4EC7-8B9C-E093C7591595}" type="presParOf" srcId="{16E58286-F915-48AB-B696-DE1734B26DBC}" destId="{C561438C-B745-485D-ACAB-C5B9880E6BA8}" srcOrd="5" destOrd="0" presId="urn:microsoft.com/office/officeart/2005/8/layout/hProcess9"/>
    <dgm:cxn modelId="{D6DF7B41-C7CB-461C-9015-690594B3BC6A}" type="presParOf" srcId="{16E58286-F915-48AB-B696-DE1734B26DBC}" destId="{224875C2-FA14-4E49-A16C-15A55F4AF9B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82F0D-C162-4D37-9608-5E7753482167}">
      <dsp:nvSpPr>
        <dsp:cNvPr id="0" name=""/>
        <dsp:cNvSpPr/>
      </dsp:nvSpPr>
      <dsp:spPr>
        <a:xfrm>
          <a:off x="555664" y="0"/>
          <a:ext cx="6297532" cy="345122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ACAA6-5D5A-498D-B01C-D9A03411F3BB}">
      <dsp:nvSpPr>
        <dsp:cNvPr id="0" name=""/>
        <dsp:cNvSpPr/>
      </dsp:nvSpPr>
      <dsp:spPr>
        <a:xfrm>
          <a:off x="531" y="1035367"/>
          <a:ext cx="2164459" cy="1380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3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組員介紹</a:t>
          </a:r>
          <a:endParaRPr lang="en-US" altLang="zh-TW" sz="2300" kern="1200" dirty="0" smtClean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67921" y="1102757"/>
        <a:ext cx="2029679" cy="1245710"/>
      </dsp:txXfrm>
    </dsp:sp>
    <dsp:sp modelId="{99FFA3BA-ECFA-46A6-81D1-668DD8BFE673}">
      <dsp:nvSpPr>
        <dsp:cNvPr id="0" name=""/>
        <dsp:cNvSpPr/>
      </dsp:nvSpPr>
      <dsp:spPr>
        <a:xfrm>
          <a:off x="2312951" y="1035367"/>
          <a:ext cx="1599819" cy="1380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Use case</a:t>
          </a:r>
          <a:endParaRPr lang="zh-TW" altLang="en-US" sz="23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2380341" y="1102757"/>
        <a:ext cx="1465039" cy="1245710"/>
      </dsp:txXfrm>
    </dsp:sp>
    <dsp:sp modelId="{B3B0F3E8-1199-4079-A309-64EE7F24FAA1}">
      <dsp:nvSpPr>
        <dsp:cNvPr id="0" name=""/>
        <dsp:cNvSpPr/>
      </dsp:nvSpPr>
      <dsp:spPr>
        <a:xfrm>
          <a:off x="4060731" y="1035367"/>
          <a:ext cx="1599819" cy="1380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DFD</a:t>
          </a:r>
        </a:p>
      </dsp:txBody>
      <dsp:txXfrm>
        <a:off x="4128121" y="1102757"/>
        <a:ext cx="1465039" cy="1245710"/>
      </dsp:txXfrm>
    </dsp:sp>
    <dsp:sp modelId="{224875C2-FA14-4E49-A16C-15A55F4AF9B9}">
      <dsp:nvSpPr>
        <dsp:cNvPr id="0" name=""/>
        <dsp:cNvSpPr/>
      </dsp:nvSpPr>
      <dsp:spPr>
        <a:xfrm>
          <a:off x="5808510" y="1035367"/>
          <a:ext cx="1599819" cy="1380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Class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Diagram</a:t>
          </a:r>
          <a:endParaRPr lang="zh-TW" altLang="en-US" sz="23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5875900" y="1102757"/>
        <a:ext cx="1465039" cy="124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3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94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26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3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20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33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1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1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16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03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FFB7-828C-44B3-B18C-BB0578F98BF8}" type="datetimeFigureOut">
              <a:rPr lang="zh-TW" altLang="en-US" smtClean="0"/>
              <a:t>2016/1/11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24E3-0BC8-4115-855E-3C1410FBA9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第十組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635896" y="450909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72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91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770720"/>
              </p:ext>
            </p:extLst>
          </p:nvPr>
        </p:nvGraphicFramePr>
        <p:xfrm>
          <a:off x="863576" y="2218019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8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小組成員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林維倫</a:t>
            </a:r>
            <a:endParaRPr lang="en-US" altLang="zh-TW" sz="3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sz="3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劉兆倫</a:t>
            </a:r>
            <a:endParaRPr lang="en-US" altLang="zh-TW" sz="3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sz="3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陳淯凡</a:t>
            </a:r>
            <a:endParaRPr lang="en-US" altLang="zh-TW" sz="36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zh-TW" altLang="en-US" sz="36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劉文鈺</a:t>
            </a:r>
            <a:endParaRPr lang="en-US" altLang="zh-TW" sz="3600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026" name="Picture 2" descr="http://images.clipartpanda.com/friend-clip-art-school_kids_grou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61722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35207" y="2143568"/>
            <a:ext cx="1899879" cy="131938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User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195733" y="625257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Register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195732" y="1541180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Login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195733" y="2510770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ake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195731" y="3487813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Buy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aterial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195730" y="4419730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Get </a:t>
            </a:r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Exp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Money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516805" y="2363950"/>
            <a:ext cx="2041809" cy="9079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</a:t>
            </a:r>
          </a:p>
        </p:txBody>
      </p:sp>
      <p:sp>
        <p:nvSpPr>
          <p:cNvPr id="18" name="橢圓 17"/>
          <p:cNvSpPr/>
          <p:nvPr/>
        </p:nvSpPr>
        <p:spPr>
          <a:xfrm>
            <a:off x="6804245" y="3154865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Check Bake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804244" y="1960985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</a:t>
            </a:r>
          </a:p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Storage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804243" y="811764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Check ID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808461" y="4365076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Counting</a:t>
            </a:r>
          </a:p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Time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163663" y="5529848"/>
            <a:ext cx="1861290" cy="1279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Manager</a:t>
            </a:r>
            <a:endParaRPr lang="zh-TW" altLang="en-US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617666" y="6135523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Setting</a:t>
            </a:r>
          </a:p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Counting</a:t>
            </a:r>
          </a:p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Time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436858" y="6135522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Setting</a:t>
            </a:r>
          </a:p>
          <a:p>
            <a:pPr algn="ctr"/>
            <a:r>
              <a:rPr lang="en-US" altLang="zh-TW" dirty="0" err="1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Exp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Money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617667" y="4494977"/>
            <a:ext cx="1795987" cy="5664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Setting</a:t>
            </a:r>
          </a:p>
          <a:p>
            <a:pPr algn="ctr"/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3" name="直線接點 32"/>
          <p:cNvCxnSpPr>
            <a:endCxn id="5" idx="2"/>
          </p:cNvCxnSpPr>
          <p:nvPr/>
        </p:nvCxnSpPr>
        <p:spPr>
          <a:xfrm flipV="1">
            <a:off x="914732" y="908477"/>
            <a:ext cx="1281001" cy="12497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endCxn id="13" idx="2"/>
          </p:cNvCxnSpPr>
          <p:nvPr/>
        </p:nvCxnSpPr>
        <p:spPr>
          <a:xfrm flipV="1">
            <a:off x="1465939" y="1824400"/>
            <a:ext cx="729793" cy="5270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4" idx="2"/>
          </p:cNvCxnSpPr>
          <p:nvPr/>
        </p:nvCxnSpPr>
        <p:spPr>
          <a:xfrm flipV="1">
            <a:off x="1694256" y="2793990"/>
            <a:ext cx="501477" cy="239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555231" y="3216399"/>
            <a:ext cx="729792" cy="4866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endCxn id="16" idx="2"/>
          </p:cNvCxnSpPr>
          <p:nvPr/>
        </p:nvCxnSpPr>
        <p:spPr>
          <a:xfrm>
            <a:off x="914732" y="3477608"/>
            <a:ext cx="1280998" cy="12253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5" idx="6"/>
            <a:endCxn id="17" idx="0"/>
          </p:cNvCxnSpPr>
          <p:nvPr/>
        </p:nvCxnSpPr>
        <p:spPr>
          <a:xfrm>
            <a:off x="3991720" y="908477"/>
            <a:ext cx="1545990" cy="14554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3" idx="6"/>
          </p:cNvCxnSpPr>
          <p:nvPr/>
        </p:nvCxnSpPr>
        <p:spPr>
          <a:xfrm>
            <a:off x="3991719" y="1824400"/>
            <a:ext cx="625948" cy="5395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4" idx="6"/>
            <a:endCxn id="17" idx="1"/>
          </p:cNvCxnSpPr>
          <p:nvPr/>
        </p:nvCxnSpPr>
        <p:spPr>
          <a:xfrm>
            <a:off x="3991720" y="2793990"/>
            <a:ext cx="525085" cy="239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5" idx="6"/>
          </p:cNvCxnSpPr>
          <p:nvPr/>
        </p:nvCxnSpPr>
        <p:spPr>
          <a:xfrm flipV="1">
            <a:off x="3991718" y="3154865"/>
            <a:ext cx="525088" cy="6161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6" idx="6"/>
            <a:endCxn id="17" idx="2"/>
          </p:cNvCxnSpPr>
          <p:nvPr/>
        </p:nvCxnSpPr>
        <p:spPr>
          <a:xfrm flipV="1">
            <a:off x="3991717" y="3271886"/>
            <a:ext cx="1545993" cy="143106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20" idx="2"/>
            <a:endCxn id="17" idx="0"/>
          </p:cNvCxnSpPr>
          <p:nvPr/>
        </p:nvCxnSpPr>
        <p:spPr>
          <a:xfrm flipH="1">
            <a:off x="5537710" y="1094984"/>
            <a:ext cx="1266533" cy="12689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19" idx="2"/>
          </p:cNvCxnSpPr>
          <p:nvPr/>
        </p:nvCxnSpPr>
        <p:spPr>
          <a:xfrm flipH="1">
            <a:off x="6079404" y="2244205"/>
            <a:ext cx="724840" cy="11974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endCxn id="18" idx="2"/>
          </p:cNvCxnSpPr>
          <p:nvPr/>
        </p:nvCxnSpPr>
        <p:spPr>
          <a:xfrm>
            <a:off x="6192324" y="3154865"/>
            <a:ext cx="611921" cy="2832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7" idx="2"/>
            <a:endCxn id="22" idx="2"/>
          </p:cNvCxnSpPr>
          <p:nvPr/>
        </p:nvCxnSpPr>
        <p:spPr>
          <a:xfrm>
            <a:off x="5537710" y="3271886"/>
            <a:ext cx="1270751" cy="137641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17" idx="2"/>
            <a:endCxn id="27" idx="0"/>
          </p:cNvCxnSpPr>
          <p:nvPr/>
        </p:nvCxnSpPr>
        <p:spPr>
          <a:xfrm flipH="1">
            <a:off x="5515661" y="3271886"/>
            <a:ext cx="22049" cy="122309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27" idx="6"/>
          </p:cNvCxnSpPr>
          <p:nvPr/>
        </p:nvCxnSpPr>
        <p:spPr>
          <a:xfrm>
            <a:off x="6413654" y="4778197"/>
            <a:ext cx="750631" cy="149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7" idx="4"/>
            <a:endCxn id="25" idx="0"/>
          </p:cNvCxnSpPr>
          <p:nvPr/>
        </p:nvCxnSpPr>
        <p:spPr>
          <a:xfrm flipH="1">
            <a:off x="5515660" y="5061416"/>
            <a:ext cx="1" cy="10741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7" idx="2"/>
            <a:endCxn id="26" idx="0"/>
          </p:cNvCxnSpPr>
          <p:nvPr/>
        </p:nvCxnSpPr>
        <p:spPr>
          <a:xfrm flipH="1">
            <a:off x="3334852" y="4778197"/>
            <a:ext cx="1282815" cy="13573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3635428" y="116632"/>
            <a:ext cx="403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Use Case</a:t>
            </a:r>
            <a:endParaRPr lang="zh-TW" altLang="en-US" sz="5400" b="1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96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47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DFD</a:t>
            </a:r>
            <a:endParaRPr lang="zh-TW" altLang="en-US" sz="54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1"/>
            <a:ext cx="8229600" cy="4629012"/>
          </a:xfrm>
        </p:spPr>
      </p:pic>
    </p:spTree>
    <p:extLst>
      <p:ext uri="{BB962C8B-B14F-4D97-AF65-F5344CB8AC3E}">
        <p14:creationId xmlns:p14="http://schemas.microsoft.com/office/powerpoint/2010/main" val="27222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47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Class</a:t>
            </a:r>
            <a:endParaRPr lang="zh-TW" altLang="en-US" sz="5400" b="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6131256" cy="6364971"/>
          </a:xfrm>
        </p:spPr>
      </p:pic>
      <p:sp>
        <p:nvSpPr>
          <p:cNvPr id="17" name="向右箭號 16"/>
          <p:cNvSpPr/>
          <p:nvPr/>
        </p:nvSpPr>
        <p:spPr>
          <a:xfrm rot="5400000">
            <a:off x="4183097" y="2898387"/>
            <a:ext cx="384619" cy="209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5400000">
            <a:off x="4772591" y="4884593"/>
            <a:ext cx="384619" cy="209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5400000">
            <a:off x="4078228" y="4887716"/>
            <a:ext cx="384619" cy="2097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730364">
            <a:off x="4793946" y="4354742"/>
            <a:ext cx="2424127" cy="2498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8678205">
            <a:off x="1940091" y="4352596"/>
            <a:ext cx="2032144" cy="2656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2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74</TotalTime>
  <Words>49</Words>
  <Application>Microsoft Office PowerPoint</Application>
  <PresentationFormat>如螢幕大小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Adobe 黑体 Std R</vt:lpstr>
      <vt:lpstr>新細明體</vt:lpstr>
      <vt:lpstr>Arial</vt:lpstr>
      <vt:lpstr>Bookman Old Style</vt:lpstr>
      <vt:lpstr>Rockwell</vt:lpstr>
      <vt:lpstr>Damask</vt:lpstr>
      <vt:lpstr>第十組</vt:lpstr>
      <vt:lpstr>目錄</vt:lpstr>
      <vt:lpstr>小組成員</vt:lpstr>
      <vt:lpstr>PowerPoint 簡報</vt:lpstr>
      <vt:lpstr>DFD</vt:lpstr>
      <vt:lpstr>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Kristine Liu</cp:lastModifiedBy>
  <cp:revision>20</cp:revision>
  <dcterms:created xsi:type="dcterms:W3CDTF">2016-01-10T17:08:30Z</dcterms:created>
  <dcterms:modified xsi:type="dcterms:W3CDTF">2016-01-11T03:29:03Z</dcterms:modified>
</cp:coreProperties>
</file>