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3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8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30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3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0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4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0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2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7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1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29782AE-B8A8-4997-B139-BFC6DBCECAEA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68D4DB-C975-4223-8AFA-EA255D4AE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06829"/>
            <a:ext cx="9144000" cy="2067528"/>
          </a:xfrm>
        </p:spPr>
        <p:txBody>
          <a:bodyPr/>
          <a:lstStyle/>
          <a:p>
            <a:r>
              <a:rPr lang="zh-TW" altLang="en-US" dirty="0" smtClean="0"/>
              <a:t>開心廚房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68707"/>
            <a:ext cx="9144000" cy="214193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第二組 組員：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102213004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蘇彥昀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r"/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102213015 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張皓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r"/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102213022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黃之揚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r"/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102213028 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黃程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風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r"/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102213029 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文毓慈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CASE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7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9" t="14173" r="13725" b="15446"/>
          <a:stretch/>
        </p:blipFill>
        <p:spPr>
          <a:xfrm>
            <a:off x="1705169" y="360608"/>
            <a:ext cx="8383445" cy="61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/>
              <a:t>DFD</a:t>
            </a:r>
            <a:endParaRPr lang="zh-TW" altLang="en-US" sz="6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5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4" y="489396"/>
            <a:ext cx="11713619" cy="55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 r="3291" b="10762"/>
          <a:stretch/>
        </p:blipFill>
        <p:spPr>
          <a:xfrm>
            <a:off x="734096" y="399245"/>
            <a:ext cx="10818253" cy="58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7" y="250966"/>
            <a:ext cx="8661493" cy="63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TM03457444[[fn=基準]]</Template>
  <TotalTime>1035</TotalTime>
  <Words>32</Words>
  <Application>Microsoft Office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Adobe 繁黑體 Std B</vt:lpstr>
      <vt:lpstr>微軟正黑體</vt:lpstr>
      <vt:lpstr>Arial</vt:lpstr>
      <vt:lpstr>Corbel</vt:lpstr>
      <vt:lpstr>基礎</vt:lpstr>
      <vt:lpstr>開心廚房</vt:lpstr>
      <vt:lpstr>USE CASE</vt:lpstr>
      <vt:lpstr>PowerPoint 簡報</vt:lpstr>
      <vt:lpstr>DFD</vt:lpstr>
      <vt:lpstr>PowerPoint 簡報</vt:lpstr>
      <vt:lpstr>CLASS設計</vt:lpstr>
      <vt:lpstr>PowerPoint 簡報</vt:lpstr>
      <vt:lpstr>Data Model</vt:lpstr>
      <vt:lpstr>PowerPoint 簡報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開心廚房</dc:title>
  <dc:creator>文毓慈</dc:creator>
  <cp:lastModifiedBy>文毓慈</cp:lastModifiedBy>
  <cp:revision>3</cp:revision>
  <dcterms:created xsi:type="dcterms:W3CDTF">2016-01-08T09:58:15Z</dcterms:created>
  <dcterms:modified xsi:type="dcterms:W3CDTF">2016-01-09T03:13:46Z</dcterms:modified>
</cp:coreProperties>
</file>