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1056"/>
  </p:normalViewPr>
  <p:slideViewPr>
    <p:cSldViewPr snapToGrid="0" snapToObjects="1">
      <p:cViewPr varScale="1">
        <p:scale>
          <a:sx n="89" d="100"/>
          <a:sy n="89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C330-24CE-C241-8ABC-AFB73261450A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F6AD-0AC2-4643-A75F-40C32BF992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421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這邊先說沒有使用</a:t>
            </a:r>
            <a:r>
              <a:rPr kumimoji="1" lang="en-US" altLang="zh-TW" dirty="0" smtClean="0"/>
              <a:t>Factory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r>
              <a:rPr kumimoji="1" lang="zh-TW" altLang="en-US" dirty="0" smtClean="0"/>
              <a:t>設計模式的狀況，導致程式每次產生一個檔案類型就需要重寫一個</a:t>
            </a:r>
            <a:r>
              <a:rPr kumimoji="1" lang="en-US" altLang="zh-TW" dirty="0" smtClean="0"/>
              <a:t>method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484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42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不論工廠內部的管理方法、製造流程如何地更換變動，都不會影響到系統外部使用者的操作行為，這就是使用 </a:t>
            </a:r>
            <a:r>
              <a:rPr lang="en-US" altLang="zh-TW" b="1" dirty="0" smtClean="0"/>
              <a:t>Factory Method </a:t>
            </a:r>
            <a:r>
              <a:rPr lang="zh-TW" altLang="en-US" b="1" dirty="0" smtClean="0"/>
              <a:t>模式所帶來的程式架構益處。</a:t>
            </a:r>
          </a:p>
          <a:p>
            <a:r>
              <a:rPr lang="zh-TW" altLang="en-US" dirty="0" smtClean="0"/>
              <a:t>對於系統外部的使用者來說，以 </a:t>
            </a:r>
            <a:r>
              <a:rPr lang="en-US" altLang="zh-TW" dirty="0" smtClean="0"/>
              <a:t>Factory Method </a:t>
            </a:r>
            <a:r>
              <a:rPr lang="zh-TW" altLang="en-US" dirty="0" smtClean="0"/>
              <a:t>實現出來的程式組件，就像是真實的工廠般準確無誤的運作：只要將事先約定好的資訊（貼圖檔案名稱）交遞給工廠，它就能夠生產出使用者所要求的產品（貼圖物件）。使用者通常並不會也不需要關心成品的生產過程或生成模式，因此利用 </a:t>
            </a:r>
            <a:r>
              <a:rPr lang="en-US" altLang="zh-TW" dirty="0" smtClean="0"/>
              <a:t>Factory Method </a:t>
            </a:r>
            <a:r>
              <a:rPr lang="zh-TW" altLang="en-US" dirty="0" smtClean="0"/>
              <a:t>創建物件產品，正好能夠</a:t>
            </a:r>
            <a:r>
              <a:rPr lang="zh-TW" altLang="en-US" b="1" dirty="0" smtClean="0"/>
              <a:t>完善地封裝隱藏物件生成過程的實做細節</a:t>
            </a:r>
            <a:r>
              <a:rPr lang="zh-TW" altLang="en-US" dirty="0" smtClean="0"/>
              <a:t>。如同</a:t>
            </a:r>
            <a:r>
              <a:rPr lang="zh-TW" altLang="en-US" b="1" dirty="0" smtClean="0"/>
              <a:t>黑盒子</a:t>
            </a:r>
            <a:r>
              <a:rPr lang="zh-TW" altLang="en-US" dirty="0" smtClean="0"/>
              <a:t>的工作程序一樣，使用者不需要去瞭解產品究竟是使用 </a:t>
            </a:r>
            <a:r>
              <a:rPr lang="en-US" altLang="zh-TW" dirty="0" smtClean="0"/>
              <a:t>new operator </a:t>
            </a:r>
            <a:r>
              <a:rPr lang="zh-TW" altLang="en-US" smtClean="0"/>
              <a:t>配置記憶體，或是利用資源回收系統產生出要求的物件，只管直接使用創建出來的物件即可。</a:t>
            </a:r>
            <a:endParaRPr kumimoji="1" lang="zh-TW" altLang="en-US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688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57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工廠的介面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IChocoFactory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DF6AD-0AC2-4643-A75F-40C32BF992E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48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99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2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94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764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2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818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67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75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243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57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5196E0-70D9-B84F-AABD-8A38CC670BEB}" type="datetimeFigureOut">
              <a:rPr kumimoji="1" lang="zh-TW" altLang="en-US" smtClean="0"/>
              <a:t>2015/12/7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91F41-E8CE-6E48-83F1-76853B52B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note.cc/programming/factory-pattern/" TargetMode="External"/><Relationship Id="rId3" Type="http://schemas.openxmlformats.org/officeDocument/2006/relationships/hyperlink" Target="http://blog.monkeypotion.net/gameprog/pattern/factory-metho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TW" dirty="0" smtClean="0"/>
              <a:t>Factory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pattern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 smtClean="0"/>
              <a:t>Team 2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9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巧克力棒 ＆巧克力磚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7987"/>
            <a:ext cx="9906000" cy="13335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3493"/>
            <a:ext cx="9969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5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參考資料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248690"/>
            <a:ext cx="10058400" cy="4023360"/>
          </a:xfrm>
        </p:spPr>
        <p:txBody>
          <a:bodyPr/>
          <a:lstStyle/>
          <a:p>
            <a:r>
              <a:rPr kumimoji="1" lang="en-US" altLang="zh-TW" dirty="0">
                <a:hlinkClick r:id="rId2"/>
              </a:rPr>
              <a:t>http://technote.cc/programming/factory-pattern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zh-TW" altLang="en-US" dirty="0"/>
          </a:p>
          <a:p>
            <a:r>
              <a:rPr kumimoji="1" lang="en-US" altLang="zh-TW" dirty="0">
                <a:hlinkClick r:id="rId3"/>
              </a:rPr>
              <a:t>http://</a:t>
            </a:r>
            <a:r>
              <a:rPr kumimoji="1" lang="en-US" altLang="zh-TW" dirty="0" smtClean="0">
                <a:hlinkClick r:id="rId3"/>
              </a:rPr>
              <a:t>blog.monkeypotion.net/gameprog/pattern/factory-method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9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0819" y="407375"/>
            <a:ext cx="10755824" cy="1999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5911" y="1809972"/>
            <a:ext cx="10058400" cy="1450757"/>
          </a:xfrm>
        </p:spPr>
        <p:txBody>
          <a:bodyPr/>
          <a:lstStyle/>
          <a:p>
            <a:r>
              <a:rPr kumimoji="1" lang="en-US" altLang="zh-TW" dirty="0" smtClean="0"/>
              <a:t>Thank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you!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9531" y="4573436"/>
            <a:ext cx="10058400" cy="4023360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6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083318"/>
            <a:ext cx="10058400" cy="1450757"/>
          </a:xfrm>
        </p:spPr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6603"/>
            <a:ext cx="5496025" cy="5792574"/>
          </a:xfrm>
        </p:spPr>
      </p:pic>
      <p:sp>
        <p:nvSpPr>
          <p:cNvPr id="5" name="矩形 4"/>
          <p:cNvSpPr/>
          <p:nvPr/>
        </p:nvSpPr>
        <p:spPr>
          <a:xfrm>
            <a:off x="6272464" y="946484"/>
            <a:ext cx="5165558" cy="1136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44127" y="2083318"/>
            <a:ext cx="5293895" cy="181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63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目的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20219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將</a:t>
            </a:r>
            <a:r>
              <a:rPr lang="zh-TW" altLang="en-US" sz="4000" dirty="0"/>
              <a:t>物件的具現化過程加以抽象化而提取出來</a:t>
            </a:r>
            <a:r>
              <a:rPr lang="zh-TW" altLang="en-US" sz="4000" dirty="0" smtClean="0"/>
              <a:t>，</a:t>
            </a:r>
          </a:p>
          <a:p>
            <a:r>
              <a:rPr lang="zh-TW" altLang="en-US" sz="4000" dirty="0" smtClean="0"/>
              <a:t>用來</a:t>
            </a:r>
            <a:r>
              <a:rPr lang="zh-TW" altLang="en-US" sz="4000" dirty="0"/>
              <a:t>處理與物件相關的創建</a:t>
            </a:r>
            <a:r>
              <a:rPr lang="zh-TW" altLang="en-US" sz="4000" dirty="0" smtClean="0"/>
              <a:t>行為與消滅行為</a:t>
            </a:r>
            <a:r>
              <a:rPr lang="zh-TW" altLang="en-US" sz="4000" dirty="0"/>
              <a:t>。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12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使用時機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096254"/>
            <a:ext cx="10451718" cy="369077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zh-TW" altLang="en-US" sz="3600" dirty="0" smtClean="0"/>
              <a:t> 當我們撰寫應用程式時，無法明確的知道要產   </a:t>
            </a:r>
            <a:r>
              <a:rPr kumimoji="1" lang="en-US" altLang="zh-TW" sz="3600" dirty="0" smtClean="0"/>
              <a:t>   </a:t>
            </a:r>
            <a:r>
              <a:rPr kumimoji="1" lang="zh-TW" altLang="en-US" sz="3600" dirty="0" smtClean="0"/>
              <a:t>生的類別，需使用哪種物件型態</a:t>
            </a:r>
          </a:p>
          <a:p>
            <a:pPr marL="0" indent="0">
              <a:buNone/>
            </a:pPr>
            <a:r>
              <a:rPr kumimoji="1" lang="en-US" altLang="zh-TW" sz="3200" dirty="0" smtClean="0"/>
              <a:t>Ex. </a:t>
            </a:r>
            <a:r>
              <a:rPr kumimoji="1" lang="zh-TW" altLang="en-US" sz="3200" dirty="0" smtClean="0"/>
              <a:t>報表產生器 </a:t>
            </a:r>
            <a:r>
              <a:rPr kumimoji="1" lang="en-US" altLang="zh-TW" sz="3200" dirty="0" err="1" smtClean="0"/>
              <a:t>doc,txt</a:t>
            </a:r>
            <a:r>
              <a:rPr kumimoji="1" lang="en-US" altLang="zh-TW" sz="3200" dirty="0" smtClean="0"/>
              <a:t> </a:t>
            </a:r>
          </a:p>
          <a:p>
            <a:pPr marL="0" indent="0">
              <a:buNone/>
            </a:pPr>
            <a:endParaRPr kumimoji="1" lang="zh-TW" altLang="en-US" sz="3600" dirty="0" smtClean="0"/>
          </a:p>
          <a:p>
            <a:pPr>
              <a:buFont typeface="Wingdings" charset="2"/>
              <a:buChar char="u"/>
            </a:pPr>
            <a:r>
              <a:rPr kumimoji="1" lang="zh-TW" altLang="en-US" sz="3600" dirty="0" smtClean="0"/>
              <a:t> 需要有彈性的轉換程式</a:t>
            </a:r>
            <a:endParaRPr kumimoji="1" lang="en-US" altLang="zh-TW" sz="36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38551">
            <a:off x="2438914" y="2304942"/>
            <a:ext cx="6984565" cy="17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特性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不論工廠內部的管理方法、製造流程如何地更換變動，都不會影響到系統外部使用者的操作</a:t>
            </a:r>
            <a:r>
              <a:rPr lang="zh-TW" altLang="en-US" b="1" dirty="0" smtClean="0"/>
              <a:t>行為。</a:t>
            </a:r>
            <a:endParaRPr lang="zh-TW" altLang="en-US" b="1" dirty="0" smtClean="0"/>
          </a:p>
          <a:p>
            <a:r>
              <a:rPr lang="zh-TW" altLang="en-US" dirty="0" smtClean="0"/>
              <a:t>對於</a:t>
            </a:r>
            <a:r>
              <a:rPr lang="zh-TW" altLang="en-US" dirty="0"/>
              <a:t>系統外部的使用者來說，以 </a:t>
            </a:r>
            <a:r>
              <a:rPr lang="en-US" altLang="zh-TW" dirty="0"/>
              <a:t>Factory Method </a:t>
            </a:r>
            <a:r>
              <a:rPr lang="zh-TW" altLang="en-US" dirty="0"/>
              <a:t>實現出來的程式組件，就像是真實的工廠般準確無誤的運作：只要將事先約定好的資訊（貼圖檔案名稱）交遞給工廠，它就能夠生產出使用者所要求的產品（貼圖物件）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者通常並不會也不需要關心成品的生產過程或生成模式</a:t>
            </a:r>
            <a:r>
              <a:rPr lang="zh-TW" altLang="en-US" dirty="0" smtClean="0"/>
              <a:t>， </a:t>
            </a:r>
            <a:r>
              <a:rPr lang="en-US" altLang="zh-TW" dirty="0"/>
              <a:t>Factory Method </a:t>
            </a:r>
            <a:r>
              <a:rPr lang="zh-TW" altLang="en-US" dirty="0"/>
              <a:t>創建物件產品，正好能夠</a:t>
            </a:r>
            <a:r>
              <a:rPr lang="zh-TW" altLang="en-US" b="1" dirty="0"/>
              <a:t>完善地封裝隱藏物件生成過程的實做細節</a:t>
            </a:r>
            <a:r>
              <a:rPr lang="zh-TW" altLang="en-US" dirty="0"/>
              <a:t>。如同</a:t>
            </a:r>
            <a:r>
              <a:rPr lang="zh-TW" altLang="en-US" b="1" dirty="0"/>
              <a:t>黑盒子</a:t>
            </a:r>
            <a:r>
              <a:rPr lang="zh-TW" altLang="en-US" dirty="0"/>
              <a:t>的工作程序一樣，使用者不需要去瞭解產品究竟是使用 </a:t>
            </a:r>
            <a:r>
              <a:rPr lang="en-US" altLang="zh-TW" dirty="0"/>
              <a:t>new operator </a:t>
            </a:r>
            <a:r>
              <a:rPr lang="zh-TW" altLang="en-US" dirty="0"/>
              <a:t>配置記憶體，或是利用資源回收系統產生出要求的物件，只管直接使用創建出來的物件即可。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60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範例：巧克力工廠</a:t>
            </a:r>
            <a:r>
              <a:rPr lang="zh-TW" altLang="en-US" dirty="0"/>
              <a:t>要根據客人的訂單生產不同</a:t>
            </a:r>
            <a:r>
              <a:rPr lang="zh-TW" altLang="en-US" dirty="0" smtClean="0"/>
              <a:t>類型的巧克力產品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60" y="1445190"/>
            <a:ext cx="8589613" cy="4824447"/>
          </a:xfrm>
          <a:prstGeom prst="rect">
            <a:avLst/>
          </a:prstGeom>
        </p:spPr>
      </p:pic>
      <p:sp>
        <p:nvSpPr>
          <p:cNvPr id="5" name="矩形 4">
            <a:hlinkClick r:id="rId4" action="ppaction://hlinksldjump"/>
          </p:cNvPr>
          <p:cNvSpPr/>
          <p:nvPr/>
        </p:nvSpPr>
        <p:spPr>
          <a:xfrm>
            <a:off x="1482735" y="2681727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 smtClean="0"/>
          </a:p>
        </p:txBody>
      </p:sp>
      <p:sp>
        <p:nvSpPr>
          <p:cNvPr id="6" name="矩形 5">
            <a:hlinkClick r:id="rId5" action="ppaction://hlinksldjump"/>
          </p:cNvPr>
          <p:cNvSpPr/>
          <p:nvPr/>
        </p:nvSpPr>
        <p:spPr>
          <a:xfrm>
            <a:off x="1482735" y="4879904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7" name="矩形 6">
            <a:hlinkClick r:id="rId6" action="ppaction://hlinksldjump"/>
          </p:cNvPr>
          <p:cNvSpPr/>
          <p:nvPr/>
        </p:nvSpPr>
        <p:spPr>
          <a:xfrm>
            <a:off x="9709752" y="2681727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3</a:t>
            </a:r>
            <a:endParaRPr kumimoji="1" lang="zh-TW" altLang="en-US" dirty="0"/>
          </a:p>
        </p:txBody>
      </p:sp>
      <p:sp>
        <p:nvSpPr>
          <p:cNvPr id="8" name="矩形 7">
            <a:hlinkClick r:id="rId7" action="ppaction://hlinksldjump"/>
          </p:cNvPr>
          <p:cNvSpPr/>
          <p:nvPr/>
        </p:nvSpPr>
        <p:spPr>
          <a:xfrm>
            <a:off x="7769364" y="5138556"/>
            <a:ext cx="468049" cy="42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4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8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工廠的介面 </a:t>
            </a:r>
            <a:r>
              <a:rPr lang="en-US" altLang="zh-TW" dirty="0" err="1" smtClean="0">
                <a:solidFill>
                  <a:schemeClr val="tx1"/>
                </a:solidFill>
              </a:rPr>
              <a:t>IChocoFactory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2044754"/>
            <a:ext cx="9982200" cy="1270000"/>
          </a:xfrm>
        </p:spPr>
      </p:pic>
    </p:spTree>
    <p:extLst>
      <p:ext uri="{BB962C8B-B14F-4D97-AF65-F5344CB8AC3E}">
        <p14:creationId xmlns:p14="http://schemas.microsoft.com/office/powerpoint/2010/main" val="67642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工廠的介面實做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2281748"/>
            <a:ext cx="10007600" cy="2717800"/>
          </a:xfrm>
        </p:spPr>
      </p:pic>
    </p:spTree>
    <p:extLst>
      <p:ext uri="{BB962C8B-B14F-4D97-AF65-F5344CB8AC3E}">
        <p14:creationId xmlns:p14="http://schemas.microsoft.com/office/powerpoint/2010/main" val="153065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巧克力</a:t>
            </a:r>
            <a:r>
              <a:rPr kumimoji="1" lang="en-US" altLang="zh-TW" dirty="0"/>
              <a:t>C</a:t>
            </a:r>
            <a:r>
              <a:rPr kumimoji="1" lang="en-US" altLang="zh-TW" dirty="0" smtClean="0"/>
              <a:t>lass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1761"/>
            <a:ext cx="8604466" cy="4022725"/>
          </a:xfrm>
        </p:spPr>
      </p:pic>
    </p:spTree>
    <p:extLst>
      <p:ext uri="{BB962C8B-B14F-4D97-AF65-F5344CB8AC3E}">
        <p14:creationId xmlns:p14="http://schemas.microsoft.com/office/powerpoint/2010/main" val="3226697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487</Words>
  <Application>Microsoft Macintosh PowerPoint</Application>
  <PresentationFormat>寬螢幕</PresentationFormat>
  <Paragraphs>38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新細明體</vt:lpstr>
      <vt:lpstr>回顧</vt:lpstr>
      <vt:lpstr>Factory pattern</vt:lpstr>
      <vt:lpstr>PowerPoint 簡報</vt:lpstr>
      <vt:lpstr>目的</vt:lpstr>
      <vt:lpstr>使用時機</vt:lpstr>
      <vt:lpstr>特性</vt:lpstr>
      <vt:lpstr>範例：巧克力工廠要根據客人的訂單生產不同類型的巧克力產品</vt:lpstr>
      <vt:lpstr>工廠的介面 IChocoFactory</vt:lpstr>
      <vt:lpstr>工廠的介面實做</vt:lpstr>
      <vt:lpstr>巧克力Class</vt:lpstr>
      <vt:lpstr>巧克力棒 ＆巧克力磚</vt:lpstr>
      <vt:lpstr>參考資料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jim123820@yahoo.com.tw</dc:creator>
  <cp:lastModifiedBy>jim123820@yahoo.com.tw</cp:lastModifiedBy>
  <cp:revision>14</cp:revision>
  <dcterms:created xsi:type="dcterms:W3CDTF">2015-12-01T04:47:04Z</dcterms:created>
  <dcterms:modified xsi:type="dcterms:W3CDTF">2015-12-07T01:23:44Z</dcterms:modified>
</cp:coreProperties>
</file>