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77484"/>
  </p:normalViewPr>
  <p:slideViewPr>
    <p:cSldViewPr snapToGrid="0" snapToObjects="1">
      <p:cViewPr varScale="1">
        <p:scale>
          <a:sx n="85" d="100"/>
          <a:sy n="85" d="100"/>
        </p:scale>
        <p:origin x="8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BC330-24CE-C241-8ABC-AFB73261450A}" type="datetimeFigureOut">
              <a:rPr kumimoji="1" lang="zh-TW" altLang="en-US" smtClean="0"/>
              <a:t>2015/12/1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DF6AD-0AC2-4643-A75F-40C32BF992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421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這邊先說沒有使用</a:t>
            </a:r>
            <a:r>
              <a:rPr kumimoji="1" lang="en-US" altLang="zh-TW" dirty="0" smtClean="0"/>
              <a:t>Factory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pattern</a:t>
            </a:r>
            <a:r>
              <a:rPr kumimoji="1" lang="zh-TW" altLang="en-US" dirty="0" smtClean="0"/>
              <a:t>設計模式的狀況，導致程式每次產生一個檔案類型就需要重寫一個</a:t>
            </a:r>
            <a:r>
              <a:rPr kumimoji="1" lang="en-US" altLang="zh-TW" dirty="0" smtClean="0"/>
              <a:t>method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DF6AD-0AC2-4643-A75F-40C32BF992E4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04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399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272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794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764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2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25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818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67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9758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5196E0-70D9-B84F-AABD-8A38CC670BEB}" type="datetimeFigureOut">
              <a:rPr kumimoji="1" lang="zh-TW" altLang="en-US" smtClean="0"/>
              <a:t>2015/12/1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9243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574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5196E0-70D9-B84F-AABD-8A38CC670BEB}" type="datetimeFigureOut">
              <a:rPr kumimoji="1" lang="zh-TW" altLang="en-US" smtClean="0"/>
              <a:t>2015/12/1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2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Factory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pattern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TW" dirty="0" smtClean="0"/>
              <a:t>Team 2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39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083318"/>
            <a:ext cx="10058400" cy="1450757"/>
          </a:xfrm>
        </p:spPr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6603"/>
            <a:ext cx="5496025" cy="5792574"/>
          </a:xfrm>
        </p:spPr>
      </p:pic>
      <p:sp>
        <p:nvSpPr>
          <p:cNvPr id="5" name="矩形 4"/>
          <p:cNvSpPr/>
          <p:nvPr/>
        </p:nvSpPr>
        <p:spPr>
          <a:xfrm>
            <a:off x="6272464" y="946484"/>
            <a:ext cx="5165558" cy="1136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144127" y="2083318"/>
            <a:ext cx="5293895" cy="181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63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使用時機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96254"/>
            <a:ext cx="10451718" cy="369077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kumimoji="1" lang="zh-TW" altLang="en-US" sz="3600" dirty="0" smtClean="0"/>
              <a:t> 當我們撰寫應用程式時，無法明確的知道要產   </a:t>
            </a:r>
            <a:r>
              <a:rPr kumimoji="1" lang="en-US" altLang="zh-TW" sz="3600" dirty="0" smtClean="0"/>
              <a:t>   </a:t>
            </a:r>
            <a:r>
              <a:rPr kumimoji="1" lang="zh-TW" altLang="en-US" sz="3600" dirty="0" smtClean="0"/>
              <a:t>生的類別，需使用哪種物件型態</a:t>
            </a:r>
          </a:p>
          <a:p>
            <a:pPr marL="0" indent="0">
              <a:buNone/>
            </a:pPr>
            <a:r>
              <a:rPr kumimoji="1" lang="en-US" altLang="zh-TW" sz="3200" dirty="0" smtClean="0"/>
              <a:t>Ex. </a:t>
            </a:r>
            <a:r>
              <a:rPr kumimoji="1" lang="zh-TW" altLang="en-US" sz="3200" dirty="0" smtClean="0"/>
              <a:t>報表產生器 </a:t>
            </a:r>
            <a:r>
              <a:rPr kumimoji="1" lang="en-US" altLang="zh-TW" sz="3200" dirty="0" err="1" smtClean="0"/>
              <a:t>doc,txt</a:t>
            </a:r>
            <a:r>
              <a:rPr kumimoji="1" lang="en-US" altLang="zh-TW" sz="3200" dirty="0" smtClean="0"/>
              <a:t> </a:t>
            </a:r>
          </a:p>
          <a:p>
            <a:pPr marL="0" indent="0">
              <a:buNone/>
            </a:pPr>
            <a:endParaRPr kumimoji="1" lang="zh-TW" altLang="en-US" sz="3600" dirty="0" smtClean="0"/>
          </a:p>
          <a:p>
            <a:pPr>
              <a:buFont typeface="Wingdings" charset="2"/>
              <a:buChar char="u"/>
            </a:pPr>
            <a:r>
              <a:rPr kumimoji="1" lang="zh-TW" altLang="en-US" sz="3600" dirty="0" smtClean="0"/>
              <a:t> 需要有彈性的轉換程式</a:t>
            </a:r>
            <a:endParaRPr kumimoji="1" lang="en-US" altLang="zh-TW" sz="36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38551">
            <a:off x="2438914" y="2304942"/>
            <a:ext cx="6984565" cy="17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08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70</Words>
  <Application>Microsoft Macintosh PowerPoint</Application>
  <PresentationFormat>寬螢幕</PresentationFormat>
  <Paragraphs>9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新細明體</vt:lpstr>
      <vt:lpstr>Wingdings</vt:lpstr>
      <vt:lpstr>回顧</vt:lpstr>
      <vt:lpstr>Factory pattern</vt:lpstr>
      <vt:lpstr>PowerPoint 簡報</vt:lpstr>
      <vt:lpstr>使用時機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jim123820@yahoo.com.tw</dc:creator>
  <cp:lastModifiedBy>jim123820@yahoo.com.tw</cp:lastModifiedBy>
  <cp:revision>8</cp:revision>
  <dcterms:created xsi:type="dcterms:W3CDTF">2015-12-01T04:47:04Z</dcterms:created>
  <dcterms:modified xsi:type="dcterms:W3CDTF">2015-12-01T06:08:14Z</dcterms:modified>
</cp:coreProperties>
</file>