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50000"/>
  </p:normalViewPr>
  <p:slideViewPr>
    <p:cSldViewPr>
      <p:cViewPr>
        <p:scale>
          <a:sx n="75" d="100"/>
          <a:sy n="75" d="100"/>
        </p:scale>
        <p:origin x="228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A755-94A0-4D39-A72F-D313C7C5AAB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971-9C04-4748-BF73-409CFAD18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77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A755-94A0-4D39-A72F-D313C7C5AAB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971-9C04-4748-BF73-409CFAD18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40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A755-94A0-4D39-A72F-D313C7C5AAB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971-9C04-4748-BF73-409CFAD18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1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A755-94A0-4D39-A72F-D313C7C5AAB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971-9C04-4748-BF73-409CFAD18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0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A755-94A0-4D39-A72F-D313C7C5AAB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971-9C04-4748-BF73-409CFAD18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61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A755-94A0-4D39-A72F-D313C7C5AAB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971-9C04-4748-BF73-409CFAD18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29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A755-94A0-4D39-A72F-D313C7C5AAB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971-9C04-4748-BF73-409CFAD18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7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A755-94A0-4D39-A72F-D313C7C5AAB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971-9C04-4748-BF73-409CFAD18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49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A755-94A0-4D39-A72F-D313C7C5AAB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971-9C04-4748-BF73-409CFAD18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67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A755-94A0-4D39-A72F-D313C7C5AAB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971-9C04-4748-BF73-409CFAD18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67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A755-94A0-4D39-A72F-D313C7C5AAB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9971-9C04-4748-BF73-409CFAD18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75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FA755-94A0-4D39-A72F-D313C7C5AAB4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49971-9C04-4748-BF73-409CFAD185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67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軟工學期專題主題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4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開心廚房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/>
              <a:t>玩家登入後可以進行遊戲</a:t>
            </a:r>
            <a:endParaRPr lang="en-US" altLang="zh-TW" smtClean="0"/>
          </a:p>
          <a:p>
            <a:r>
              <a:rPr lang="zh-TW" altLang="en-US" dirty="0" smtClean="0"/>
              <a:t>玩家擁有一個烤箱，可以烤不同口味麵包</a:t>
            </a:r>
            <a:endParaRPr lang="en-US" altLang="zh-TW" dirty="0" smtClean="0"/>
          </a:p>
          <a:p>
            <a:r>
              <a:rPr lang="zh-TW" altLang="en-US" dirty="0" smtClean="0"/>
              <a:t>每種麵包會耗用不同數量的材料包</a:t>
            </a:r>
            <a:r>
              <a:rPr lang="zh-TW" altLang="en-US" dirty="0"/>
              <a:t>，材料包需要</a:t>
            </a:r>
            <a:r>
              <a:rPr lang="zh-TW" altLang="en-US" dirty="0" smtClean="0"/>
              <a:t>花錢買</a:t>
            </a:r>
            <a:endParaRPr lang="en-US" altLang="zh-TW" dirty="0" smtClean="0"/>
          </a:p>
          <a:p>
            <a:r>
              <a:rPr lang="zh-TW" altLang="en-US" dirty="0" smtClean="0"/>
              <a:t>不同麵包需要的烘培時間不同，價格也不一樣。烤好的麵包可以賣錢</a:t>
            </a:r>
            <a:endParaRPr lang="en-US" altLang="zh-TW" dirty="0" smtClean="0"/>
          </a:p>
          <a:p>
            <a:r>
              <a:rPr lang="zh-TW" altLang="en-US" dirty="0" smtClean="0"/>
              <a:t>每次完成麵包會增加經驗值，達到一定數值可以升級，升級後可以製作的麵包種類會增加</a:t>
            </a:r>
          </a:p>
          <a:p>
            <a:r>
              <a:rPr lang="zh-TW" altLang="en-US" dirty="0" smtClean="0"/>
              <a:t>玩家可以花錢增購烤箱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8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83</Words>
  <Application>Microsoft Macintosh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Calibri</vt:lpstr>
      <vt:lpstr>新細明體</vt:lpstr>
      <vt:lpstr>Arial</vt:lpstr>
      <vt:lpstr>Office 佈景主題</vt:lpstr>
      <vt:lpstr>軟工學期專題主題</vt:lpstr>
      <vt:lpstr>開心廚房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buddhist</dc:creator>
  <cp:lastModifiedBy>jim123820@yahoo.com.tw</cp:lastModifiedBy>
  <cp:revision>9</cp:revision>
  <dcterms:created xsi:type="dcterms:W3CDTF">2015-11-22T13:56:12Z</dcterms:created>
  <dcterms:modified xsi:type="dcterms:W3CDTF">2015-11-30T03:57:08Z</dcterms:modified>
</cp:coreProperties>
</file>