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0" r:id="rId7"/>
    <p:sldId id="262" r:id="rId8"/>
    <p:sldId id="263" r:id="rId9"/>
    <p:sldId id="266" r:id="rId10"/>
    <p:sldId id="264" r:id="rId11"/>
    <p:sldId id="267" r:id="rId12"/>
    <p:sldId id="285" r:id="rId13"/>
    <p:sldId id="288" r:id="rId14"/>
    <p:sldId id="286" r:id="rId15"/>
    <p:sldId id="287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E44A-BAB6-46D4-883A-2619CFDFAF45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AAB2-6183-4B76-83C6-98662A08F1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78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E44A-BAB6-46D4-883A-2619CFDFAF45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AAB2-6183-4B76-83C6-98662A08F1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98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E44A-BAB6-46D4-883A-2619CFDFAF45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AAB2-6183-4B76-83C6-98662A08F1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56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E44A-BAB6-46D4-883A-2619CFDFAF45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AAB2-6183-4B76-83C6-98662A08F1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06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E44A-BAB6-46D4-883A-2619CFDFAF45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AAB2-6183-4B76-83C6-98662A08F1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14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E44A-BAB6-46D4-883A-2619CFDFAF45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AAB2-6183-4B76-83C6-98662A08F1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56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E44A-BAB6-46D4-883A-2619CFDFAF45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AAB2-6183-4B76-83C6-98662A08F1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00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E44A-BAB6-46D4-883A-2619CFDFAF45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AAB2-6183-4B76-83C6-98662A08F1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62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E44A-BAB6-46D4-883A-2619CFDFAF45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AAB2-6183-4B76-83C6-98662A08F1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69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E44A-BAB6-46D4-883A-2619CFDFAF45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AAB2-6183-4B76-83C6-98662A08F1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47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E44A-BAB6-46D4-883A-2619CFDFAF45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AAB2-6183-4B76-83C6-98662A08F1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7E44A-BAB6-46D4-883A-2619CFDFAF45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5AAB2-6183-4B76-83C6-98662A08F1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83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49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38" y="634613"/>
            <a:ext cx="9172575" cy="5571859"/>
          </a:xfrm>
          <a:prstGeom prst="rect">
            <a:avLst/>
          </a:prstGeom>
        </p:spPr>
      </p:pic>
      <p:pic>
        <p:nvPicPr>
          <p:cNvPr id="2" name="圖片 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00" y="1317600"/>
            <a:ext cx="7606800" cy="42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8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8025" y="1309688"/>
            <a:ext cx="10515600" cy="4319587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個人資料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倉庫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土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</a:t>
            </a:r>
          </a:p>
        </p:txBody>
      </p:sp>
    </p:spTree>
    <p:extLst>
      <p:ext uri="{BB962C8B-B14F-4D97-AF65-F5344CB8AC3E}">
        <p14:creationId xmlns:p14="http://schemas.microsoft.com/office/powerpoint/2010/main" val="420824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38" y="634613"/>
            <a:ext cx="9172575" cy="5571859"/>
          </a:xfrm>
          <a:prstGeom prst="rect">
            <a:avLst/>
          </a:prstGeom>
        </p:spPr>
      </p:pic>
      <p:pic>
        <p:nvPicPr>
          <p:cNvPr id="2" name="圖片 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00" y="1317600"/>
            <a:ext cx="7606800" cy="421200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4153256" y="2868973"/>
            <a:ext cx="4151420" cy="17457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左上角會顯示玩家的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狀態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金錢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能用來購買物品或採收作物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經驗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透過種植與採收取得，等級越 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高，能購買的種子種類越多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體力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種植或採收作物便會消耗體力，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可藉由商店購買體力。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069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38" y="634613"/>
            <a:ext cx="9172575" cy="5571859"/>
          </a:xfrm>
          <a:prstGeom prst="rect">
            <a:avLst/>
          </a:prstGeom>
        </p:spPr>
      </p:pic>
      <p:pic>
        <p:nvPicPr>
          <p:cNvPr id="2" name="圖片 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00" y="1317600"/>
            <a:ext cx="7606800" cy="421200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4153256" y="2868974"/>
            <a:ext cx="4151420" cy="11902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選擇一塊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土地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後，再點選想種植的作物，等到時間到，便能選擇要用金錢還是體力來收成作物，如果想擁有更多土地，就要進入商店用金錢購買。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314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38" y="634613"/>
            <a:ext cx="9172575" cy="5571859"/>
          </a:xfrm>
          <a:prstGeom prst="rect">
            <a:avLst/>
          </a:prstGeom>
        </p:spPr>
      </p:pic>
      <p:pic>
        <p:nvPicPr>
          <p:cNvPr id="2" name="圖片 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00" y="1317600"/>
            <a:ext cx="7606800" cy="421200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4153256" y="2868973"/>
            <a:ext cx="4151420" cy="11646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倉庫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，玩家可以查看種子的資訊以及目前種子的庫存量，同時採收完的成品也會放在此處，玩家可以選擇販售來賺取金錢。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506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38" y="634613"/>
            <a:ext cx="9172575" cy="5571859"/>
          </a:xfrm>
          <a:prstGeom prst="rect">
            <a:avLst/>
          </a:prstGeom>
        </p:spPr>
      </p:pic>
      <p:pic>
        <p:nvPicPr>
          <p:cNvPr id="2" name="圖片 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00" y="1317600"/>
            <a:ext cx="7606800" cy="421200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4153256" y="2868974"/>
            <a:ext cx="4151420" cy="9766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商店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中，可以購買種子、田地或是補充體力的食物，等級越高，能購買的種子種類也會越多。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985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6600" y="823913"/>
            <a:ext cx="10515600" cy="4138612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種子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體力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土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</a:t>
            </a:r>
          </a:p>
        </p:txBody>
      </p:sp>
    </p:spTree>
    <p:extLst>
      <p:ext uri="{BB962C8B-B14F-4D97-AF65-F5344CB8AC3E}">
        <p14:creationId xmlns:p14="http://schemas.microsoft.com/office/powerpoint/2010/main" val="477030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38" y="634613"/>
            <a:ext cx="9172575" cy="557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38" y="634613"/>
            <a:ext cx="9172575" cy="557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0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38" y="634613"/>
            <a:ext cx="9172575" cy="557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1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主畫面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提示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提示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個人資料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倉庫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土地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買種子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體力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土地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選擇種子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採收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選擇用錢或用體力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倉庫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查看種子庫存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賣成品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419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6150" y="2333625"/>
            <a:ext cx="10515600" cy="150495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選擇種子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3636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38" y="634613"/>
            <a:ext cx="9172575" cy="557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5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55675" y="2124075"/>
            <a:ext cx="10515600" cy="245745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採收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用錢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力</a:t>
            </a:r>
          </a:p>
        </p:txBody>
      </p:sp>
    </p:spTree>
    <p:extLst>
      <p:ext uri="{BB962C8B-B14F-4D97-AF65-F5344CB8AC3E}">
        <p14:creationId xmlns:p14="http://schemas.microsoft.com/office/powerpoint/2010/main" val="3253883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38" y="634613"/>
            <a:ext cx="9172575" cy="557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0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38" y="634613"/>
            <a:ext cx="9172575" cy="557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55675" y="2124075"/>
            <a:ext cx="10515600" cy="245745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倉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查看種子庫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賣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成品</a:t>
            </a:r>
          </a:p>
        </p:txBody>
      </p:sp>
    </p:spTree>
    <p:extLst>
      <p:ext uri="{BB962C8B-B14F-4D97-AF65-F5344CB8AC3E}">
        <p14:creationId xmlns:p14="http://schemas.microsoft.com/office/powerpoint/2010/main" val="790845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38" y="634613"/>
            <a:ext cx="9172575" cy="557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7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38" y="634613"/>
            <a:ext cx="9172575" cy="557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3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36660" y="2638841"/>
            <a:ext cx="2563026" cy="1325563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始</a:t>
            </a:r>
          </a:p>
        </p:txBody>
      </p:sp>
    </p:spTree>
    <p:extLst>
      <p:ext uri="{BB962C8B-B14F-4D97-AF65-F5344CB8AC3E}">
        <p14:creationId xmlns:p14="http://schemas.microsoft.com/office/powerpoint/2010/main" val="206195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38" y="634613"/>
            <a:ext cx="9172575" cy="5571859"/>
          </a:xfrm>
          <a:prstGeom prst="rect">
            <a:avLst/>
          </a:prstGeom>
        </p:spPr>
      </p:pic>
      <p:pic>
        <p:nvPicPr>
          <p:cNvPr id="2" name="圖片 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00" y="1317600"/>
            <a:ext cx="7606800" cy="42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5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38" y="634613"/>
            <a:ext cx="9172575" cy="5571859"/>
          </a:xfrm>
          <a:prstGeom prst="rect">
            <a:avLst/>
          </a:prstGeom>
        </p:spPr>
      </p:pic>
      <p:pic>
        <p:nvPicPr>
          <p:cNvPr id="6" name="圖片 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999" y="1316052"/>
            <a:ext cx="7606800" cy="42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8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955760" y="2372141"/>
            <a:ext cx="2502315" cy="2618959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login</a:t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sign up</a:t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37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38" y="634613"/>
            <a:ext cx="9172575" cy="5571859"/>
          </a:xfrm>
          <a:prstGeom prst="rect">
            <a:avLst/>
          </a:prstGeom>
        </p:spPr>
      </p:pic>
      <p:pic>
        <p:nvPicPr>
          <p:cNvPr id="2" name="圖片 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00" y="1317600"/>
            <a:ext cx="7606800" cy="42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38" y="634613"/>
            <a:ext cx="9172575" cy="5571859"/>
          </a:xfrm>
          <a:prstGeom prst="rect">
            <a:avLst/>
          </a:prstGeom>
        </p:spPr>
      </p:pic>
      <p:pic>
        <p:nvPicPr>
          <p:cNvPr id="2" name="圖片 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00" y="1317600"/>
            <a:ext cx="7606800" cy="42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6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6600" y="823913"/>
            <a:ext cx="10515600" cy="2852737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畫面</a:t>
            </a:r>
          </a:p>
        </p:txBody>
      </p:sp>
    </p:spTree>
    <p:extLst>
      <p:ext uri="{BB962C8B-B14F-4D97-AF65-F5344CB8AC3E}">
        <p14:creationId xmlns:p14="http://schemas.microsoft.com/office/powerpoint/2010/main" val="2868588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229</Words>
  <Application>Microsoft Office PowerPoint</Application>
  <PresentationFormat>寬螢幕</PresentationFormat>
  <Paragraphs>26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class</vt:lpstr>
      <vt:lpstr>遊戲開始</vt:lpstr>
      <vt:lpstr>PowerPoint 簡報</vt:lpstr>
      <vt:lpstr>PowerPoint 簡報</vt:lpstr>
      <vt:lpstr>註冊 login sign up </vt:lpstr>
      <vt:lpstr>PowerPoint 簡報</vt:lpstr>
      <vt:lpstr>PowerPoint 簡報</vt:lpstr>
      <vt:lpstr>主畫面</vt:lpstr>
      <vt:lpstr>PowerPoint 簡報</vt:lpstr>
      <vt:lpstr>提示: 個人資料 倉庫 商店 土地</vt:lpstr>
      <vt:lpstr>PowerPoint 簡報</vt:lpstr>
      <vt:lpstr>PowerPoint 簡報</vt:lpstr>
      <vt:lpstr>PowerPoint 簡報</vt:lpstr>
      <vt:lpstr>PowerPoint 簡報</vt:lpstr>
      <vt:lpstr>商店: 種子 體力 土地</vt:lpstr>
      <vt:lpstr>PowerPoint 簡報</vt:lpstr>
      <vt:lpstr>PowerPoint 簡報</vt:lpstr>
      <vt:lpstr>PowerPoint 簡報</vt:lpstr>
      <vt:lpstr>種田(選擇種子)</vt:lpstr>
      <vt:lpstr>PowerPoint 簡報</vt:lpstr>
      <vt:lpstr>採收: 用錢 用體力</vt:lpstr>
      <vt:lpstr>PowerPoint 簡報</vt:lpstr>
      <vt:lpstr>PowerPoint 簡報</vt:lpstr>
      <vt:lpstr>倉庫: 查看種子庫存 賣成品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顧晨生</dc:creator>
  <cp:lastModifiedBy>顧晨生</cp:lastModifiedBy>
  <cp:revision>12</cp:revision>
  <dcterms:created xsi:type="dcterms:W3CDTF">2015-12-05T18:12:46Z</dcterms:created>
  <dcterms:modified xsi:type="dcterms:W3CDTF">2015-12-06T17:38:13Z</dcterms:modified>
</cp:coreProperties>
</file>