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notesMasterIdLst>
    <p:notesMasterId r:id="rId13"/>
  </p:notesMasterIdLst>
  <p:sldIdLst>
    <p:sldId id="260" r:id="rId3"/>
    <p:sldId id="263" r:id="rId4"/>
    <p:sldId id="264" r:id="rId5"/>
    <p:sldId id="265" r:id="rId6"/>
    <p:sldId id="266" r:id="rId7"/>
    <p:sldId id="257" r:id="rId8"/>
    <p:sldId id="258" r:id="rId9"/>
    <p:sldId id="262" r:id="rId10"/>
    <p:sldId id="259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3152" autoAdjust="0"/>
  </p:normalViewPr>
  <p:slideViewPr>
    <p:cSldViewPr snapToGrid="0">
      <p:cViewPr varScale="1">
        <p:scale>
          <a:sx n="74" d="100"/>
          <a:sy n="74" d="100"/>
        </p:scale>
        <p:origin x="3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158B6-4C71-45A6-885D-47864DC7A14A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632DE272-FAE2-4F97-95B1-3119FE319B36}">
      <dgm:prSet phldrT="[文字]"/>
      <dgm:spPr/>
      <dgm:t>
        <a:bodyPr/>
        <a:lstStyle/>
        <a:p>
          <a:r>
            <a:rPr lang="en-US" altLang="zh-TW" dirty="0" smtClean="0"/>
            <a:t>User</a:t>
          </a:r>
          <a:endParaRPr lang="zh-TW" altLang="en-US" dirty="0"/>
        </a:p>
      </dgm:t>
    </dgm:pt>
    <dgm:pt modelId="{3B977974-3BE9-4C4C-AF6E-F9430919D16A}" type="parTrans" cxnId="{7E1D53E2-990D-4B02-9E78-F2FB9238139B}">
      <dgm:prSet/>
      <dgm:spPr/>
      <dgm:t>
        <a:bodyPr/>
        <a:lstStyle/>
        <a:p>
          <a:endParaRPr lang="zh-TW" altLang="en-US"/>
        </a:p>
      </dgm:t>
    </dgm:pt>
    <dgm:pt modelId="{0EF4001C-6111-47E3-A8E8-28358B6177CE}" type="sibTrans" cxnId="{7E1D53E2-990D-4B02-9E78-F2FB9238139B}">
      <dgm:prSet/>
      <dgm:spPr/>
      <dgm:t>
        <a:bodyPr/>
        <a:lstStyle/>
        <a:p>
          <a:endParaRPr lang="zh-TW" altLang="en-US"/>
        </a:p>
      </dgm:t>
    </dgm:pt>
    <dgm:pt modelId="{E35A8E45-9A40-4FE9-B01B-E90E558DA83D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tx1"/>
              </a:solidFill>
            </a:rPr>
            <a:t>Library_Facade</a:t>
          </a:r>
          <a:endParaRPr lang="zh-TW" altLang="en-US" dirty="0"/>
        </a:p>
      </dgm:t>
    </dgm:pt>
    <dgm:pt modelId="{5DFF6FA7-772F-4941-A2A6-BC327BADD2E6}" type="parTrans" cxnId="{EEFD1510-A798-4DE4-871C-A8511E1FCD77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A8C680D6-297C-4206-BC1F-215B1B3B813A}" type="sibTrans" cxnId="{EEFD1510-A798-4DE4-871C-A8511E1FCD77}">
      <dgm:prSet/>
      <dgm:spPr/>
      <dgm:t>
        <a:bodyPr/>
        <a:lstStyle/>
        <a:p>
          <a:endParaRPr lang="zh-TW" altLang="en-US"/>
        </a:p>
      </dgm:t>
    </dgm:pt>
    <dgm:pt modelId="{2BA2B2C2-AB01-4077-8ABE-C3C7FC9F446E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tx1"/>
              </a:solidFill>
            </a:rPr>
            <a:t>Book_library</a:t>
          </a:r>
          <a:endParaRPr lang="zh-TW" altLang="en-US" dirty="0"/>
        </a:p>
      </dgm:t>
    </dgm:pt>
    <dgm:pt modelId="{4E5096FC-C31B-4439-B90A-E659F7D57E8E}" type="parTrans" cxnId="{9ECE7BB5-FF58-4283-814D-A287F31B7D51}">
      <dgm:prSet/>
      <dgm:spPr/>
      <dgm:t>
        <a:bodyPr/>
        <a:lstStyle/>
        <a:p>
          <a:endParaRPr lang="zh-TW" altLang="en-US"/>
        </a:p>
      </dgm:t>
    </dgm:pt>
    <dgm:pt modelId="{759BDA54-6943-4F10-BDB3-05D58A0686E2}" type="sibTrans" cxnId="{9ECE7BB5-FF58-4283-814D-A287F31B7D51}">
      <dgm:prSet/>
      <dgm:spPr/>
      <dgm:t>
        <a:bodyPr/>
        <a:lstStyle/>
        <a:p>
          <a:endParaRPr lang="zh-TW" altLang="en-US"/>
        </a:p>
      </dgm:t>
    </dgm:pt>
    <dgm:pt modelId="{B3D4CC44-61B4-4A59-9B23-74C8A367E364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tx1"/>
              </a:solidFill>
            </a:rPr>
            <a:t>Book_Manager</a:t>
          </a:r>
          <a:endParaRPr lang="zh-TW" altLang="en-US" dirty="0"/>
        </a:p>
      </dgm:t>
    </dgm:pt>
    <dgm:pt modelId="{7EA0CFA0-35B8-4D09-8922-8D96C7E2FF74}" type="parTrans" cxnId="{5E3D3050-EE90-4DE1-B227-90A3B4F4C75E}">
      <dgm:prSet/>
      <dgm:spPr/>
      <dgm:t>
        <a:bodyPr/>
        <a:lstStyle/>
        <a:p>
          <a:endParaRPr lang="zh-TW" altLang="en-US"/>
        </a:p>
      </dgm:t>
    </dgm:pt>
    <dgm:pt modelId="{2A6EAB61-1A8B-4861-9939-8A2C22601E64}" type="sibTrans" cxnId="{5E3D3050-EE90-4DE1-B227-90A3B4F4C75E}">
      <dgm:prSet/>
      <dgm:spPr/>
      <dgm:t>
        <a:bodyPr/>
        <a:lstStyle/>
        <a:p>
          <a:endParaRPr lang="zh-TW" altLang="en-US"/>
        </a:p>
      </dgm:t>
    </dgm:pt>
    <dgm:pt modelId="{5FF14693-5423-4683-AD0D-44038B572112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tx1"/>
              </a:solidFill>
            </a:rPr>
            <a:t>Book_Payments</a:t>
          </a:r>
          <a:endParaRPr lang="zh-TW" altLang="en-US" dirty="0"/>
        </a:p>
      </dgm:t>
    </dgm:pt>
    <dgm:pt modelId="{2708C0F3-989D-4D15-B5DC-F32078934C2E}" type="parTrans" cxnId="{30978315-5A2D-4C3F-833D-7A4BB26A8EFD}">
      <dgm:prSet/>
      <dgm:spPr/>
      <dgm:t>
        <a:bodyPr/>
        <a:lstStyle/>
        <a:p>
          <a:endParaRPr lang="zh-TW" altLang="en-US"/>
        </a:p>
      </dgm:t>
    </dgm:pt>
    <dgm:pt modelId="{0875C8AE-8C63-431A-BBDD-B93BE372F2BD}" type="sibTrans" cxnId="{30978315-5A2D-4C3F-833D-7A4BB26A8EFD}">
      <dgm:prSet/>
      <dgm:spPr/>
      <dgm:t>
        <a:bodyPr/>
        <a:lstStyle/>
        <a:p>
          <a:endParaRPr lang="zh-TW" altLang="en-US"/>
        </a:p>
      </dgm:t>
    </dgm:pt>
    <dgm:pt modelId="{41566427-45DB-4FEE-963B-6A3BA663D6FE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tx1"/>
              </a:solidFill>
            </a:rPr>
            <a:t>Book_Reservations</a:t>
          </a:r>
          <a:endParaRPr lang="zh-TW" altLang="en-US" dirty="0"/>
        </a:p>
      </dgm:t>
    </dgm:pt>
    <dgm:pt modelId="{409D29E7-9E39-4C71-B75C-A2276AE95C59}" type="parTrans" cxnId="{3C171C74-D5AC-4A24-BE78-3EDACF9D5E9B}">
      <dgm:prSet/>
      <dgm:spPr/>
      <dgm:t>
        <a:bodyPr/>
        <a:lstStyle/>
        <a:p>
          <a:endParaRPr lang="zh-TW" altLang="en-US"/>
        </a:p>
      </dgm:t>
    </dgm:pt>
    <dgm:pt modelId="{54D68270-245A-473E-914C-2C2F7170E87C}" type="sibTrans" cxnId="{3C171C74-D5AC-4A24-BE78-3EDACF9D5E9B}">
      <dgm:prSet/>
      <dgm:spPr/>
      <dgm:t>
        <a:bodyPr/>
        <a:lstStyle/>
        <a:p>
          <a:endParaRPr lang="zh-TW" altLang="en-US"/>
        </a:p>
      </dgm:t>
    </dgm:pt>
    <dgm:pt modelId="{42146B7E-9B41-40DF-A014-E0EF689357EF}" type="pres">
      <dgm:prSet presAssocID="{1EE158B6-4C71-45A6-885D-47864DC7A14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1363ED-F64B-48B3-BCE8-E7A1D539658E}" type="pres">
      <dgm:prSet presAssocID="{1EE158B6-4C71-45A6-885D-47864DC7A14A}" presName="hierFlow" presStyleCnt="0"/>
      <dgm:spPr/>
    </dgm:pt>
    <dgm:pt modelId="{1E4A7D8F-C784-45A2-ADCA-6AE237EDE2FF}" type="pres">
      <dgm:prSet presAssocID="{1EE158B6-4C71-45A6-885D-47864DC7A14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33198EB-6E21-4055-9498-825EA82ABA9B}" type="pres">
      <dgm:prSet presAssocID="{632DE272-FAE2-4F97-95B1-3119FE319B36}" presName="Name14" presStyleCnt="0"/>
      <dgm:spPr/>
    </dgm:pt>
    <dgm:pt modelId="{9FE59094-675C-4D0A-AF05-B12AD0E2D410}" type="pres">
      <dgm:prSet presAssocID="{632DE272-FAE2-4F97-95B1-3119FE319B36}" presName="level1Shape" presStyleLbl="node0" presStyleIdx="0" presStyleCnt="1" custAng="0" custLinFactX="-87674" custLinFactNeighborX="-100000" custLinFactNeighborY="-2278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7210E1-486F-49DE-92F1-E408F250E503}" type="pres">
      <dgm:prSet presAssocID="{632DE272-FAE2-4F97-95B1-3119FE319B36}" presName="hierChild2" presStyleCnt="0"/>
      <dgm:spPr/>
    </dgm:pt>
    <dgm:pt modelId="{97278414-AB93-4ABE-9930-12B4EF94016F}" type="pres">
      <dgm:prSet presAssocID="{5DFF6FA7-772F-4941-A2A6-BC327BADD2E6}" presName="Name19" presStyleLbl="parChTrans1D2" presStyleIdx="0" presStyleCnt="1"/>
      <dgm:spPr/>
      <dgm:t>
        <a:bodyPr/>
        <a:lstStyle/>
        <a:p>
          <a:endParaRPr lang="zh-TW" altLang="en-US"/>
        </a:p>
      </dgm:t>
    </dgm:pt>
    <dgm:pt modelId="{8FA5255B-08EE-424B-963A-A999AB252F02}" type="pres">
      <dgm:prSet presAssocID="{E35A8E45-9A40-4FE9-B01B-E90E558DA83D}" presName="Name21" presStyleCnt="0"/>
      <dgm:spPr/>
    </dgm:pt>
    <dgm:pt modelId="{1F00C2D1-1E1A-4A07-AD3D-161A13C8E21C}" type="pres">
      <dgm:prSet presAssocID="{E35A8E45-9A40-4FE9-B01B-E90E558DA83D}" presName="level2Shape" presStyleLbl="node2" presStyleIdx="0" presStyleCnt="1" custLinFactY="-64779" custLinFactNeighborX="-585" custLinFactNeighborY="-100000"/>
      <dgm:spPr/>
      <dgm:t>
        <a:bodyPr/>
        <a:lstStyle/>
        <a:p>
          <a:endParaRPr lang="zh-TW" altLang="en-US"/>
        </a:p>
      </dgm:t>
    </dgm:pt>
    <dgm:pt modelId="{41E2BCCA-8B22-41D5-9512-4111E4CDC727}" type="pres">
      <dgm:prSet presAssocID="{E35A8E45-9A40-4FE9-B01B-E90E558DA83D}" presName="hierChild3" presStyleCnt="0"/>
      <dgm:spPr/>
    </dgm:pt>
    <dgm:pt modelId="{6A840E55-EA2D-4741-90BB-BF3C50A1F1F2}" type="pres">
      <dgm:prSet presAssocID="{4E5096FC-C31B-4439-B90A-E659F7D57E8E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5F2110F3-DDA3-455A-B8B1-46A201F905DF}" type="pres">
      <dgm:prSet presAssocID="{2BA2B2C2-AB01-4077-8ABE-C3C7FC9F446E}" presName="Name21" presStyleCnt="0"/>
      <dgm:spPr/>
    </dgm:pt>
    <dgm:pt modelId="{7B3714E9-ED33-4E0F-85D0-1592E03EB769}" type="pres">
      <dgm:prSet presAssocID="{2BA2B2C2-AB01-4077-8ABE-C3C7FC9F446E}" presName="level2Shape" presStyleLbl="node3" presStyleIdx="0" presStyleCnt="4" custLinFactY="-9561" custLinFactNeighborX="50837" custLinFactNeighborY="-100000"/>
      <dgm:spPr/>
      <dgm:t>
        <a:bodyPr/>
        <a:lstStyle/>
        <a:p>
          <a:endParaRPr lang="zh-TW" altLang="en-US"/>
        </a:p>
      </dgm:t>
    </dgm:pt>
    <dgm:pt modelId="{7B4A063B-18AF-4FB9-9014-189222E95390}" type="pres">
      <dgm:prSet presAssocID="{2BA2B2C2-AB01-4077-8ABE-C3C7FC9F446E}" presName="hierChild3" presStyleCnt="0"/>
      <dgm:spPr/>
    </dgm:pt>
    <dgm:pt modelId="{D78691CE-386E-448B-ADD2-A5C6B51536A6}" type="pres">
      <dgm:prSet presAssocID="{7EA0CFA0-35B8-4D09-8922-8D96C7E2FF74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053A70CB-054B-43F9-87BF-6BBF38F756C7}" type="pres">
      <dgm:prSet presAssocID="{B3D4CC44-61B4-4A59-9B23-74C8A367E364}" presName="Name21" presStyleCnt="0"/>
      <dgm:spPr/>
    </dgm:pt>
    <dgm:pt modelId="{D0B36C92-D850-43C7-BB3C-7C409469D6D8}" type="pres">
      <dgm:prSet presAssocID="{B3D4CC44-61B4-4A59-9B23-74C8A367E364}" presName="level2Shape" presStyleLbl="node3" presStyleIdx="1" presStyleCnt="4" custLinFactNeighborX="-7597" custLinFactNeighborY="9641"/>
      <dgm:spPr/>
      <dgm:t>
        <a:bodyPr/>
        <a:lstStyle/>
        <a:p>
          <a:endParaRPr lang="zh-TW" altLang="en-US"/>
        </a:p>
      </dgm:t>
    </dgm:pt>
    <dgm:pt modelId="{C1CBF9A4-C98C-4D0E-9F65-550FEF4ABC6F}" type="pres">
      <dgm:prSet presAssocID="{B3D4CC44-61B4-4A59-9B23-74C8A367E364}" presName="hierChild3" presStyleCnt="0"/>
      <dgm:spPr/>
    </dgm:pt>
    <dgm:pt modelId="{96832C56-C4CA-4224-889F-E1EBA748E4A1}" type="pres">
      <dgm:prSet presAssocID="{2708C0F3-989D-4D15-B5DC-F32078934C2E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7272C9AA-0B24-47AB-87EF-0DD01969458A}" type="pres">
      <dgm:prSet presAssocID="{5FF14693-5423-4683-AD0D-44038B572112}" presName="Name21" presStyleCnt="0"/>
      <dgm:spPr/>
    </dgm:pt>
    <dgm:pt modelId="{D4FAB58D-F3BD-4E0F-A7DC-488601FBF168}" type="pres">
      <dgm:prSet presAssocID="{5FF14693-5423-4683-AD0D-44038B572112}" presName="level2Shape" presStyleLbl="node3" presStyleIdx="2" presStyleCnt="4" custLinFactNeighborX="-14024" custLinFactNeighborY="9641"/>
      <dgm:spPr/>
      <dgm:t>
        <a:bodyPr/>
        <a:lstStyle/>
        <a:p>
          <a:endParaRPr lang="zh-TW" altLang="en-US"/>
        </a:p>
      </dgm:t>
    </dgm:pt>
    <dgm:pt modelId="{FA3E0361-EED5-4849-A6A9-90115802901C}" type="pres">
      <dgm:prSet presAssocID="{5FF14693-5423-4683-AD0D-44038B572112}" presName="hierChild3" presStyleCnt="0"/>
      <dgm:spPr/>
    </dgm:pt>
    <dgm:pt modelId="{288FBFD7-FA93-4305-B0BC-A35246E54BA3}" type="pres">
      <dgm:prSet presAssocID="{409D29E7-9E39-4C71-B75C-A2276AE95C59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CA6B17A6-3014-407C-A5BE-367CD76A1744}" type="pres">
      <dgm:prSet presAssocID="{41566427-45DB-4FEE-963B-6A3BA663D6FE}" presName="Name21" presStyleCnt="0"/>
      <dgm:spPr/>
    </dgm:pt>
    <dgm:pt modelId="{895B259A-4AC9-4E78-B497-A1603C940292}" type="pres">
      <dgm:prSet presAssocID="{41566427-45DB-4FEE-963B-6A3BA663D6FE}" presName="level2Shape" presStyleLbl="node3" presStyleIdx="3" presStyleCnt="4" custLinFactY="-8684" custLinFactNeighborX="-58432" custLinFactNeighborY="-100000"/>
      <dgm:spPr/>
      <dgm:t>
        <a:bodyPr/>
        <a:lstStyle/>
        <a:p>
          <a:endParaRPr lang="zh-TW" altLang="en-US"/>
        </a:p>
      </dgm:t>
    </dgm:pt>
    <dgm:pt modelId="{0E9C3674-AB43-4050-9BA8-8AD0BC5A6899}" type="pres">
      <dgm:prSet presAssocID="{41566427-45DB-4FEE-963B-6A3BA663D6FE}" presName="hierChild3" presStyleCnt="0"/>
      <dgm:spPr/>
    </dgm:pt>
    <dgm:pt modelId="{BC11C706-7007-419D-BBF9-7C0A57AA19F5}" type="pres">
      <dgm:prSet presAssocID="{1EE158B6-4C71-45A6-885D-47864DC7A14A}" presName="bgShapesFlow" presStyleCnt="0"/>
      <dgm:spPr/>
    </dgm:pt>
  </dgm:ptLst>
  <dgm:cxnLst>
    <dgm:cxn modelId="{EEFD1510-A798-4DE4-871C-A8511E1FCD77}" srcId="{632DE272-FAE2-4F97-95B1-3119FE319B36}" destId="{E35A8E45-9A40-4FE9-B01B-E90E558DA83D}" srcOrd="0" destOrd="0" parTransId="{5DFF6FA7-772F-4941-A2A6-BC327BADD2E6}" sibTransId="{A8C680D6-297C-4206-BC1F-215B1B3B813A}"/>
    <dgm:cxn modelId="{0D643DA3-03BD-413B-BA87-232C16BCB128}" type="presOf" srcId="{409D29E7-9E39-4C71-B75C-A2276AE95C59}" destId="{288FBFD7-FA93-4305-B0BC-A35246E54BA3}" srcOrd="0" destOrd="0" presId="urn:microsoft.com/office/officeart/2005/8/layout/hierarchy6"/>
    <dgm:cxn modelId="{42422121-1C7C-4185-8F7A-5014C648A6B0}" type="presOf" srcId="{1EE158B6-4C71-45A6-885D-47864DC7A14A}" destId="{42146B7E-9B41-40DF-A014-E0EF689357EF}" srcOrd="0" destOrd="0" presId="urn:microsoft.com/office/officeart/2005/8/layout/hierarchy6"/>
    <dgm:cxn modelId="{5C34CD76-0A50-4FB9-A431-62BD93D031E0}" type="presOf" srcId="{7EA0CFA0-35B8-4D09-8922-8D96C7E2FF74}" destId="{D78691CE-386E-448B-ADD2-A5C6B51536A6}" srcOrd="0" destOrd="0" presId="urn:microsoft.com/office/officeart/2005/8/layout/hierarchy6"/>
    <dgm:cxn modelId="{52C3A89D-E456-450D-A007-FB7287619E57}" type="presOf" srcId="{5FF14693-5423-4683-AD0D-44038B572112}" destId="{D4FAB58D-F3BD-4E0F-A7DC-488601FBF168}" srcOrd="0" destOrd="0" presId="urn:microsoft.com/office/officeart/2005/8/layout/hierarchy6"/>
    <dgm:cxn modelId="{30978315-5A2D-4C3F-833D-7A4BB26A8EFD}" srcId="{E35A8E45-9A40-4FE9-B01B-E90E558DA83D}" destId="{5FF14693-5423-4683-AD0D-44038B572112}" srcOrd="2" destOrd="0" parTransId="{2708C0F3-989D-4D15-B5DC-F32078934C2E}" sibTransId="{0875C8AE-8C63-431A-BBDD-B93BE372F2BD}"/>
    <dgm:cxn modelId="{0640C1D2-9919-4E77-87AC-550A84FEE63E}" type="presOf" srcId="{2BA2B2C2-AB01-4077-8ABE-C3C7FC9F446E}" destId="{7B3714E9-ED33-4E0F-85D0-1592E03EB769}" srcOrd="0" destOrd="0" presId="urn:microsoft.com/office/officeart/2005/8/layout/hierarchy6"/>
    <dgm:cxn modelId="{5E3D3050-EE90-4DE1-B227-90A3B4F4C75E}" srcId="{E35A8E45-9A40-4FE9-B01B-E90E558DA83D}" destId="{B3D4CC44-61B4-4A59-9B23-74C8A367E364}" srcOrd="1" destOrd="0" parTransId="{7EA0CFA0-35B8-4D09-8922-8D96C7E2FF74}" sibTransId="{2A6EAB61-1A8B-4861-9939-8A2C22601E64}"/>
    <dgm:cxn modelId="{3C171C74-D5AC-4A24-BE78-3EDACF9D5E9B}" srcId="{E35A8E45-9A40-4FE9-B01B-E90E558DA83D}" destId="{41566427-45DB-4FEE-963B-6A3BA663D6FE}" srcOrd="3" destOrd="0" parTransId="{409D29E7-9E39-4C71-B75C-A2276AE95C59}" sibTransId="{54D68270-245A-473E-914C-2C2F7170E87C}"/>
    <dgm:cxn modelId="{7E1D53E2-990D-4B02-9E78-F2FB9238139B}" srcId="{1EE158B6-4C71-45A6-885D-47864DC7A14A}" destId="{632DE272-FAE2-4F97-95B1-3119FE319B36}" srcOrd="0" destOrd="0" parTransId="{3B977974-3BE9-4C4C-AF6E-F9430919D16A}" sibTransId="{0EF4001C-6111-47E3-A8E8-28358B6177CE}"/>
    <dgm:cxn modelId="{658FFCF5-D1B7-4D12-9511-DC9027164FD8}" type="presOf" srcId="{E35A8E45-9A40-4FE9-B01B-E90E558DA83D}" destId="{1F00C2D1-1E1A-4A07-AD3D-161A13C8E21C}" srcOrd="0" destOrd="0" presId="urn:microsoft.com/office/officeart/2005/8/layout/hierarchy6"/>
    <dgm:cxn modelId="{E00D48FB-6D42-47C2-92F2-C26CD65E2404}" type="presOf" srcId="{5DFF6FA7-772F-4941-A2A6-BC327BADD2E6}" destId="{97278414-AB93-4ABE-9930-12B4EF94016F}" srcOrd="0" destOrd="0" presId="urn:microsoft.com/office/officeart/2005/8/layout/hierarchy6"/>
    <dgm:cxn modelId="{B1A79EF7-81F4-489F-982B-80B7D3CB8F5E}" type="presOf" srcId="{4E5096FC-C31B-4439-B90A-E659F7D57E8E}" destId="{6A840E55-EA2D-4741-90BB-BF3C50A1F1F2}" srcOrd="0" destOrd="0" presId="urn:microsoft.com/office/officeart/2005/8/layout/hierarchy6"/>
    <dgm:cxn modelId="{9ECE7BB5-FF58-4283-814D-A287F31B7D51}" srcId="{E35A8E45-9A40-4FE9-B01B-E90E558DA83D}" destId="{2BA2B2C2-AB01-4077-8ABE-C3C7FC9F446E}" srcOrd="0" destOrd="0" parTransId="{4E5096FC-C31B-4439-B90A-E659F7D57E8E}" sibTransId="{759BDA54-6943-4F10-BDB3-05D58A0686E2}"/>
    <dgm:cxn modelId="{7DFC7A9B-E850-475F-AA31-0980759139C4}" type="presOf" srcId="{41566427-45DB-4FEE-963B-6A3BA663D6FE}" destId="{895B259A-4AC9-4E78-B497-A1603C940292}" srcOrd="0" destOrd="0" presId="urn:microsoft.com/office/officeart/2005/8/layout/hierarchy6"/>
    <dgm:cxn modelId="{B6B84C67-80D2-4CE4-B648-70D8C9BD5D55}" type="presOf" srcId="{B3D4CC44-61B4-4A59-9B23-74C8A367E364}" destId="{D0B36C92-D850-43C7-BB3C-7C409469D6D8}" srcOrd="0" destOrd="0" presId="urn:microsoft.com/office/officeart/2005/8/layout/hierarchy6"/>
    <dgm:cxn modelId="{C8AD444D-4C4E-49E2-B144-E21704CD453E}" type="presOf" srcId="{2708C0F3-989D-4D15-B5DC-F32078934C2E}" destId="{96832C56-C4CA-4224-889F-E1EBA748E4A1}" srcOrd="0" destOrd="0" presId="urn:microsoft.com/office/officeart/2005/8/layout/hierarchy6"/>
    <dgm:cxn modelId="{AE70F7F9-00FE-4D12-8517-2144C82A47E4}" type="presOf" srcId="{632DE272-FAE2-4F97-95B1-3119FE319B36}" destId="{9FE59094-675C-4D0A-AF05-B12AD0E2D410}" srcOrd="0" destOrd="0" presId="urn:microsoft.com/office/officeart/2005/8/layout/hierarchy6"/>
    <dgm:cxn modelId="{1B9565BB-2840-480A-B6FF-9BFE42E1331C}" type="presParOf" srcId="{42146B7E-9B41-40DF-A014-E0EF689357EF}" destId="{5D1363ED-F64B-48B3-BCE8-E7A1D539658E}" srcOrd="0" destOrd="0" presId="urn:microsoft.com/office/officeart/2005/8/layout/hierarchy6"/>
    <dgm:cxn modelId="{426041BE-E685-44A3-A0F9-8E6B80C2FE9A}" type="presParOf" srcId="{5D1363ED-F64B-48B3-BCE8-E7A1D539658E}" destId="{1E4A7D8F-C784-45A2-ADCA-6AE237EDE2FF}" srcOrd="0" destOrd="0" presId="urn:microsoft.com/office/officeart/2005/8/layout/hierarchy6"/>
    <dgm:cxn modelId="{6D09DE7D-329D-44DE-84D0-CCE0FAB4E135}" type="presParOf" srcId="{1E4A7D8F-C784-45A2-ADCA-6AE237EDE2FF}" destId="{733198EB-6E21-4055-9498-825EA82ABA9B}" srcOrd="0" destOrd="0" presId="urn:microsoft.com/office/officeart/2005/8/layout/hierarchy6"/>
    <dgm:cxn modelId="{7AA30F88-3C4D-4138-BE82-14EA4FA9AF21}" type="presParOf" srcId="{733198EB-6E21-4055-9498-825EA82ABA9B}" destId="{9FE59094-675C-4D0A-AF05-B12AD0E2D410}" srcOrd="0" destOrd="0" presId="urn:microsoft.com/office/officeart/2005/8/layout/hierarchy6"/>
    <dgm:cxn modelId="{48D05AF0-15CF-4166-9CFC-A04265496C6D}" type="presParOf" srcId="{733198EB-6E21-4055-9498-825EA82ABA9B}" destId="{427210E1-486F-49DE-92F1-E408F250E503}" srcOrd="1" destOrd="0" presId="urn:microsoft.com/office/officeart/2005/8/layout/hierarchy6"/>
    <dgm:cxn modelId="{11B49532-047D-4C3E-A865-547645518BC8}" type="presParOf" srcId="{427210E1-486F-49DE-92F1-E408F250E503}" destId="{97278414-AB93-4ABE-9930-12B4EF94016F}" srcOrd="0" destOrd="0" presId="urn:microsoft.com/office/officeart/2005/8/layout/hierarchy6"/>
    <dgm:cxn modelId="{DB115343-620A-4FB5-849B-F28E306443D3}" type="presParOf" srcId="{427210E1-486F-49DE-92F1-E408F250E503}" destId="{8FA5255B-08EE-424B-963A-A999AB252F02}" srcOrd="1" destOrd="0" presId="urn:microsoft.com/office/officeart/2005/8/layout/hierarchy6"/>
    <dgm:cxn modelId="{31D462DE-CD13-4EED-8E72-DB5FC890F2A8}" type="presParOf" srcId="{8FA5255B-08EE-424B-963A-A999AB252F02}" destId="{1F00C2D1-1E1A-4A07-AD3D-161A13C8E21C}" srcOrd="0" destOrd="0" presId="urn:microsoft.com/office/officeart/2005/8/layout/hierarchy6"/>
    <dgm:cxn modelId="{A82EF58A-1141-4290-AE31-AA7A04C2ED0E}" type="presParOf" srcId="{8FA5255B-08EE-424B-963A-A999AB252F02}" destId="{41E2BCCA-8B22-41D5-9512-4111E4CDC727}" srcOrd="1" destOrd="0" presId="urn:microsoft.com/office/officeart/2005/8/layout/hierarchy6"/>
    <dgm:cxn modelId="{55FDAAA3-B712-4FE3-A133-26E4C89C2907}" type="presParOf" srcId="{41E2BCCA-8B22-41D5-9512-4111E4CDC727}" destId="{6A840E55-EA2D-4741-90BB-BF3C50A1F1F2}" srcOrd="0" destOrd="0" presId="urn:microsoft.com/office/officeart/2005/8/layout/hierarchy6"/>
    <dgm:cxn modelId="{EA0D088E-B7E0-4E40-8B91-21C721E6C4B9}" type="presParOf" srcId="{41E2BCCA-8B22-41D5-9512-4111E4CDC727}" destId="{5F2110F3-DDA3-455A-B8B1-46A201F905DF}" srcOrd="1" destOrd="0" presId="urn:microsoft.com/office/officeart/2005/8/layout/hierarchy6"/>
    <dgm:cxn modelId="{5A4E24F4-846E-4413-B5A7-8B015EEF23D4}" type="presParOf" srcId="{5F2110F3-DDA3-455A-B8B1-46A201F905DF}" destId="{7B3714E9-ED33-4E0F-85D0-1592E03EB769}" srcOrd="0" destOrd="0" presId="urn:microsoft.com/office/officeart/2005/8/layout/hierarchy6"/>
    <dgm:cxn modelId="{A1DA8EF8-39DD-4383-9D61-39B441AF606A}" type="presParOf" srcId="{5F2110F3-DDA3-455A-B8B1-46A201F905DF}" destId="{7B4A063B-18AF-4FB9-9014-189222E95390}" srcOrd="1" destOrd="0" presId="urn:microsoft.com/office/officeart/2005/8/layout/hierarchy6"/>
    <dgm:cxn modelId="{E4B2BCE9-32F7-4429-8793-A705836999BD}" type="presParOf" srcId="{41E2BCCA-8B22-41D5-9512-4111E4CDC727}" destId="{D78691CE-386E-448B-ADD2-A5C6B51536A6}" srcOrd="2" destOrd="0" presId="urn:microsoft.com/office/officeart/2005/8/layout/hierarchy6"/>
    <dgm:cxn modelId="{4F173F2C-B813-453D-882A-41ADF6EF8045}" type="presParOf" srcId="{41E2BCCA-8B22-41D5-9512-4111E4CDC727}" destId="{053A70CB-054B-43F9-87BF-6BBF38F756C7}" srcOrd="3" destOrd="0" presId="urn:microsoft.com/office/officeart/2005/8/layout/hierarchy6"/>
    <dgm:cxn modelId="{B60DC80B-1741-4F17-9C83-7C8FDF7AAFA6}" type="presParOf" srcId="{053A70CB-054B-43F9-87BF-6BBF38F756C7}" destId="{D0B36C92-D850-43C7-BB3C-7C409469D6D8}" srcOrd="0" destOrd="0" presId="urn:microsoft.com/office/officeart/2005/8/layout/hierarchy6"/>
    <dgm:cxn modelId="{12BA8DCC-3164-4B9A-9903-BBD87AAAE941}" type="presParOf" srcId="{053A70CB-054B-43F9-87BF-6BBF38F756C7}" destId="{C1CBF9A4-C98C-4D0E-9F65-550FEF4ABC6F}" srcOrd="1" destOrd="0" presId="urn:microsoft.com/office/officeart/2005/8/layout/hierarchy6"/>
    <dgm:cxn modelId="{28DAEFE7-2962-441E-BE9D-0CBAECE7EB18}" type="presParOf" srcId="{41E2BCCA-8B22-41D5-9512-4111E4CDC727}" destId="{96832C56-C4CA-4224-889F-E1EBA748E4A1}" srcOrd="4" destOrd="0" presId="urn:microsoft.com/office/officeart/2005/8/layout/hierarchy6"/>
    <dgm:cxn modelId="{4C44032A-32A2-499B-87DE-DB54551E2869}" type="presParOf" srcId="{41E2BCCA-8B22-41D5-9512-4111E4CDC727}" destId="{7272C9AA-0B24-47AB-87EF-0DD01969458A}" srcOrd="5" destOrd="0" presId="urn:microsoft.com/office/officeart/2005/8/layout/hierarchy6"/>
    <dgm:cxn modelId="{ACC35418-2F77-4E1C-9CD4-DBBAF7E75B2D}" type="presParOf" srcId="{7272C9AA-0B24-47AB-87EF-0DD01969458A}" destId="{D4FAB58D-F3BD-4E0F-A7DC-488601FBF168}" srcOrd="0" destOrd="0" presId="urn:microsoft.com/office/officeart/2005/8/layout/hierarchy6"/>
    <dgm:cxn modelId="{301F781F-EE1A-490A-A54E-207881C4CAD6}" type="presParOf" srcId="{7272C9AA-0B24-47AB-87EF-0DD01969458A}" destId="{FA3E0361-EED5-4849-A6A9-90115802901C}" srcOrd="1" destOrd="0" presId="urn:microsoft.com/office/officeart/2005/8/layout/hierarchy6"/>
    <dgm:cxn modelId="{1A4E69F9-F826-4CF0-8820-9D9D25A4BFC8}" type="presParOf" srcId="{41E2BCCA-8B22-41D5-9512-4111E4CDC727}" destId="{288FBFD7-FA93-4305-B0BC-A35246E54BA3}" srcOrd="6" destOrd="0" presId="urn:microsoft.com/office/officeart/2005/8/layout/hierarchy6"/>
    <dgm:cxn modelId="{F6B034EB-D16A-436A-87CE-5C52409C12C8}" type="presParOf" srcId="{41E2BCCA-8B22-41D5-9512-4111E4CDC727}" destId="{CA6B17A6-3014-407C-A5BE-367CD76A1744}" srcOrd="7" destOrd="0" presId="urn:microsoft.com/office/officeart/2005/8/layout/hierarchy6"/>
    <dgm:cxn modelId="{7915766A-5212-41C5-85A2-F020B2C3423C}" type="presParOf" srcId="{CA6B17A6-3014-407C-A5BE-367CD76A1744}" destId="{895B259A-4AC9-4E78-B497-A1603C940292}" srcOrd="0" destOrd="0" presId="urn:microsoft.com/office/officeart/2005/8/layout/hierarchy6"/>
    <dgm:cxn modelId="{FE9F0933-6917-449A-AC9F-68F61D1586B8}" type="presParOf" srcId="{CA6B17A6-3014-407C-A5BE-367CD76A1744}" destId="{0E9C3674-AB43-4050-9BA8-8AD0BC5A6899}" srcOrd="1" destOrd="0" presId="urn:microsoft.com/office/officeart/2005/8/layout/hierarchy6"/>
    <dgm:cxn modelId="{2B86C171-4E9C-4D4E-9553-CA3A45DD0E12}" type="presParOf" srcId="{42146B7E-9B41-40DF-A014-E0EF689357EF}" destId="{BC11C706-7007-419D-BBF9-7C0A57AA19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59094-675C-4D0A-AF05-B12AD0E2D410}">
      <dsp:nvSpPr>
        <dsp:cNvPr id="0" name=""/>
        <dsp:cNvSpPr/>
      </dsp:nvSpPr>
      <dsp:spPr>
        <a:xfrm>
          <a:off x="162822" y="387999"/>
          <a:ext cx="2143683" cy="14291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User</a:t>
          </a:r>
          <a:endParaRPr lang="zh-TW" altLang="en-US" sz="1900" kern="1200" dirty="0"/>
        </a:p>
      </dsp:txBody>
      <dsp:txXfrm>
        <a:off x="204680" y="429857"/>
        <a:ext cx="2059967" cy="1345406"/>
      </dsp:txXfrm>
    </dsp:sp>
    <dsp:sp modelId="{97278414-AB93-4ABE-9930-12B4EF94016F}">
      <dsp:nvSpPr>
        <dsp:cNvPr id="0" name=""/>
        <dsp:cNvSpPr/>
      </dsp:nvSpPr>
      <dsp:spPr>
        <a:xfrm>
          <a:off x="1234664" y="359545"/>
          <a:ext cx="4010595" cy="1457575"/>
        </a:xfrm>
        <a:custGeom>
          <a:avLst/>
          <a:gdLst/>
          <a:ahLst/>
          <a:cxnLst/>
          <a:rect l="0" t="0" r="0" b="0"/>
          <a:pathLst>
            <a:path>
              <a:moveTo>
                <a:pt x="0" y="1457575"/>
              </a:moveTo>
              <a:lnTo>
                <a:pt x="4010595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0C2D1-1E1A-4A07-AD3D-161A13C8E21C}">
      <dsp:nvSpPr>
        <dsp:cNvPr id="0" name=""/>
        <dsp:cNvSpPr/>
      </dsp:nvSpPr>
      <dsp:spPr>
        <a:xfrm>
          <a:off x="4173417" y="359545"/>
          <a:ext cx="2143683" cy="14291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solidFill>
                <a:schemeClr val="tx1"/>
              </a:solidFill>
            </a:rPr>
            <a:t>Library_Facade</a:t>
          </a:r>
          <a:endParaRPr lang="zh-TW" altLang="en-US" sz="1900" kern="1200" dirty="0"/>
        </a:p>
      </dsp:txBody>
      <dsp:txXfrm>
        <a:off x="4215275" y="401403"/>
        <a:ext cx="2059967" cy="1345406"/>
      </dsp:txXfrm>
    </dsp:sp>
    <dsp:sp modelId="{6A840E55-EA2D-4741-90BB-BF3C50A1F1F2}">
      <dsp:nvSpPr>
        <dsp:cNvPr id="0" name=""/>
        <dsp:cNvSpPr/>
      </dsp:nvSpPr>
      <dsp:spPr>
        <a:xfrm>
          <a:off x="2167402" y="1788667"/>
          <a:ext cx="3077857" cy="1360781"/>
        </a:xfrm>
        <a:custGeom>
          <a:avLst/>
          <a:gdLst/>
          <a:ahLst/>
          <a:cxnLst/>
          <a:rect l="0" t="0" r="0" b="0"/>
          <a:pathLst>
            <a:path>
              <a:moveTo>
                <a:pt x="3077857" y="0"/>
              </a:moveTo>
              <a:lnTo>
                <a:pt x="3077857" y="680390"/>
              </a:lnTo>
              <a:lnTo>
                <a:pt x="0" y="680390"/>
              </a:lnTo>
              <a:lnTo>
                <a:pt x="0" y="13607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714E9-ED33-4E0F-85D0-1592E03EB769}">
      <dsp:nvSpPr>
        <dsp:cNvPr id="0" name=""/>
        <dsp:cNvSpPr/>
      </dsp:nvSpPr>
      <dsp:spPr>
        <a:xfrm>
          <a:off x="1095560" y="3149449"/>
          <a:ext cx="2143683" cy="14291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solidFill>
                <a:schemeClr val="tx1"/>
              </a:solidFill>
            </a:rPr>
            <a:t>Book_library</a:t>
          </a:r>
          <a:endParaRPr lang="zh-TW" altLang="en-US" sz="1900" kern="1200" dirty="0"/>
        </a:p>
      </dsp:txBody>
      <dsp:txXfrm>
        <a:off x="1137418" y="3191307"/>
        <a:ext cx="2059967" cy="1345406"/>
      </dsp:txXfrm>
    </dsp:sp>
    <dsp:sp modelId="{D78691CE-386E-448B-ADD2-A5C6B51536A6}">
      <dsp:nvSpPr>
        <dsp:cNvPr id="0" name=""/>
        <dsp:cNvSpPr/>
      </dsp:nvSpPr>
      <dsp:spPr>
        <a:xfrm>
          <a:off x="3701550" y="1788667"/>
          <a:ext cx="1543709" cy="3064323"/>
        </a:xfrm>
        <a:custGeom>
          <a:avLst/>
          <a:gdLst/>
          <a:ahLst/>
          <a:cxnLst/>
          <a:rect l="0" t="0" r="0" b="0"/>
          <a:pathLst>
            <a:path>
              <a:moveTo>
                <a:pt x="1543709" y="0"/>
              </a:moveTo>
              <a:lnTo>
                <a:pt x="1543709" y="1532161"/>
              </a:lnTo>
              <a:lnTo>
                <a:pt x="0" y="1532161"/>
              </a:lnTo>
              <a:lnTo>
                <a:pt x="0" y="3064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36C92-D850-43C7-BB3C-7C409469D6D8}">
      <dsp:nvSpPr>
        <dsp:cNvPr id="0" name=""/>
        <dsp:cNvSpPr/>
      </dsp:nvSpPr>
      <dsp:spPr>
        <a:xfrm>
          <a:off x="2629708" y="4852991"/>
          <a:ext cx="2143683" cy="14291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solidFill>
                <a:schemeClr val="tx1"/>
              </a:solidFill>
            </a:rPr>
            <a:t>Book_Manager</a:t>
          </a:r>
          <a:endParaRPr lang="zh-TW" altLang="en-US" sz="1900" kern="1200" dirty="0"/>
        </a:p>
      </dsp:txBody>
      <dsp:txXfrm>
        <a:off x="2671566" y="4894849"/>
        <a:ext cx="2059967" cy="1345406"/>
      </dsp:txXfrm>
    </dsp:sp>
    <dsp:sp modelId="{96832C56-C4CA-4224-889F-E1EBA748E4A1}">
      <dsp:nvSpPr>
        <dsp:cNvPr id="0" name=""/>
        <dsp:cNvSpPr/>
      </dsp:nvSpPr>
      <dsp:spPr>
        <a:xfrm>
          <a:off x="5245259" y="1788667"/>
          <a:ext cx="1105304" cy="306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161"/>
              </a:lnTo>
              <a:lnTo>
                <a:pt x="1105304" y="1532161"/>
              </a:lnTo>
              <a:lnTo>
                <a:pt x="1105304" y="3064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AB58D-F3BD-4E0F-A7DC-488601FBF168}">
      <dsp:nvSpPr>
        <dsp:cNvPr id="0" name=""/>
        <dsp:cNvSpPr/>
      </dsp:nvSpPr>
      <dsp:spPr>
        <a:xfrm>
          <a:off x="5278722" y="4852991"/>
          <a:ext cx="2143683" cy="14291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solidFill>
                <a:schemeClr val="tx1"/>
              </a:solidFill>
            </a:rPr>
            <a:t>Book_Payments</a:t>
          </a:r>
          <a:endParaRPr lang="zh-TW" altLang="en-US" sz="1900" kern="1200" dirty="0"/>
        </a:p>
      </dsp:txBody>
      <dsp:txXfrm>
        <a:off x="5320580" y="4894849"/>
        <a:ext cx="2059967" cy="1345406"/>
      </dsp:txXfrm>
    </dsp:sp>
    <dsp:sp modelId="{288FBFD7-FA93-4305-B0BC-A35246E54BA3}">
      <dsp:nvSpPr>
        <dsp:cNvPr id="0" name=""/>
        <dsp:cNvSpPr/>
      </dsp:nvSpPr>
      <dsp:spPr>
        <a:xfrm>
          <a:off x="5245259" y="1788667"/>
          <a:ext cx="2940125" cy="137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657"/>
              </a:lnTo>
              <a:lnTo>
                <a:pt x="2940125" y="686657"/>
              </a:lnTo>
              <a:lnTo>
                <a:pt x="2940125" y="13733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B259A-4AC9-4E78-B497-A1603C940292}">
      <dsp:nvSpPr>
        <dsp:cNvPr id="0" name=""/>
        <dsp:cNvSpPr/>
      </dsp:nvSpPr>
      <dsp:spPr>
        <a:xfrm>
          <a:off x="7113543" y="3161982"/>
          <a:ext cx="2143683" cy="14291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solidFill>
                <a:schemeClr val="tx1"/>
              </a:solidFill>
            </a:rPr>
            <a:t>Book_Reservations</a:t>
          </a:r>
          <a:endParaRPr lang="zh-TW" altLang="en-US" sz="1900" kern="1200" dirty="0"/>
        </a:p>
      </dsp:txBody>
      <dsp:txXfrm>
        <a:off x="7155401" y="3203840"/>
        <a:ext cx="2059967" cy="1345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2CCBF-41AE-4D37-AF34-E8491293591B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9BFE-2ABC-461C-8F81-D719135E4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2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59BFE-2ABC-461C-8F81-D719135E4D4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61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在子系統裡，元件之間的耦合性往往都很高，降低耦合性會使原件更容易改變而不波及外界。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Facade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有助於將系統分層、將物件之間的依存關係分層，順便剔除複雜的、循環的依存關係；這對於需要將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和子系統分開製作的專案而言，是非常重要的性質。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對大型軟體系統來說，降低編譯方面的依存關係是非常重要的；子系統一有變動，大家都希望重新編譯的時間能越短越好。只要用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Facade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降低編譯依存關係，不僅能將重新編譯的動作侷限在一小塊區域，更有利於軟體移植：只是重新編譯一塊子系統，不太需要其他地方也一起再編譯一遍。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45FBC-FCDB-4AC9-8C58-6CBB0383CA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45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59BFE-2ABC-461C-8F81-D719135E4D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6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8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52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9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2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3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2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3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437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78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9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215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982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23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06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6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9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D7D2-6A57-4AA0-AD6F-960B58A63A8F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1159-B274-4D29-937C-D06F4AD7F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7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Façade 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21197" y="3829722"/>
            <a:ext cx="2770803" cy="10112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tx1"/>
                </a:solidFill>
              </a:rPr>
              <a:t>Team 3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49239"/>
              </p:ext>
            </p:extLst>
          </p:nvPr>
        </p:nvGraphicFramePr>
        <p:xfrm>
          <a:off x="838200" y="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線單箭頭接點 7"/>
          <p:cNvCxnSpPr/>
          <p:nvPr/>
        </p:nvCxnSpPr>
        <p:spPr>
          <a:xfrm flipV="1">
            <a:off x="3156559" y="1089764"/>
            <a:ext cx="1853852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006247" y="2480153"/>
            <a:ext cx="12526" cy="6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9020828" y="2480153"/>
            <a:ext cx="12526" cy="6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536510" y="3344449"/>
            <a:ext cx="10438" cy="149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202466" y="3344449"/>
            <a:ext cx="2088" cy="149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剪去單一角落矩形 16"/>
          <p:cNvSpPr/>
          <p:nvPr/>
        </p:nvSpPr>
        <p:spPr>
          <a:xfrm>
            <a:off x="1590805" y="2167003"/>
            <a:ext cx="8793272" cy="4459265"/>
          </a:xfrm>
          <a:prstGeom prst="snip1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26" y="395020"/>
            <a:ext cx="4114800" cy="61912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760396" y="1931541"/>
            <a:ext cx="410966" cy="380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36349" y="1518862"/>
            <a:ext cx="441789" cy="4931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143125" y="1148994"/>
            <a:ext cx="441789" cy="4931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018122" y="403580"/>
            <a:ext cx="2430695" cy="1827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98" y="544636"/>
            <a:ext cx="1078960" cy="14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89" y="1483867"/>
            <a:ext cx="2912821" cy="39614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85" y="754027"/>
            <a:ext cx="3764836" cy="2507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9"/>
          <a:stretch/>
        </p:blipFill>
        <p:spPr>
          <a:xfrm>
            <a:off x="1577083" y="3464585"/>
            <a:ext cx="3159303" cy="29678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6" y="389107"/>
            <a:ext cx="4241965" cy="28732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83" y="3586719"/>
            <a:ext cx="4006548" cy="2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90" y="1517720"/>
            <a:ext cx="6248324" cy="37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0" y="825357"/>
            <a:ext cx="3511479" cy="52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br>
              <a:rPr lang="en-US" altLang="zh-TW" dirty="0" smtClean="0"/>
            </a:b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r>
              <a:rPr lang="zh-TW" altLang="en-US" dirty="0" smtClean="0"/>
              <a:t>：替子系統的介面提供一套統一的介面，讓子系統更易使用。</a:t>
            </a:r>
            <a:endParaRPr lang="en-US" altLang="zh-TW" dirty="0" smtClean="0"/>
          </a:p>
          <a:p>
            <a:r>
              <a:rPr lang="en-US" altLang="zh-TW" dirty="0" smtClean="0"/>
              <a:t>Problem</a:t>
            </a:r>
            <a:r>
              <a:rPr lang="zh-TW" altLang="en-US" dirty="0" smtClean="0"/>
              <a:t>：如何將整個複雜的子系統套用在一個簡化的介面上。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8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提供一個存取子系統內部各項服務的單一介面，讓子系統更容易使用，並可以隔離客戶端程式對子系統內部元件的相依性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用戶只需要直接與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Façade</a:t>
            </a:r>
            <a:r>
              <a:rPr lang="zh-TW" altLang="en-US" dirty="0">
                <a:latin typeface="微軟正黑體" pitchFamily="34" charset="-120"/>
              </a:rPr>
              <a:t>接觸，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用戶與子系統之間的複雜關係由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Façade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來實現，降低了系統的耦合度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1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82" y="532152"/>
            <a:ext cx="8902485" cy="5940568"/>
          </a:xfrm>
        </p:spPr>
      </p:pic>
    </p:spTree>
    <p:extLst>
      <p:ext uri="{BB962C8B-B14F-4D97-AF65-F5344CB8AC3E}">
        <p14:creationId xmlns:p14="http://schemas.microsoft.com/office/powerpoint/2010/main" val="2565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Consequences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避免外界觸及子系統的元件，降低外界所要面對的物件數量，讓子系統更容易使用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促成外界與子系統之間的低耦合性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18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209</Words>
  <Application>Microsoft Office PowerPoint</Application>
  <PresentationFormat>寬螢幕</PresentationFormat>
  <Paragraphs>23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幼圆</vt:lpstr>
      <vt:lpstr>微軟正黑體</vt:lpstr>
      <vt:lpstr>新細明體</vt:lpstr>
      <vt:lpstr>Arial</vt:lpstr>
      <vt:lpstr>Calibri</vt:lpstr>
      <vt:lpstr>Calibri Light</vt:lpstr>
      <vt:lpstr>Corbel</vt:lpstr>
      <vt:lpstr>Wingdings 2</vt:lpstr>
      <vt:lpstr>框架</vt:lpstr>
      <vt:lpstr>Office 佈景主題</vt:lpstr>
      <vt:lpstr>Façade Pattern</vt:lpstr>
      <vt:lpstr>PowerPoint 簡報</vt:lpstr>
      <vt:lpstr>PowerPoint 簡報</vt:lpstr>
      <vt:lpstr>PowerPoint 簡報</vt:lpstr>
      <vt:lpstr>PowerPoint 簡報</vt:lpstr>
      <vt:lpstr>Intent Problem</vt:lpstr>
      <vt:lpstr>Solution</vt:lpstr>
      <vt:lpstr>PowerPoint 簡報</vt:lpstr>
      <vt:lpstr>Consequences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YA</dc:creator>
  <cp:lastModifiedBy>顧晨生</cp:lastModifiedBy>
  <cp:revision>14</cp:revision>
  <dcterms:created xsi:type="dcterms:W3CDTF">2015-12-05T13:23:12Z</dcterms:created>
  <dcterms:modified xsi:type="dcterms:W3CDTF">2015-12-06T19:13:57Z</dcterms:modified>
</cp:coreProperties>
</file>