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7" r:id="rId4"/>
    <p:sldId id="278" r:id="rId5"/>
    <p:sldId id="279" r:id="rId6"/>
    <p:sldId id="276" r:id="rId7"/>
    <p:sldId id="271" r:id="rId8"/>
    <p:sldId id="280" r:id="rId9"/>
    <p:sldId id="27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葉上戎" initials="葉上戎" lastIdx="1" clrIdx="0">
    <p:extLst>
      <p:ext uri="{19B8F6BF-5375-455C-9EA6-DF929625EA0E}">
        <p15:presenceInfo xmlns:p15="http://schemas.microsoft.com/office/powerpoint/2012/main" userId="葉上戎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452F"/>
    <a:srgbClr val="B18850"/>
    <a:srgbClr val="B28750"/>
    <a:srgbClr val="B07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93277" autoAdjust="0"/>
  </p:normalViewPr>
  <p:slideViewPr>
    <p:cSldViewPr snapToGrid="0">
      <p:cViewPr>
        <p:scale>
          <a:sx n="75" d="100"/>
          <a:sy n="75" d="100"/>
        </p:scale>
        <p:origin x="-7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6929A-D925-476B-9C62-D6E60EEE3847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19D39-20E3-4114-8A38-C280A2286D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01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19D39-20E3-4114-8A38-C280A2286D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29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8C33-5E66-435C-AFEE-7B3DE531FA63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C90B-AA15-4DC1-A95F-CB98E21A1D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8C33-5E66-435C-AFEE-7B3DE531FA63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C90B-AA15-4DC1-A95F-CB98E21A1D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95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8C33-5E66-435C-AFEE-7B3DE531FA63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C90B-AA15-4DC1-A95F-CB98E21A1D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2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8C33-5E66-435C-AFEE-7B3DE531FA63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C90B-AA15-4DC1-A95F-CB98E21A1D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09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8C33-5E66-435C-AFEE-7B3DE531FA63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C90B-AA15-4DC1-A95F-CB98E21A1D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9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8C33-5E66-435C-AFEE-7B3DE531FA63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C90B-AA15-4DC1-A95F-CB98E21A1D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5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8C33-5E66-435C-AFEE-7B3DE531FA63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C90B-AA15-4DC1-A95F-CB98E21A1D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98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8C33-5E66-435C-AFEE-7B3DE531FA63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C90B-AA15-4DC1-A95F-CB98E21A1D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81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8C33-5E66-435C-AFEE-7B3DE531FA63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C90B-AA15-4DC1-A95F-CB98E21A1D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63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8C33-5E66-435C-AFEE-7B3DE531FA63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C90B-AA15-4DC1-A95F-CB98E21A1D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43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8C33-5E66-435C-AFEE-7B3DE531FA63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C90B-AA15-4DC1-A95F-CB98E21A1D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16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F8C33-5E66-435C-AFEE-7B3DE531FA63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C90B-AA15-4DC1-A95F-CB98E21A1D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43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70" y="0"/>
            <a:ext cx="914400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25" y="3540472"/>
            <a:ext cx="2434738" cy="121552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19509" y="3640408"/>
            <a:ext cx="7801970" cy="1148900"/>
          </a:xfrm>
        </p:spPr>
        <p:txBody>
          <a:bodyPr>
            <a:normAutofit fontScale="90000"/>
          </a:bodyPr>
          <a:lstStyle/>
          <a:p>
            <a:r>
              <a:rPr lang="en-US" altLang="zh-TW" sz="5400" dirty="0" smtClean="0">
                <a:solidFill>
                  <a:schemeClr val="accent4"/>
                </a:solidFill>
                <a:latin typeface="華康儷特圓" panose="020F0809000000000000" pitchFamily="49" charset="-120"/>
                <a:ea typeface="華康儷特圓" panose="020F0809000000000000" pitchFamily="49" charset="-120"/>
              </a:rPr>
              <a:t/>
            </a:r>
            <a:br>
              <a:rPr lang="en-US" altLang="zh-TW" sz="5400" dirty="0" smtClean="0">
                <a:solidFill>
                  <a:schemeClr val="accent4"/>
                </a:solidFill>
                <a:latin typeface="華康儷特圓" panose="020F0809000000000000" pitchFamily="49" charset="-120"/>
                <a:ea typeface="華康儷特圓" panose="020F0809000000000000" pitchFamily="49" charset="-120"/>
              </a:rPr>
            </a:br>
            <a:r>
              <a:rPr lang="zh-TW" altLang="en-US" sz="5400" dirty="0" smtClean="0">
                <a:solidFill>
                  <a:schemeClr val="accent4"/>
                </a:solidFill>
                <a:latin typeface="華康儷特圓" panose="020F0809000000000000" pitchFamily="49" charset="-120"/>
                <a:ea typeface="華康儷特圓" panose="020F0809000000000000" pitchFamily="49" charset="-120"/>
              </a:rPr>
              <a:t>開心廚房</a:t>
            </a:r>
            <a:endParaRPr lang="zh-TW" altLang="en-US" sz="5400" dirty="0">
              <a:solidFill>
                <a:schemeClr val="accent4"/>
              </a:solidFill>
              <a:latin typeface="華康儷特圓" panose="020F0809000000000000" pitchFamily="49" charset="-120"/>
              <a:ea typeface="華康儷特圓" panose="020F0809000000000000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72468" y="5268862"/>
            <a:ext cx="9144000" cy="1655762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林城億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葉上戎 鍾幸軒 林承翰 鍾文翔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28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5137" y="2967335"/>
            <a:ext cx="3741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6E452F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USE CASE</a:t>
            </a:r>
            <a:endParaRPr lang="zh-TW" altLang="en-US" sz="5400" b="0" cap="none" spc="0" dirty="0">
              <a:ln w="0"/>
              <a:solidFill>
                <a:srgbClr val="6E452F"/>
              </a:solidFill>
              <a:effectLst>
                <a:reflection blurRad="6350" stA="53000" endA="300" endPos="35500" dir="5400000" sy="-90000" algn="bl" rotWithShape="0"/>
              </a:effectLst>
              <a:latin typeface="王漢宗特圓體繁" panose="02020300000000000000" pitchFamily="18" charset="-120"/>
              <a:ea typeface="王漢宗特圓體繁" panose="020203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2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七角星形 21"/>
          <p:cNvSpPr/>
          <p:nvPr/>
        </p:nvSpPr>
        <p:spPr>
          <a:xfrm>
            <a:off x="8181278" y="57104"/>
            <a:ext cx="3200401" cy="1856952"/>
          </a:xfrm>
          <a:prstGeom prst="star7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Song3HK-Medium" panose="00000600000000000000" pitchFamily="50" charset="-120"/>
                <a:ea typeface="CSong3HK-Medium" panose="00000600000000000000" pitchFamily="50" charset="-120"/>
              </a:rPr>
              <a:t>登入</a:t>
            </a:r>
            <a:endParaRPr lang="zh-TW" altLang="en-US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"/>
          <a:stretch/>
        </p:blipFill>
        <p:spPr>
          <a:xfrm>
            <a:off x="1603885" y="1079904"/>
            <a:ext cx="8867037" cy="577492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0862" y="3312073"/>
            <a:ext cx="13885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zh-TW" alt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弧形接點 16"/>
          <p:cNvCxnSpPr/>
          <p:nvPr/>
        </p:nvCxnSpPr>
        <p:spPr>
          <a:xfrm flipV="1">
            <a:off x="6605282" y="985580"/>
            <a:ext cx="2427882" cy="814925"/>
          </a:xfrm>
          <a:prstGeom prst="curvedConnector3">
            <a:avLst>
              <a:gd name="adj1" fmla="val 50000"/>
            </a:avLst>
          </a:prstGeom>
          <a:ln w="76200">
            <a:solidFill>
              <a:srgbClr val="6E45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七角星形 24"/>
          <p:cNvSpPr/>
          <p:nvPr/>
        </p:nvSpPr>
        <p:spPr>
          <a:xfrm>
            <a:off x="8488705" y="1936187"/>
            <a:ext cx="3102323" cy="1856952"/>
          </a:xfrm>
          <a:prstGeom prst="star7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Song3HK-Medium" panose="00000600000000000000" pitchFamily="50" charset="-120"/>
                <a:ea typeface="CSong3HK-Medium" panose="00000600000000000000" pitchFamily="50" charset="-120"/>
              </a:rPr>
              <a:t>買</a:t>
            </a:r>
            <a:endParaRPr lang="zh-TW" altLang="en-US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26" name="弧形接點 25"/>
          <p:cNvCxnSpPr/>
          <p:nvPr/>
        </p:nvCxnSpPr>
        <p:spPr>
          <a:xfrm flipV="1">
            <a:off x="7509164" y="2779739"/>
            <a:ext cx="1805729" cy="168628"/>
          </a:xfrm>
          <a:prstGeom prst="curvedConnector3">
            <a:avLst>
              <a:gd name="adj1" fmla="val 50000"/>
            </a:avLst>
          </a:prstGeom>
          <a:ln w="76200">
            <a:solidFill>
              <a:srgbClr val="6E45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七角星形 28"/>
          <p:cNvSpPr/>
          <p:nvPr/>
        </p:nvSpPr>
        <p:spPr>
          <a:xfrm>
            <a:off x="8505393" y="3696794"/>
            <a:ext cx="3048000" cy="1856952"/>
          </a:xfrm>
          <a:prstGeom prst="star7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Song3HK-Medium" panose="00000600000000000000" pitchFamily="50" charset="-120"/>
                <a:ea typeface="CSong3HK-Medium" panose="00000600000000000000" pitchFamily="50" charset="-120"/>
              </a:rPr>
              <a:t>賣</a:t>
            </a:r>
            <a:endParaRPr lang="zh-TW" altLang="en-US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30" name="弧形接點 29"/>
          <p:cNvCxnSpPr/>
          <p:nvPr/>
        </p:nvCxnSpPr>
        <p:spPr>
          <a:xfrm flipV="1">
            <a:off x="6996885" y="4636691"/>
            <a:ext cx="2318008" cy="431415"/>
          </a:xfrm>
          <a:prstGeom prst="curvedConnector3">
            <a:avLst>
              <a:gd name="adj1" fmla="val 50000"/>
            </a:avLst>
          </a:prstGeom>
          <a:ln w="76200">
            <a:solidFill>
              <a:srgbClr val="6E45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七角星形 33"/>
          <p:cNvSpPr/>
          <p:nvPr/>
        </p:nvSpPr>
        <p:spPr>
          <a:xfrm>
            <a:off x="1113005" y="93138"/>
            <a:ext cx="2978517" cy="1701621"/>
          </a:xfrm>
          <a:prstGeom prst="star7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Song3HK-Medium" panose="00000600000000000000" pitchFamily="50" charset="-120"/>
                <a:ea typeface="CSong3HK-Medium" panose="00000600000000000000" pitchFamily="50" charset="-120"/>
              </a:rPr>
              <a:t>註冊</a:t>
            </a:r>
            <a:endParaRPr lang="zh-TW" altLang="en-US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35" name="弧形接點 34"/>
          <p:cNvCxnSpPr/>
          <p:nvPr/>
        </p:nvCxnSpPr>
        <p:spPr>
          <a:xfrm rot="10800000">
            <a:off x="3292440" y="936167"/>
            <a:ext cx="1525819" cy="879587"/>
          </a:xfrm>
          <a:prstGeom prst="curvedConnector3">
            <a:avLst>
              <a:gd name="adj1" fmla="val 50000"/>
            </a:avLst>
          </a:prstGeom>
          <a:ln w="76200">
            <a:solidFill>
              <a:srgbClr val="6E45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七角星形 38"/>
          <p:cNvSpPr/>
          <p:nvPr/>
        </p:nvSpPr>
        <p:spPr>
          <a:xfrm>
            <a:off x="462016" y="1684965"/>
            <a:ext cx="3119075" cy="1856952"/>
          </a:xfrm>
          <a:prstGeom prst="star7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Song3HK-Medium" panose="00000600000000000000" pitchFamily="50" charset="-120"/>
                <a:ea typeface="CSong3HK-Medium" panose="00000600000000000000" pitchFamily="50" charset="-120"/>
              </a:rPr>
              <a:t>烤</a:t>
            </a:r>
          </a:p>
        </p:txBody>
      </p:sp>
      <p:cxnSp>
        <p:nvCxnSpPr>
          <p:cNvPr id="40" name="弧形接點 39"/>
          <p:cNvCxnSpPr/>
          <p:nvPr/>
        </p:nvCxnSpPr>
        <p:spPr>
          <a:xfrm rot="10800000">
            <a:off x="3292440" y="2512942"/>
            <a:ext cx="1363472" cy="418953"/>
          </a:xfrm>
          <a:prstGeom prst="curvedConnector3">
            <a:avLst>
              <a:gd name="adj1" fmla="val 50000"/>
            </a:avLst>
          </a:prstGeom>
          <a:ln w="76200">
            <a:solidFill>
              <a:srgbClr val="6E45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圖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03" y="2061682"/>
            <a:ext cx="1103519" cy="1103519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053" y="5400153"/>
            <a:ext cx="3394069" cy="1885594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210" y="4157733"/>
            <a:ext cx="1103519" cy="1103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459" y="2435923"/>
            <a:ext cx="1117453" cy="991942"/>
          </a:xfrm>
          <a:prstGeom prst="rect">
            <a:avLst/>
          </a:prstGeom>
        </p:spPr>
      </p:pic>
      <p:sp>
        <p:nvSpPr>
          <p:cNvPr id="65" name="七角星形 64"/>
          <p:cNvSpPr/>
          <p:nvPr/>
        </p:nvSpPr>
        <p:spPr>
          <a:xfrm>
            <a:off x="8082281" y="5498088"/>
            <a:ext cx="3048000" cy="1384134"/>
          </a:xfrm>
          <a:prstGeom prst="star7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Song3HK-Medium" panose="00000600000000000000" pitchFamily="50" charset="-120"/>
                <a:ea typeface="CSong3HK-Medium" panose="00000600000000000000" pitchFamily="50" charset="-120"/>
              </a:rPr>
              <a:t>登出</a:t>
            </a:r>
          </a:p>
        </p:txBody>
      </p:sp>
      <p:cxnSp>
        <p:nvCxnSpPr>
          <p:cNvPr id="66" name="弧形接點 65"/>
          <p:cNvCxnSpPr/>
          <p:nvPr/>
        </p:nvCxnSpPr>
        <p:spPr>
          <a:xfrm>
            <a:off x="6913418" y="5429165"/>
            <a:ext cx="1697751" cy="723994"/>
          </a:xfrm>
          <a:prstGeom prst="curvedConnector3">
            <a:avLst>
              <a:gd name="adj1" fmla="val 50000"/>
            </a:avLst>
          </a:prstGeom>
          <a:ln w="76200">
            <a:solidFill>
              <a:srgbClr val="6E45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七角星形 75"/>
          <p:cNvSpPr/>
          <p:nvPr/>
        </p:nvSpPr>
        <p:spPr>
          <a:xfrm>
            <a:off x="-500795" y="3196617"/>
            <a:ext cx="3119075" cy="1856952"/>
          </a:xfrm>
          <a:prstGeom prst="star7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Song3HK-Medium" panose="00000600000000000000" pitchFamily="50" charset="-120"/>
                <a:ea typeface="CSong3HK-Medium" panose="00000600000000000000" pitchFamily="50" charset="-120"/>
              </a:rPr>
              <a:t>清點</a:t>
            </a:r>
            <a:endParaRPr lang="zh-TW" altLang="en-US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77" name="弧形接點 76"/>
          <p:cNvCxnSpPr/>
          <p:nvPr/>
        </p:nvCxnSpPr>
        <p:spPr>
          <a:xfrm rot="10800000">
            <a:off x="2829837" y="4109856"/>
            <a:ext cx="2123390" cy="725380"/>
          </a:xfrm>
          <a:prstGeom prst="curvedConnector3">
            <a:avLst>
              <a:gd name="adj1" fmla="val 50000"/>
            </a:avLst>
          </a:prstGeom>
          <a:ln w="76200">
            <a:solidFill>
              <a:srgbClr val="6E45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圖片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82" y="3636241"/>
            <a:ext cx="1103519" cy="11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3087" y="2967335"/>
            <a:ext cx="5405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6E452F"/>
                </a:solidFill>
                <a:effectLst>
                  <a:reflection blurRad="6350" stA="53000" endA="300" endPos="35500" dir="5400000" sy="-90000" algn="bl" rotWithShape="0"/>
                </a:effectLst>
                <a:latin typeface="王漢宗特圓體繁" panose="02020300000000000000" pitchFamily="18" charset="-120"/>
                <a:ea typeface="王漢宗特圓體繁" panose="02020300000000000000" pitchFamily="18" charset="-120"/>
              </a:rPr>
              <a:t>Data flow Diagram</a:t>
            </a:r>
            <a:endParaRPr lang="zh-TW" altLang="en-US" sz="5400" dirty="0">
              <a:ln w="0"/>
              <a:solidFill>
                <a:srgbClr val="6E452F"/>
              </a:solidFill>
              <a:effectLst>
                <a:reflection blurRad="6350" stA="53000" endA="300" endPos="35500" dir="5400000" sy="-90000" algn="bl" rotWithShape="0"/>
              </a:effectLst>
              <a:latin typeface="王漢宗特圓體繁" panose="02020300000000000000" pitchFamily="18" charset="-120"/>
              <a:ea typeface="王漢宗特圓體繁" panose="020203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76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30854" y="416257"/>
            <a:ext cx="2169994" cy="941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使用者</a:t>
            </a:r>
            <a:endParaRPr lang="zh-TW" altLang="en-US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10141993" y="1842448"/>
            <a:ext cx="1347716" cy="10031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註冊</a:t>
            </a:r>
            <a:endParaRPr lang="zh-TW" altLang="en-US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0815851" y="1357953"/>
            <a:ext cx="0" cy="48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7902054" y="290016"/>
            <a:ext cx="1296536" cy="11805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登入</a:t>
            </a:r>
            <a:endParaRPr lang="zh-TW" altLang="en-US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9198591" y="880281"/>
            <a:ext cx="532264" cy="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8205854" y="2036359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n w="0"/>
                <a:solidFill>
                  <a:srgbClr val="6E452F"/>
                </a:solidFill>
                <a:effectLst>
                  <a:reflection blurRad="6350" stA="53000" endA="300" endPos="35500" dir="5400000" sy="-90000" algn="bl" rotWithShape="0"/>
                </a:effectLst>
                <a:latin typeface="王漢宗特圓體繁" panose="02020300000000000000" pitchFamily="18" charset="-120"/>
                <a:ea typeface="王漢宗特圓體繁" panose="02020300000000000000" pitchFamily="18" charset="-120"/>
              </a:rPr>
              <a:t>User</a:t>
            </a:r>
            <a:endParaRPr lang="zh-TW" altLang="en-US" sz="2800" dirty="0">
              <a:ln w="0"/>
              <a:solidFill>
                <a:srgbClr val="6E452F"/>
              </a:solidFill>
              <a:effectLst>
                <a:reflection blurRad="6350" stA="53000" endA="300" endPos="35500" dir="5400000" sy="-90000" algn="bl" rotWithShape="0"/>
              </a:effectLst>
              <a:latin typeface="王漢宗特圓體繁" panose="02020300000000000000" pitchFamily="18" charset="-120"/>
              <a:ea typeface="王漢宗特圓體繁" panose="02020300000000000000" pitchFamily="18" charset="-120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8393373" y="1600200"/>
            <a:ext cx="0" cy="422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0" idx="0"/>
          </p:cNvCxnSpPr>
          <p:nvPr/>
        </p:nvCxnSpPr>
        <p:spPr>
          <a:xfrm flipH="1" flipV="1">
            <a:off x="8635621" y="1600201"/>
            <a:ext cx="95377" cy="436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/>
          <p:cNvGrpSpPr/>
          <p:nvPr/>
        </p:nvGrpSpPr>
        <p:grpSpPr>
          <a:xfrm>
            <a:off x="9586184" y="2187081"/>
            <a:ext cx="458978" cy="255868"/>
            <a:chOff x="9586184" y="2187081"/>
            <a:chExt cx="458978" cy="255868"/>
          </a:xfrm>
        </p:grpSpPr>
        <p:cxnSp>
          <p:nvCxnSpPr>
            <p:cNvPr id="21" name="直線單箭頭接點 20"/>
            <p:cNvCxnSpPr/>
            <p:nvPr/>
          </p:nvCxnSpPr>
          <p:spPr>
            <a:xfrm flipH="1">
              <a:off x="9586184" y="2187081"/>
              <a:ext cx="4589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>
              <a:off x="9586184" y="2442949"/>
              <a:ext cx="4589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線單箭頭接點 43"/>
          <p:cNvCxnSpPr/>
          <p:nvPr/>
        </p:nvCxnSpPr>
        <p:spPr>
          <a:xfrm flipH="1">
            <a:off x="7287903" y="847854"/>
            <a:ext cx="532264" cy="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022374" y="377006"/>
            <a:ext cx="2169994" cy="941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主</a:t>
            </a:r>
            <a:r>
              <a:rPr lang="zh-TW" altLang="en-US" sz="2800" dirty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畫面</a:t>
            </a:r>
            <a:endParaRPr lang="zh-TW" altLang="en-US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7806520" y="2022711"/>
            <a:ext cx="1658203" cy="536299"/>
            <a:chOff x="7806520" y="2022711"/>
            <a:chExt cx="1658203" cy="536299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7806520" y="2022711"/>
              <a:ext cx="1658203" cy="136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806520" y="2545362"/>
              <a:ext cx="1658203" cy="136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8093122" y="2036359"/>
              <a:ext cx="0" cy="522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線單箭頭接點 48"/>
          <p:cNvCxnSpPr/>
          <p:nvPr/>
        </p:nvCxnSpPr>
        <p:spPr>
          <a:xfrm flipH="1">
            <a:off x="4490110" y="841031"/>
            <a:ext cx="532264" cy="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3193574" y="290016"/>
            <a:ext cx="1296536" cy="11805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登</a:t>
            </a:r>
            <a:r>
              <a:rPr lang="zh-TW" altLang="en-US" sz="2800" dirty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出</a:t>
            </a:r>
            <a:endParaRPr lang="zh-TW" altLang="en-US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6001597" y="2698998"/>
            <a:ext cx="1835627" cy="11805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點商店</a:t>
            </a:r>
            <a:endParaRPr lang="zh-TW" altLang="en-US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6905763" y="1370888"/>
            <a:ext cx="13648" cy="1317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7820167" y="3289263"/>
            <a:ext cx="924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8744806" y="2883715"/>
            <a:ext cx="1300356" cy="941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商店</a:t>
            </a:r>
            <a:endParaRPr lang="zh-TW" altLang="en-US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H="1" flipV="1">
            <a:off x="6728346" y="1318702"/>
            <a:ext cx="27296" cy="1369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7806520" y="3480180"/>
            <a:ext cx="9075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9394984" y="3879528"/>
            <a:ext cx="0" cy="52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8686731" y="4437398"/>
            <a:ext cx="1347716" cy="10031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買</a:t>
            </a:r>
            <a:endParaRPr lang="zh-TW" altLang="en-US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10034447" y="4938954"/>
            <a:ext cx="458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0469062" y="4468106"/>
            <a:ext cx="1300356" cy="941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材料</a:t>
            </a:r>
            <a:r>
              <a:rPr lang="zh-TW" altLang="en-US" sz="2800" dirty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包</a:t>
            </a:r>
            <a:endParaRPr lang="zh-TW" altLang="en-US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>
            <a:off x="9815673" y="5409802"/>
            <a:ext cx="448263" cy="404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0493425" y="5581649"/>
            <a:ext cx="1300356" cy="941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烤箱</a:t>
            </a:r>
            <a:endParaRPr lang="zh-TW" altLang="en-US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7268388" y="4403331"/>
            <a:ext cx="1347716" cy="10031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賣</a:t>
            </a:r>
            <a:endParaRPr lang="zh-TW" altLang="en-US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8393373" y="3890344"/>
            <a:ext cx="531135" cy="577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7942246" y="5406443"/>
            <a:ext cx="0" cy="407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386375" y="5813946"/>
            <a:ext cx="1300356" cy="941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麵包</a:t>
            </a:r>
            <a:endParaRPr lang="zh-TW" altLang="en-US" sz="2800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grpSp>
        <p:nvGrpSpPr>
          <p:cNvPr id="81" name="群組 80"/>
          <p:cNvGrpSpPr/>
          <p:nvPr/>
        </p:nvGrpSpPr>
        <p:grpSpPr>
          <a:xfrm>
            <a:off x="10060047" y="3288100"/>
            <a:ext cx="458978" cy="255868"/>
            <a:chOff x="9586184" y="2187081"/>
            <a:chExt cx="458978" cy="255868"/>
          </a:xfrm>
        </p:grpSpPr>
        <p:cxnSp>
          <p:nvCxnSpPr>
            <p:cNvPr id="82" name="直線單箭頭接點 81"/>
            <p:cNvCxnSpPr/>
            <p:nvPr/>
          </p:nvCxnSpPr>
          <p:spPr>
            <a:xfrm flipH="1">
              <a:off x="9586184" y="2187081"/>
              <a:ext cx="4589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>
              <a:off x="9586184" y="2442949"/>
              <a:ext cx="4589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/>
          <p:cNvGrpSpPr/>
          <p:nvPr/>
        </p:nvGrpSpPr>
        <p:grpSpPr>
          <a:xfrm>
            <a:off x="10469061" y="3155950"/>
            <a:ext cx="1658203" cy="536299"/>
            <a:chOff x="7806520" y="2022711"/>
            <a:chExt cx="1658203" cy="536299"/>
          </a:xfrm>
        </p:grpSpPr>
        <p:cxnSp>
          <p:nvCxnSpPr>
            <p:cNvPr id="85" name="直線接點 84"/>
            <p:cNvCxnSpPr/>
            <p:nvPr/>
          </p:nvCxnSpPr>
          <p:spPr>
            <a:xfrm>
              <a:off x="7806520" y="2022711"/>
              <a:ext cx="1658203" cy="136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7806520" y="2545362"/>
              <a:ext cx="1658203" cy="136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/>
          </p:nvCxnSpPr>
          <p:spPr>
            <a:xfrm>
              <a:off x="8093122" y="2036359"/>
              <a:ext cx="0" cy="522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字方塊 87"/>
          <p:cNvSpPr txBox="1"/>
          <p:nvPr/>
        </p:nvSpPr>
        <p:spPr>
          <a:xfrm>
            <a:off x="10861970" y="3169029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n w="0"/>
                <a:solidFill>
                  <a:srgbClr val="6E452F"/>
                </a:solidFill>
                <a:effectLst>
                  <a:reflection blurRad="6350" stA="53000" endA="300" endPos="35500" dir="5400000" sy="-90000" algn="bl" rotWithShape="0"/>
                </a:effectLst>
                <a:latin typeface="王漢宗特圓體繁" panose="02020300000000000000" pitchFamily="18" charset="-120"/>
                <a:ea typeface="王漢宗特圓體繁" panose="02020300000000000000" pitchFamily="18" charset="-120"/>
              </a:rPr>
              <a:t>shop</a:t>
            </a:r>
            <a:endParaRPr lang="zh-TW" altLang="en-US" sz="2800" dirty="0">
              <a:ln w="0"/>
              <a:solidFill>
                <a:srgbClr val="6E452F"/>
              </a:solidFill>
              <a:effectLst>
                <a:reflection blurRad="6350" stA="53000" endA="300" endPos="35500" dir="5400000" sy="-90000" algn="bl" rotWithShape="0"/>
              </a:effectLst>
              <a:latin typeface="王漢宗特圓體繁" panose="02020300000000000000" pitchFamily="18" charset="-120"/>
              <a:ea typeface="王漢宗特圓體繁" panose="02020300000000000000" pitchFamily="18" charset="-120"/>
            </a:endParaRPr>
          </a:p>
        </p:txBody>
      </p:sp>
      <p:cxnSp>
        <p:nvCxnSpPr>
          <p:cNvPr id="90" name="直線單箭頭接點 89"/>
          <p:cNvCxnSpPr/>
          <p:nvPr/>
        </p:nvCxnSpPr>
        <p:spPr>
          <a:xfrm>
            <a:off x="5895825" y="1323176"/>
            <a:ext cx="43709" cy="2689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橢圓 90"/>
          <p:cNvSpPr/>
          <p:nvPr/>
        </p:nvSpPr>
        <p:spPr>
          <a:xfrm>
            <a:off x="5252139" y="4095814"/>
            <a:ext cx="1347716" cy="10031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烤</a:t>
            </a:r>
            <a:endParaRPr lang="zh-TW" altLang="en-US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299499" y="5610194"/>
            <a:ext cx="1300356" cy="941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麵包</a:t>
            </a:r>
            <a:endParaRPr lang="zh-TW" altLang="en-US" sz="2800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94" name="直線單箭頭接點 93"/>
          <p:cNvCxnSpPr/>
          <p:nvPr/>
        </p:nvCxnSpPr>
        <p:spPr>
          <a:xfrm>
            <a:off x="5962177" y="5174146"/>
            <a:ext cx="0" cy="407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>
            <a:off x="4339988" y="1470546"/>
            <a:ext cx="959511" cy="1074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96"/>
          <p:cNvSpPr/>
          <p:nvPr/>
        </p:nvSpPr>
        <p:spPr>
          <a:xfrm>
            <a:off x="3398043" y="2579333"/>
            <a:ext cx="1835627" cy="11805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點包包</a:t>
            </a:r>
            <a:endParaRPr lang="zh-TW" altLang="en-US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99" name="直線單箭頭接點 98"/>
          <p:cNvCxnSpPr>
            <a:stCxn id="97" idx="4"/>
          </p:cNvCxnSpPr>
          <p:nvPr/>
        </p:nvCxnSpPr>
        <p:spPr>
          <a:xfrm flipH="1">
            <a:off x="4315856" y="3759863"/>
            <a:ext cx="1" cy="1108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3558523" y="4873394"/>
            <a:ext cx="1300356" cy="941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包</a:t>
            </a:r>
            <a:r>
              <a:rPr lang="zh-TW" altLang="en-US" sz="2800" dirty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包</a:t>
            </a:r>
            <a:endParaRPr lang="zh-TW" altLang="en-US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103" name="直線單箭頭接點 102"/>
          <p:cNvCxnSpPr/>
          <p:nvPr/>
        </p:nvCxnSpPr>
        <p:spPr>
          <a:xfrm flipV="1">
            <a:off x="4084850" y="3759863"/>
            <a:ext cx="0" cy="1108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群組 103"/>
          <p:cNvGrpSpPr/>
          <p:nvPr/>
        </p:nvGrpSpPr>
        <p:grpSpPr>
          <a:xfrm>
            <a:off x="1348671" y="5109747"/>
            <a:ext cx="1658203" cy="536299"/>
            <a:chOff x="7806520" y="2022711"/>
            <a:chExt cx="1658203" cy="536299"/>
          </a:xfrm>
        </p:grpSpPr>
        <p:cxnSp>
          <p:nvCxnSpPr>
            <p:cNvPr id="105" name="直線接點 104"/>
            <p:cNvCxnSpPr/>
            <p:nvPr/>
          </p:nvCxnSpPr>
          <p:spPr>
            <a:xfrm>
              <a:off x="7806520" y="2022711"/>
              <a:ext cx="1658203" cy="136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>
              <a:off x="7806520" y="2545362"/>
              <a:ext cx="1658203" cy="136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>
            <a:xfrm>
              <a:off x="8093122" y="2036359"/>
              <a:ext cx="0" cy="522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群組 107"/>
          <p:cNvGrpSpPr/>
          <p:nvPr/>
        </p:nvGrpSpPr>
        <p:grpSpPr>
          <a:xfrm>
            <a:off x="3064232" y="5278509"/>
            <a:ext cx="458978" cy="255868"/>
            <a:chOff x="9586184" y="2187081"/>
            <a:chExt cx="458978" cy="255868"/>
          </a:xfrm>
        </p:grpSpPr>
        <p:cxnSp>
          <p:nvCxnSpPr>
            <p:cNvPr id="109" name="直線單箭頭接點 108"/>
            <p:cNvCxnSpPr/>
            <p:nvPr/>
          </p:nvCxnSpPr>
          <p:spPr>
            <a:xfrm flipH="1">
              <a:off x="9586184" y="2187081"/>
              <a:ext cx="4589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>
              <a:off x="9586184" y="2442949"/>
              <a:ext cx="4589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字方塊 110"/>
          <p:cNvSpPr txBox="1"/>
          <p:nvPr/>
        </p:nvSpPr>
        <p:spPr>
          <a:xfrm>
            <a:off x="1798797" y="5109178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n w="0"/>
                <a:solidFill>
                  <a:srgbClr val="6E452F"/>
                </a:solidFill>
                <a:effectLst>
                  <a:reflection blurRad="6350" stA="53000" endA="300" endPos="35500" dir="5400000" sy="-90000" algn="bl" rotWithShape="0"/>
                </a:effectLst>
                <a:latin typeface="王漢宗特圓體繁" panose="02020300000000000000" pitchFamily="18" charset="-120"/>
                <a:ea typeface="王漢宗特圓體繁" panose="02020300000000000000" pitchFamily="18" charset="-120"/>
              </a:rPr>
              <a:t>Stock</a:t>
            </a:r>
          </a:p>
        </p:txBody>
      </p:sp>
      <p:cxnSp>
        <p:nvCxnSpPr>
          <p:cNvPr id="113" name="直線單箭頭接點 112"/>
          <p:cNvCxnSpPr/>
          <p:nvPr/>
        </p:nvCxnSpPr>
        <p:spPr>
          <a:xfrm flipH="1">
            <a:off x="2770217" y="1470546"/>
            <a:ext cx="2252157" cy="1074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橢圓 113"/>
          <p:cNvSpPr/>
          <p:nvPr/>
        </p:nvSpPr>
        <p:spPr>
          <a:xfrm>
            <a:off x="1240756" y="2511719"/>
            <a:ext cx="1835627" cy="11805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點設</a:t>
            </a:r>
            <a:r>
              <a:rPr lang="zh-TW" altLang="en-US" sz="2800" dirty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定</a:t>
            </a:r>
            <a:endParaRPr lang="zh-TW" altLang="en-US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116" name="直線單箭頭接點 115"/>
          <p:cNvCxnSpPr/>
          <p:nvPr/>
        </p:nvCxnSpPr>
        <p:spPr>
          <a:xfrm flipV="1">
            <a:off x="4662479" y="1560123"/>
            <a:ext cx="825692" cy="106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V="1">
            <a:off x="2592809" y="1323349"/>
            <a:ext cx="2347945" cy="1027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H="1" flipV="1">
            <a:off x="1240756" y="1811455"/>
            <a:ext cx="394517" cy="70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475755" y="831604"/>
            <a:ext cx="1830709" cy="941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FF0000"/>
                </a:solidFill>
                <a:latin typeface="CSong3HK-Medium" panose="00000600000000000000" pitchFamily="50" charset="-120"/>
                <a:ea typeface="CSong3HK-Medium" panose="00000600000000000000" pitchFamily="50" charset="-120"/>
              </a:rPr>
              <a:t>顯示資訊</a:t>
            </a:r>
            <a:endParaRPr lang="zh-TW" altLang="en-US" sz="2800" dirty="0">
              <a:solidFill>
                <a:srgbClr val="FF0000"/>
              </a:solidFill>
              <a:latin typeface="CSong3HK-Medium" panose="00000600000000000000" pitchFamily="50" charset="-120"/>
              <a:ea typeface="CSong3HK-Medium" panose="00000600000000000000" pitchFamily="50" charset="-120"/>
            </a:endParaRPr>
          </a:p>
        </p:txBody>
      </p:sp>
      <p:cxnSp>
        <p:nvCxnSpPr>
          <p:cNvPr id="125" name="肘形接點 124"/>
          <p:cNvCxnSpPr>
            <a:stCxn id="50" idx="0"/>
          </p:cNvCxnSpPr>
          <p:nvPr/>
        </p:nvCxnSpPr>
        <p:spPr>
          <a:xfrm rot="5400000" flipH="1" flipV="1">
            <a:off x="7245253" y="-3280581"/>
            <a:ext cx="167186" cy="69740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10755663" y="122830"/>
            <a:ext cx="0" cy="254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39119" y="2967335"/>
            <a:ext cx="3913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6E452F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CLASS</a:t>
            </a:r>
            <a:r>
              <a:rPr lang="zh-TW" altLang="en-US" sz="5400" dirty="0" smtClean="0">
                <a:ln w="0"/>
                <a:solidFill>
                  <a:srgbClr val="6E452F"/>
                </a:solidFill>
                <a:effectLst>
                  <a:reflection blurRad="6350" stA="53000" endA="300" endPos="35500" dir="5400000" sy="-90000" algn="bl" rotWithShape="0"/>
                </a:effectLst>
                <a:latin typeface="王漢宗特圓體繁" panose="02020300000000000000" pitchFamily="18" charset="-120"/>
                <a:ea typeface="王漢宗特圓體繁" panose="02020300000000000000" pitchFamily="18" charset="-120"/>
              </a:rPr>
              <a:t>設計</a:t>
            </a:r>
            <a:endParaRPr lang="zh-TW" altLang="en-US" sz="5400" dirty="0">
              <a:ln w="0"/>
              <a:solidFill>
                <a:srgbClr val="6E452F"/>
              </a:solidFill>
              <a:effectLst>
                <a:reflection blurRad="6350" stA="53000" endA="300" endPos="35500" dir="5400000" sy="-90000" algn="bl" rotWithShape="0"/>
              </a:effectLst>
              <a:latin typeface="王漢宗特圓體繁" panose="02020300000000000000" pitchFamily="18" charset="-120"/>
              <a:ea typeface="王漢宗特圓體繁" panose="020203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72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1" t="43777" r="63788" b="669"/>
          <a:stretch/>
        </p:blipFill>
        <p:spPr>
          <a:xfrm>
            <a:off x="247649" y="685800"/>
            <a:ext cx="3200400" cy="56261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2" b="1555"/>
          <a:stretch/>
        </p:blipFill>
        <p:spPr>
          <a:xfrm>
            <a:off x="1054100" y="685800"/>
            <a:ext cx="9260416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9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6835" y="2967335"/>
            <a:ext cx="2358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6E452F"/>
                </a:solidFill>
                <a:effectLst>
                  <a:reflection blurRad="6350" stA="53000" endA="300" endPos="35500" dir="5400000" sy="-90000" algn="bl" rotWithShape="0"/>
                </a:effectLst>
                <a:latin typeface="王漢宗特圓體繁" panose="02020300000000000000" pitchFamily="18" charset="-120"/>
                <a:ea typeface="王漢宗特圓體繁" panose="02020300000000000000" pitchFamily="18" charset="-120"/>
              </a:rPr>
              <a:t>DEMO</a:t>
            </a:r>
            <a:endParaRPr lang="zh-TW" altLang="en-US" sz="5400" b="0" cap="none" spc="0" dirty="0">
              <a:ln w="0"/>
              <a:solidFill>
                <a:srgbClr val="6E452F"/>
              </a:solidFill>
              <a:effectLst>
                <a:reflection blurRad="6350" stA="53000" endA="300" endPos="35500" dir="5400000" sy="-90000" algn="bl" rotWithShape="0"/>
              </a:effectLst>
              <a:latin typeface="王漢宗特圓體繁" panose="02020300000000000000" pitchFamily="18" charset="-120"/>
              <a:ea typeface="王漢宗特圓體繁" panose="020203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72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59</Words>
  <Application>Microsoft Office PowerPoint</Application>
  <PresentationFormat>寬螢幕</PresentationFormat>
  <Paragraphs>36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CSong3HK-Medium</vt:lpstr>
      <vt:lpstr>王漢宗特圓體繁</vt:lpstr>
      <vt:lpstr>華康儷特圓</vt:lpstr>
      <vt:lpstr>新細明體</vt:lpstr>
      <vt:lpstr>標楷體</vt:lpstr>
      <vt:lpstr>Arial</vt:lpstr>
      <vt:lpstr>Arial Rounded MT Bold</vt:lpstr>
      <vt:lpstr>Calibri</vt:lpstr>
      <vt:lpstr>Calibri Light</vt:lpstr>
      <vt:lpstr>Office 佈景主題</vt:lpstr>
      <vt:lpstr> 開心廚房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開心廚房</dc:title>
  <dc:creator>葉上戎</dc:creator>
  <cp:lastModifiedBy>GiveLiTTleNeVerDie</cp:lastModifiedBy>
  <cp:revision>40</cp:revision>
  <dcterms:created xsi:type="dcterms:W3CDTF">2015-12-12T09:45:26Z</dcterms:created>
  <dcterms:modified xsi:type="dcterms:W3CDTF">2016-01-10T09:41:29Z</dcterms:modified>
</cp:coreProperties>
</file>