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8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95F"/>
    <a:srgbClr val="D1B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27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19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5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4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7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2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9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2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9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35197" y="1454716"/>
            <a:ext cx="5963943" cy="116198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開心廚房</a:t>
            </a:r>
            <a:r>
              <a:rPr lang="en-US" altLang="zh-TW" sz="2800" dirty="0"/>
              <a:t>Group </a:t>
            </a:r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35197" y="2929557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組長：陳家儀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組員：邱士翔、吳婉廷、賴怡君、葉香君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04" y="639667"/>
            <a:ext cx="5342319" cy="64887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2712" y="332663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Use case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902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64"/>
          <p:cNvSpPr txBox="1">
            <a:spLocks noChangeArrowheads="1"/>
          </p:cNvSpPr>
          <p:nvPr/>
        </p:nvSpPr>
        <p:spPr bwMode="auto">
          <a:xfrm>
            <a:off x="8674277" y="6093968"/>
            <a:ext cx="847725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avallevel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62"/>
          <p:cNvSpPr txBox="1">
            <a:spLocks noChangeArrowheads="1"/>
          </p:cNvSpPr>
          <p:nvPr/>
        </p:nvSpPr>
        <p:spPr bwMode="auto">
          <a:xfrm>
            <a:off x="8512352" y="5589143"/>
            <a:ext cx="847725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Sellmoney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6"/>
          <p:cNvSpPr txBox="1">
            <a:spLocks noChangeArrowheads="1"/>
          </p:cNvSpPr>
          <p:nvPr/>
        </p:nvSpPr>
        <p:spPr bwMode="auto">
          <a:xfrm>
            <a:off x="4282617" y="5045266"/>
            <a:ext cx="1219200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Btime,bid,status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2"/>
          <p:cNvSpPr txBox="1">
            <a:spLocks noChangeArrowheads="1"/>
          </p:cNvSpPr>
          <p:nvPr/>
        </p:nvSpPr>
        <p:spPr bwMode="auto">
          <a:xfrm>
            <a:off x="6672977" y="4960737"/>
            <a:ext cx="1200150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Bid,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Baketime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bakeexp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49"/>
          <p:cNvSpPr txBox="1">
            <a:spLocks noChangeArrowheads="1"/>
          </p:cNvSpPr>
          <p:nvPr/>
        </p:nvSpPr>
        <p:spPr bwMode="auto">
          <a:xfrm>
            <a:off x="4121705" y="4207383"/>
            <a:ext cx="668338" cy="3143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M_num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43"/>
          <p:cNvSpPr txBox="1">
            <a:spLocks noChangeArrowheads="1"/>
          </p:cNvSpPr>
          <p:nvPr/>
        </p:nvSpPr>
        <p:spPr bwMode="auto">
          <a:xfrm>
            <a:off x="7417979" y="4557854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42"/>
          <p:cNvSpPr txBox="1">
            <a:spLocks noChangeArrowheads="1"/>
          </p:cNvSpPr>
          <p:nvPr/>
        </p:nvSpPr>
        <p:spPr bwMode="auto">
          <a:xfrm>
            <a:off x="8817005" y="4074351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41"/>
          <p:cNvSpPr txBox="1">
            <a:spLocks noChangeArrowheads="1"/>
          </p:cNvSpPr>
          <p:nvPr/>
        </p:nvSpPr>
        <p:spPr bwMode="auto">
          <a:xfrm>
            <a:off x="9745522" y="3862676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40"/>
          <p:cNvSpPr txBox="1">
            <a:spLocks noChangeArrowheads="1"/>
          </p:cNvSpPr>
          <p:nvPr/>
        </p:nvSpPr>
        <p:spPr bwMode="auto">
          <a:xfrm>
            <a:off x="5720892" y="3338862"/>
            <a:ext cx="866775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30"/>
          <p:cNvSpPr txBox="1">
            <a:spLocks noChangeArrowheads="1"/>
          </p:cNvSpPr>
          <p:nvPr/>
        </p:nvSpPr>
        <p:spPr bwMode="auto">
          <a:xfrm>
            <a:off x="6314567" y="3612388"/>
            <a:ext cx="2257425" cy="542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 material,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level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39"/>
          <p:cNvSpPr txBox="1">
            <a:spLocks noChangeArrowheads="1"/>
          </p:cNvSpPr>
          <p:nvPr/>
        </p:nvSpPr>
        <p:spPr bwMode="auto">
          <a:xfrm>
            <a:off x="7217558" y="2570891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字方塊 28"/>
          <p:cNvSpPr txBox="1">
            <a:spLocks noChangeArrowheads="1"/>
          </p:cNvSpPr>
          <p:nvPr/>
        </p:nvSpPr>
        <p:spPr bwMode="auto">
          <a:xfrm>
            <a:off x="7121702" y="45516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Coin,material,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29"/>
          <p:cNvSpPr txBox="1">
            <a:spLocks noChangeArrowheads="1"/>
          </p:cNvSpPr>
          <p:nvPr/>
        </p:nvSpPr>
        <p:spPr bwMode="auto">
          <a:xfrm>
            <a:off x="8864777" y="129336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Coin,material,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字方塊 37"/>
          <p:cNvSpPr txBox="1">
            <a:spLocks noChangeArrowheads="1"/>
          </p:cNvSpPr>
          <p:nvPr/>
        </p:nvSpPr>
        <p:spPr bwMode="auto">
          <a:xfrm>
            <a:off x="8036102" y="1916743"/>
            <a:ext cx="866775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字方塊 32"/>
          <p:cNvSpPr txBox="1">
            <a:spLocks noChangeArrowheads="1"/>
          </p:cNvSpPr>
          <p:nvPr/>
        </p:nvSpPr>
        <p:spPr bwMode="auto">
          <a:xfrm>
            <a:off x="7963076" y="254558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7892592" y="1835658"/>
            <a:ext cx="2066925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5906153" y="2226659"/>
            <a:ext cx="43973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字方塊 26"/>
          <p:cNvSpPr txBox="1">
            <a:spLocks noChangeArrowheads="1"/>
          </p:cNvSpPr>
          <p:nvPr/>
        </p:nvSpPr>
        <p:spPr bwMode="auto">
          <a:xfrm>
            <a:off x="3711190" y="2531221"/>
            <a:ext cx="43973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5886627" y="622027"/>
            <a:ext cx="61118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字方塊 23"/>
          <p:cNvSpPr txBox="1">
            <a:spLocks noChangeArrowheads="1"/>
          </p:cNvSpPr>
          <p:nvPr/>
        </p:nvSpPr>
        <p:spPr bwMode="auto">
          <a:xfrm>
            <a:off x="3639520" y="512317"/>
            <a:ext cx="61118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字方塊 3"/>
          <p:cNvSpPr txBox="1">
            <a:spLocks noChangeArrowheads="1"/>
          </p:cNvSpPr>
          <p:nvPr/>
        </p:nvSpPr>
        <p:spPr bwMode="auto">
          <a:xfrm>
            <a:off x="2814813" y="866367"/>
            <a:ext cx="666750" cy="4270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4"/>
          <p:cNvSpPr txBox="1">
            <a:spLocks noChangeArrowheads="1"/>
          </p:cNvSpPr>
          <p:nvPr/>
        </p:nvSpPr>
        <p:spPr bwMode="auto">
          <a:xfrm>
            <a:off x="2829567" y="1997583"/>
            <a:ext cx="666750" cy="40068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橢圓 5"/>
          <p:cNvSpPr>
            <a:spLocks noChangeArrowheads="1"/>
          </p:cNvSpPr>
          <p:nvPr/>
        </p:nvSpPr>
        <p:spPr bwMode="auto">
          <a:xfrm>
            <a:off x="4370808" y="821880"/>
            <a:ext cx="1368182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Register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橢圓 6"/>
          <p:cNvSpPr>
            <a:spLocks noChangeArrowheads="1"/>
          </p:cNvSpPr>
          <p:nvPr/>
        </p:nvSpPr>
        <p:spPr bwMode="auto">
          <a:xfrm>
            <a:off x="4407077" y="1950434"/>
            <a:ext cx="1362075" cy="7334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3549827" y="1168908"/>
            <a:ext cx="7620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568877" y="2398268"/>
            <a:ext cx="752475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788202" y="1893443"/>
            <a:ext cx="7429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788202" y="1179068"/>
            <a:ext cx="70485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圖: 預設處理作業 11"/>
          <p:cNvSpPr>
            <a:spLocks noChangeArrowheads="1"/>
          </p:cNvSpPr>
          <p:nvPr/>
        </p:nvSpPr>
        <p:spPr bwMode="auto">
          <a:xfrm>
            <a:off x="6629333" y="1253680"/>
            <a:ext cx="1247775" cy="61912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Player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橢圓 12"/>
          <p:cNvSpPr>
            <a:spLocks noChangeArrowheads="1"/>
          </p:cNvSpPr>
          <p:nvPr/>
        </p:nvSpPr>
        <p:spPr bwMode="auto">
          <a:xfrm>
            <a:off x="8926054" y="369126"/>
            <a:ext cx="13620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Kitchen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橢圓 13"/>
          <p:cNvSpPr>
            <a:spLocks noChangeArrowheads="1"/>
          </p:cNvSpPr>
          <p:nvPr/>
        </p:nvSpPr>
        <p:spPr bwMode="auto">
          <a:xfrm>
            <a:off x="5197017" y="4074668"/>
            <a:ext cx="13620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橢圓 14"/>
          <p:cNvSpPr>
            <a:spLocks noChangeArrowheads="1"/>
          </p:cNvSpPr>
          <p:nvPr/>
        </p:nvSpPr>
        <p:spPr bwMode="auto">
          <a:xfrm>
            <a:off x="10072400" y="1835658"/>
            <a:ext cx="14763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橢圓 15"/>
          <p:cNvSpPr>
            <a:spLocks noChangeArrowheads="1"/>
          </p:cNvSpPr>
          <p:nvPr/>
        </p:nvSpPr>
        <p:spPr bwMode="auto">
          <a:xfrm>
            <a:off x="9273717" y="2840618"/>
            <a:ext cx="1809750" cy="790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Bread</a:t>
            </a:r>
            <a:r>
              <a: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圖鑑</a:t>
            </a: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7921802" y="883793"/>
            <a:ext cx="93345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931327" y="1702943"/>
            <a:ext cx="2047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圖: 預設處理作業 33"/>
          <p:cNvSpPr>
            <a:spLocks noChangeArrowheads="1"/>
          </p:cNvSpPr>
          <p:nvPr/>
        </p:nvSpPr>
        <p:spPr bwMode="auto">
          <a:xfrm>
            <a:off x="8821915" y="4455668"/>
            <a:ext cx="16097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Playerbread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流程圖: 預設處理作業 44"/>
          <p:cNvSpPr>
            <a:spLocks noChangeArrowheads="1"/>
          </p:cNvSpPr>
          <p:nvPr/>
        </p:nvSpPr>
        <p:spPr bwMode="auto">
          <a:xfrm>
            <a:off x="4616627" y="5703443"/>
            <a:ext cx="15335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Ovenplayer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178602" y="4797933"/>
            <a:ext cx="409575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7"/>
          <p:cNvSpPr txBox="1">
            <a:spLocks noChangeArrowheads="1"/>
          </p:cNvSpPr>
          <p:nvPr/>
        </p:nvSpPr>
        <p:spPr bwMode="auto">
          <a:xfrm>
            <a:off x="3033376" y="4308030"/>
            <a:ext cx="666750" cy="4810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778170" y="4476624"/>
            <a:ext cx="1333757" cy="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預設處理作業 50"/>
          <p:cNvSpPr>
            <a:spLocks noChangeArrowheads="1"/>
          </p:cNvSpPr>
          <p:nvPr/>
        </p:nvSpPr>
        <p:spPr bwMode="auto">
          <a:xfrm>
            <a:off x="6712127" y="5722493"/>
            <a:ext cx="15335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Bread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6359067" y="4789043"/>
            <a:ext cx="49530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216827" y="2102993"/>
            <a:ext cx="6858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6407327" y="2150618"/>
            <a:ext cx="6858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626402" y="4521708"/>
            <a:ext cx="215265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531527" y="3665093"/>
            <a:ext cx="45085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9700437" y="3693033"/>
            <a:ext cx="4508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 flipH="1" flipV="1">
            <a:off x="7806867" y="2159508"/>
            <a:ext cx="1409700" cy="1209675"/>
          </a:xfrm>
          <a:prstGeom prst="bentConnector3">
            <a:avLst>
              <a:gd name="adj1" fmla="val 100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7921802" y="2112518"/>
            <a:ext cx="1285875" cy="1143000"/>
          </a:xfrm>
          <a:prstGeom prst="bentConnector3">
            <a:avLst>
              <a:gd name="adj1" fmla="val 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flipV="1">
            <a:off x="8273592" y="3550793"/>
            <a:ext cx="2562225" cy="2381250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flipV="1">
            <a:off x="8293277" y="2531618"/>
            <a:ext cx="3038475" cy="3552825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7160854" y="69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8372361" y="2705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42712" y="332663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DFD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678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42712" y="332663"/>
            <a:ext cx="447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Class-diagram</a:t>
            </a:r>
            <a:endParaRPr lang="zh-TW" alt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819" y="1163660"/>
            <a:ext cx="9397662" cy="51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30331" y="2678806"/>
            <a:ext cx="3482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Demo</a:t>
            </a:r>
            <a:endParaRPr lang="zh-TW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906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86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開心廚房Group 5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葉香君</dc:creator>
  <cp:lastModifiedBy>葉香君</cp:lastModifiedBy>
  <cp:revision>17</cp:revision>
  <dcterms:created xsi:type="dcterms:W3CDTF">2016-01-08T10:48:59Z</dcterms:created>
  <dcterms:modified xsi:type="dcterms:W3CDTF">2016-01-09T06:23:05Z</dcterms:modified>
</cp:coreProperties>
</file>