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6" r:id="rId7"/>
    <p:sldId id="258" r:id="rId8"/>
    <p:sldId id="273" r:id="rId9"/>
    <p:sldId id="280" r:id="rId10"/>
    <p:sldId id="282" r:id="rId11"/>
    <p:sldId id="277" r:id="rId12"/>
    <p:sldId id="274" r:id="rId13"/>
    <p:sldId id="262" r:id="rId14"/>
    <p:sldId id="263" r:id="rId15"/>
    <p:sldId id="264" r:id="rId16"/>
    <p:sldId id="267" r:id="rId17"/>
    <p:sldId id="265" r:id="rId18"/>
    <p:sldId id="268" r:id="rId19"/>
    <p:sldId id="269" r:id="rId20"/>
    <p:sldId id="286" r:id="rId21"/>
    <p:sldId id="291" r:id="rId22"/>
    <p:sldId id="294" r:id="rId23"/>
    <p:sldId id="287" r:id="rId24"/>
    <p:sldId id="295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69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9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4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5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4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18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17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88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CA44-1F52-481A-AC5E-1A2103E0161F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4026-2E0D-4A6E-9D04-33881D1AE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85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24.png"/><Relationship Id="rId5" Type="http://schemas.openxmlformats.org/officeDocument/2006/relationships/image" Target="../media/image9.jpe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26"/>
            <a:ext cx="12191999" cy="6861726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478739" y="5650174"/>
            <a:ext cx="3234520" cy="696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</a:t>
            </a:r>
            <a:r>
              <a:rPr lang="zh-TW" alt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始</a:t>
            </a:r>
            <a:r>
              <a:rPr lang="zh-TW" alt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遊戲</a:t>
            </a:r>
            <a:endParaRPr lang="zh-TW" altLang="en-US" sz="4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345" y="5837684"/>
            <a:ext cx="641827" cy="10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4" y="0"/>
            <a:ext cx="12197327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74956" y="17352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74956" y="35640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90553" y="1919428"/>
            <a:ext cx="25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5</a:t>
            </a:r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0/+80</a:t>
            </a:r>
            <a:endParaRPr lang="en-US" altLang="zh-TW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9C75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4824" y="3656399"/>
            <a:ext cx="25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50</a:t>
            </a:r>
            <a:endParaRPr lang="en-US" altLang="zh-TW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9C75F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35" y="1507034"/>
            <a:ext cx="1096396" cy="150510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31" y="1507034"/>
            <a:ext cx="1119235" cy="150510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20" y="1432462"/>
            <a:ext cx="1485606" cy="13398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18" y="1474069"/>
            <a:ext cx="9207500" cy="1595880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18" y="3205146"/>
            <a:ext cx="1096396" cy="150510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30" y="3200284"/>
            <a:ext cx="1119235" cy="150510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55" y="1218738"/>
            <a:ext cx="1120967" cy="109427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99" y="3195422"/>
            <a:ext cx="1916163" cy="14371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18" y="3154897"/>
            <a:ext cx="9207500" cy="1595880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7013" y="5600281"/>
            <a:ext cx="553760" cy="8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4" y="0"/>
            <a:ext cx="12197327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74956" y="17352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74956" y="35640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90553" y="1919428"/>
            <a:ext cx="25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40/+50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574824" y="3656399"/>
            <a:ext cx="25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40</a:t>
            </a:r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/+60</a:t>
            </a:r>
            <a:endParaRPr lang="en-US" altLang="zh-TW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9C75F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80" y="5659826"/>
            <a:ext cx="553760" cy="8754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3073973"/>
            <a:ext cx="9207500" cy="1595880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</p:pic>
    </p:spTree>
    <p:extLst>
      <p:ext uri="{BB962C8B-B14F-4D97-AF65-F5344CB8AC3E}">
        <p14:creationId xmlns:p14="http://schemas.microsoft.com/office/powerpoint/2010/main" val="27841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8"/>
          <a:srcRect l="209" r="-1"/>
          <a:stretch/>
        </p:blipFill>
        <p:spPr>
          <a:xfrm>
            <a:off x="-24122" y="0"/>
            <a:ext cx="12216122" cy="6866953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5274956" y="17352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74956" y="3470532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01942" y="3578772"/>
            <a:ext cx="244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BC95B"/>
                </a:solidFill>
              </a:rPr>
              <a:t>-20/+30</a:t>
            </a:r>
            <a:endParaRPr lang="zh-TW" altLang="en-US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BC95B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420436" y="1939158"/>
            <a:ext cx="244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BC95B"/>
                </a:solidFill>
              </a:rPr>
              <a:t>-50</a:t>
            </a:r>
            <a:endParaRPr lang="zh-TW" altLang="en-US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BC95B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8158" y="3994270"/>
            <a:ext cx="553760" cy="8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6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449907" y="302988"/>
            <a:ext cx="1937982" cy="1222749"/>
            <a:chOff x="4449907" y="302988"/>
            <a:chExt cx="1937982" cy="1222749"/>
          </a:xfrm>
        </p:grpSpPr>
        <p:sp>
          <p:nvSpPr>
            <p:cNvPr id="3" name="圓角矩形圖說文字 2"/>
            <p:cNvSpPr/>
            <p:nvPr/>
          </p:nvSpPr>
          <p:spPr>
            <a:xfrm>
              <a:off x="4449907" y="302988"/>
              <a:ext cx="1937982" cy="1222749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640600" y="391901"/>
              <a:ext cx="1556596" cy="4770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種植</a:t>
              </a:r>
              <a:endPara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4640600" y="946113"/>
              <a:ext cx="1556596" cy="4770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取消</a:t>
              </a:r>
              <a:endPara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5204" y="561068"/>
            <a:ext cx="553760" cy="875469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3267040" y="686472"/>
            <a:ext cx="1347665" cy="536890"/>
            <a:chOff x="6099426" y="1058658"/>
            <a:chExt cx="1347665" cy="536890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426" y="1058658"/>
              <a:ext cx="761732" cy="519363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6744760" y="1127518"/>
              <a:ext cx="702331" cy="46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-1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42" y="1061295"/>
            <a:ext cx="1389350" cy="105520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317" y="1628864"/>
            <a:ext cx="553760" cy="8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586" y="1082031"/>
            <a:ext cx="1389350" cy="1055203"/>
          </a:xfrm>
          <a:prstGeom prst="rect">
            <a:avLst/>
          </a:prstGeom>
        </p:spPr>
      </p:pic>
      <p:sp>
        <p:nvSpPr>
          <p:cNvPr id="21" name="圓角矩形圖說文字 20"/>
          <p:cNvSpPr/>
          <p:nvPr/>
        </p:nvSpPr>
        <p:spPr>
          <a:xfrm>
            <a:off x="4845746" y="179927"/>
            <a:ext cx="2193765" cy="14097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紅蘿</a:t>
            </a:r>
            <a:r>
              <a:rPr lang="zh-TW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蔔</a:t>
            </a:r>
            <a:endParaRPr lang="en-US" altLang="zh-TW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剩下</a:t>
            </a:r>
            <a:r>
              <a:rPr lang="en-US" altLang="zh-TW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0:05</a:t>
            </a:r>
          </a:p>
          <a:p>
            <a:pPr algn="ctr"/>
            <a:r>
              <a:rPr lang="zh-TW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可以採</a:t>
            </a:r>
            <a:r>
              <a:rPr lang="zh-TW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收</a:t>
            </a:r>
            <a:endParaRPr lang="en-US" altLang="zh-TW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0673" y="2624102"/>
            <a:ext cx="880241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9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五秒</a:t>
            </a:r>
            <a:r>
              <a:rPr lang="zh-TW" altLang="en-US" sz="9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鐘</a:t>
            </a:r>
            <a:r>
              <a:rPr lang="zh-TW" altLang="en-US" sz="9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過後</a:t>
            </a:r>
            <a:r>
              <a:rPr lang="en-US" altLang="zh-TW" sz="9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sz="9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71" y="1088110"/>
            <a:ext cx="1389350" cy="1055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圓角矩形圖說文字 20"/>
          <p:cNvSpPr/>
          <p:nvPr/>
        </p:nvSpPr>
        <p:spPr>
          <a:xfrm>
            <a:off x="4845746" y="179927"/>
            <a:ext cx="2193765" cy="14097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紅蘿</a:t>
            </a:r>
            <a:r>
              <a:rPr lang="zh-TW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蔔</a:t>
            </a:r>
            <a:endParaRPr lang="en-US" altLang="zh-TW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剩下</a:t>
            </a:r>
            <a:r>
              <a:rPr lang="en-US" altLang="zh-TW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0:05</a:t>
            </a:r>
          </a:p>
          <a:p>
            <a:pPr algn="ctr"/>
            <a:r>
              <a:rPr lang="zh-TW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可以採</a:t>
            </a:r>
            <a:r>
              <a:rPr lang="zh-TW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收</a:t>
            </a:r>
            <a:endParaRPr lang="en-US" altLang="zh-TW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0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53" y="1066769"/>
            <a:ext cx="1389350" cy="1055203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704013" y="840773"/>
            <a:ext cx="762829" cy="606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68" y="893943"/>
            <a:ext cx="666077" cy="48372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1443" y="1142969"/>
            <a:ext cx="553760" cy="8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1964869" y="914649"/>
            <a:ext cx="5466656" cy="532823"/>
            <a:chOff x="1964869" y="914649"/>
            <a:chExt cx="5466656" cy="532823"/>
          </a:xfrm>
        </p:grpSpPr>
        <p:grpSp>
          <p:nvGrpSpPr>
            <p:cNvPr id="17" name="群組 16"/>
            <p:cNvGrpSpPr/>
            <p:nvPr/>
          </p:nvGrpSpPr>
          <p:grpSpPr>
            <a:xfrm>
              <a:off x="6142483" y="963743"/>
              <a:ext cx="1289042" cy="483729"/>
              <a:chOff x="6142483" y="963743"/>
              <a:chExt cx="1289042" cy="48372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2483" y="963743"/>
                <a:ext cx="483729" cy="483729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6632063" y="1054219"/>
                <a:ext cx="799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+30</a:t>
                </a:r>
                <a:endParaRPr lang="zh-TW" altLang="en-US" dirty="0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964869" y="914649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EXP  +10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2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81630" y="339959"/>
            <a:ext cx="900000" cy="2593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3740" y="698843"/>
            <a:ext cx="553760" cy="8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1726"/>
          </a:xfrm>
          <a:prstGeom prst="rect">
            <a:avLst/>
          </a:prstGeom>
          <a:effectLst>
            <a:reflection blurRad="12700" stA="1000" dist="50800" dir="5400000" sy="-100000" algn="bl" rotWithShape="0"/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09" y="1116005"/>
            <a:ext cx="5008100" cy="5008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8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8"/>
          <a:srcRect l="209" r="-1"/>
          <a:stretch/>
        </p:blipFill>
        <p:spPr>
          <a:xfrm>
            <a:off x="-48244" y="37055"/>
            <a:ext cx="12216122" cy="686695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5274956" y="3470532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01942" y="3578772"/>
            <a:ext cx="244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BC95B"/>
                </a:solidFill>
              </a:rPr>
              <a:t>-20/+30</a:t>
            </a:r>
            <a:endParaRPr lang="zh-TW" altLang="en-US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BC95B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420436" y="1939158"/>
            <a:ext cx="244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BC95B"/>
                </a:solidFill>
              </a:rPr>
              <a:t>-50</a:t>
            </a:r>
            <a:endParaRPr lang="zh-TW" altLang="en-US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BC95B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9646" y="2553531"/>
            <a:ext cx="553760" cy="8754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72" y="1538459"/>
            <a:ext cx="1083591" cy="14700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0599" y="20967"/>
            <a:ext cx="2455459" cy="85874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060177" y="354553"/>
            <a:ext cx="900000" cy="2593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7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81630" y="339959"/>
            <a:ext cx="900000" cy="2593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9382" y="2537660"/>
            <a:ext cx="553760" cy="875469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6145245" y="1130235"/>
            <a:ext cx="1937982" cy="1222749"/>
            <a:chOff x="4449907" y="302988"/>
            <a:chExt cx="1937982" cy="1222749"/>
          </a:xfrm>
        </p:grpSpPr>
        <p:sp>
          <p:nvSpPr>
            <p:cNvPr id="23" name="圓角矩形圖說文字 22"/>
            <p:cNvSpPr/>
            <p:nvPr/>
          </p:nvSpPr>
          <p:spPr>
            <a:xfrm>
              <a:off x="4449907" y="302988"/>
              <a:ext cx="1937982" cy="1222749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640600" y="391901"/>
              <a:ext cx="1556596" cy="4770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放這</a:t>
              </a:r>
              <a:r>
                <a:rPr lang="zh-TW" alt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裡</a:t>
              </a:r>
              <a:endPara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4640600" y="946113"/>
              <a:ext cx="1556596" cy="4770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取消</a:t>
              </a:r>
              <a:endPara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7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81630" y="339959"/>
            <a:ext cx="900000" cy="2593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6145245" y="1130235"/>
            <a:ext cx="1937982" cy="1222749"/>
            <a:chOff x="4449907" y="302988"/>
            <a:chExt cx="1937982" cy="1222749"/>
          </a:xfrm>
        </p:grpSpPr>
        <p:sp>
          <p:nvSpPr>
            <p:cNvPr id="27" name="圓角矩形圖說文字 26"/>
            <p:cNvSpPr/>
            <p:nvPr/>
          </p:nvSpPr>
          <p:spPr>
            <a:xfrm>
              <a:off x="4449907" y="302988"/>
              <a:ext cx="1937982" cy="1222749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4640600" y="391901"/>
              <a:ext cx="1556596" cy="4770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放這</a:t>
              </a:r>
              <a:r>
                <a:rPr lang="zh-TW" alt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裡</a:t>
              </a:r>
              <a:endPara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4640600" y="946113"/>
              <a:ext cx="1556596" cy="4770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取消</a:t>
              </a:r>
              <a:endPara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6791" y="1413071"/>
            <a:ext cx="553760" cy="8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25" y="-78427"/>
            <a:ext cx="12891449" cy="7418141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64" y="0"/>
            <a:ext cx="2614613" cy="914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914" y="945813"/>
            <a:ext cx="1971675" cy="4000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939" y="957901"/>
            <a:ext cx="1971675" cy="597943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1906706" y="974353"/>
            <a:ext cx="5466656" cy="532823"/>
            <a:chOff x="1964869" y="914649"/>
            <a:chExt cx="5466656" cy="532823"/>
          </a:xfrm>
        </p:grpSpPr>
        <p:grpSp>
          <p:nvGrpSpPr>
            <p:cNvPr id="25" name="群組 24"/>
            <p:cNvGrpSpPr/>
            <p:nvPr/>
          </p:nvGrpSpPr>
          <p:grpSpPr>
            <a:xfrm>
              <a:off x="6142483" y="963743"/>
              <a:ext cx="1289042" cy="483729"/>
              <a:chOff x="6142483" y="963743"/>
              <a:chExt cx="1289042" cy="483729"/>
            </a:xfrm>
          </p:grpSpPr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2483" y="963743"/>
                <a:ext cx="483729" cy="483729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632063" y="1054219"/>
                <a:ext cx="799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-5</a:t>
                </a:r>
                <a:r>
                  <a:rPr lang="en-US" altLang="zh-TW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1964869" y="914649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07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25" y="-78427"/>
            <a:ext cx="12891449" cy="7418141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64" y="0"/>
            <a:ext cx="2614613" cy="914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914" y="945813"/>
            <a:ext cx="1971675" cy="4000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939" y="957901"/>
            <a:ext cx="1971675" cy="5979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490" y="590171"/>
            <a:ext cx="553760" cy="8754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40765" y="197429"/>
            <a:ext cx="1340021" cy="57791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44090" y="274460"/>
            <a:ext cx="9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72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81630" y="339959"/>
            <a:ext cx="900000" cy="2593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666696" y="1827797"/>
            <a:ext cx="5076968" cy="4094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8278958" y="1947405"/>
            <a:ext cx="467439" cy="403612"/>
            <a:chOff x="8417254" y="1617135"/>
            <a:chExt cx="644859" cy="477672"/>
          </a:xfrm>
        </p:grpSpPr>
        <p:sp>
          <p:nvSpPr>
            <p:cNvPr id="24" name="流程圖: 接點 23"/>
            <p:cNvSpPr/>
            <p:nvPr/>
          </p:nvSpPr>
          <p:spPr>
            <a:xfrm>
              <a:off x="8525300" y="1617135"/>
              <a:ext cx="423081" cy="4776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乘號 24"/>
            <p:cNvSpPr/>
            <p:nvPr/>
          </p:nvSpPr>
          <p:spPr>
            <a:xfrm>
              <a:off x="8417254" y="1617136"/>
              <a:ext cx="644859" cy="46452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90738" y="2494275"/>
            <a:ext cx="4628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確定要離開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197137" y="4079631"/>
            <a:ext cx="1874741" cy="1139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sz="7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6419403" y="4079631"/>
            <a:ext cx="1874741" cy="1139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7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4563" y="4649449"/>
            <a:ext cx="553760" cy="8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1726"/>
          </a:xfrm>
          <a:prstGeom prst="rect">
            <a:avLst/>
          </a:prstGeom>
          <a:effectLst>
            <a:reflection blurRad="12700" stA="1000" dist="50800" dir="5400000" sy="-100000" algn="bl" rotWithShape="0"/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09" y="1116005"/>
            <a:ext cx="5008100" cy="5008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4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5735" y="2644170"/>
            <a:ext cx="56605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sz="9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9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END</a:t>
            </a:r>
            <a:endParaRPr lang="zh-TW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0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26"/>
            <a:ext cx="12191999" cy="686172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66696" y="1827797"/>
            <a:ext cx="5076968" cy="4094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835021" y="2634018"/>
            <a:ext cx="9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/>
              <a:t>帳號</a:t>
            </a:r>
            <a:endParaRPr lang="zh-TW" altLang="en-US" sz="28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35021" y="3394988"/>
            <a:ext cx="126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/>
              <a:t>密碼</a:t>
            </a:r>
            <a:endParaRPr lang="zh-TW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967785" y="2634018"/>
            <a:ext cx="3589361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67784" y="3383891"/>
            <a:ext cx="3589362" cy="491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202070" y="4683989"/>
            <a:ext cx="1787857" cy="69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chemeClr val="tx1"/>
                </a:solidFill>
              </a:rPr>
              <a:t>登入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8323426" y="1915274"/>
            <a:ext cx="467439" cy="403612"/>
            <a:chOff x="8417254" y="1617135"/>
            <a:chExt cx="644859" cy="477672"/>
          </a:xfrm>
        </p:grpSpPr>
        <p:sp>
          <p:nvSpPr>
            <p:cNvPr id="11" name="流程圖: 接點 10"/>
            <p:cNvSpPr/>
            <p:nvPr/>
          </p:nvSpPr>
          <p:spPr>
            <a:xfrm>
              <a:off x="8525300" y="1617135"/>
              <a:ext cx="423081" cy="4776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乘號 11"/>
            <p:cNvSpPr/>
            <p:nvPr/>
          </p:nvSpPr>
          <p:spPr>
            <a:xfrm>
              <a:off x="8417254" y="1617136"/>
              <a:ext cx="644859" cy="46452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5031473" y="2618751"/>
            <a:ext cx="279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123456789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1473" y="3409705"/>
            <a:ext cx="312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**********</a:t>
            </a:r>
            <a:endParaRPr lang="zh-TW" altLang="en-US" sz="32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65" y="5000285"/>
            <a:ext cx="64013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1726"/>
          </a:xfrm>
          <a:prstGeom prst="rect">
            <a:avLst/>
          </a:prstGeom>
          <a:effectLst>
            <a:reflection blurRad="12700" stA="1000" dist="50800" dir="5400000" sy="-100000" algn="bl" rotWithShape="0"/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09" y="1116005"/>
            <a:ext cx="5008100" cy="5008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714" y="1778784"/>
            <a:ext cx="64013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1898 L -0.1668 -0.02315 L -0.16576 -0.32454 L 0.62357 -0.30833 L 0.61901 0.00371 L 0.00273 -0.01898 Z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5" y="-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025" y="709749"/>
            <a:ext cx="553760" cy="87546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4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2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8108" y="348014"/>
            <a:ext cx="1978926" cy="259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3069" y="1029976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LV.1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7" y="249329"/>
            <a:ext cx="557131" cy="37986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24496" y="269048"/>
            <a:ext cx="63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" y="215839"/>
            <a:ext cx="782964" cy="7829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3" y="163449"/>
            <a:ext cx="611308" cy="61130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84556" y="302988"/>
            <a:ext cx="8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420436" y="179927"/>
            <a:ext cx="1008613" cy="874292"/>
            <a:chOff x="7420436" y="179927"/>
            <a:chExt cx="1008613" cy="87429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1" y="179927"/>
              <a:ext cx="702145" cy="70214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420436" y="530999"/>
              <a:ext cx="100861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商</a:t>
              </a:r>
              <a:r>
                <a:rPr lang="zh-TW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店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4" y="215839"/>
            <a:ext cx="780364" cy="6249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12678" y="607321"/>
            <a:ext cx="1237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rgbClr val="FF0000"/>
                </a:solidFill>
                <a:effectLst/>
              </a:rPr>
              <a:t>離開</a:t>
            </a:r>
            <a:endParaRPr lang="zh-TW" alt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81646" y="329511"/>
            <a:ext cx="6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8"/>
          <a:srcRect l="209" r="-1"/>
          <a:stretch/>
        </p:blipFill>
        <p:spPr>
          <a:xfrm>
            <a:off x="-48244" y="37055"/>
            <a:ext cx="12216122" cy="686695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5274956" y="3470532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01942" y="3578772"/>
            <a:ext cx="244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BC95B"/>
                </a:solidFill>
              </a:rPr>
              <a:t>-20/+30</a:t>
            </a:r>
            <a:endParaRPr lang="zh-TW" altLang="en-US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BC95B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420436" y="1939158"/>
            <a:ext cx="244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BC95B"/>
                </a:solidFill>
              </a:rPr>
              <a:t>-50</a:t>
            </a:r>
            <a:endParaRPr lang="zh-TW" altLang="en-US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BC95B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1080" y="5558226"/>
            <a:ext cx="553760" cy="8754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72" y="1538459"/>
            <a:ext cx="1083591" cy="14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4" y="0"/>
            <a:ext cx="12197327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74956" y="17352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74956" y="35640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90553" y="1919428"/>
            <a:ext cx="25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40/+50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574824" y="3656399"/>
            <a:ext cx="25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40</a:t>
            </a:r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/+60</a:t>
            </a:r>
            <a:endParaRPr lang="en-US" altLang="zh-TW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9C75F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869" y="5706571"/>
            <a:ext cx="553760" cy="8754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3073973"/>
            <a:ext cx="9207500" cy="1595880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</p:pic>
    </p:spTree>
    <p:extLst>
      <p:ext uri="{BB962C8B-B14F-4D97-AF65-F5344CB8AC3E}">
        <p14:creationId xmlns:p14="http://schemas.microsoft.com/office/powerpoint/2010/main" val="284766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4" y="0"/>
            <a:ext cx="12197327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74956" y="17352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74956" y="356406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en-US" altLang="zh-TW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58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zh-TW" altLang="en-US" sz="54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58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90553" y="1919428"/>
            <a:ext cx="25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48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5</a:t>
            </a:r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0/+80</a:t>
            </a:r>
            <a:endParaRPr lang="en-US" altLang="zh-TW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9C75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4824" y="3656399"/>
            <a:ext cx="25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48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9C75F"/>
                </a:solidFill>
              </a:rPr>
              <a:t>50</a:t>
            </a:r>
            <a:endParaRPr lang="en-US" altLang="zh-TW" sz="4800" b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9C75F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35" y="1507034"/>
            <a:ext cx="1096396" cy="150510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31" y="1507034"/>
            <a:ext cx="1119235" cy="150510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20" y="1432462"/>
            <a:ext cx="1485606" cy="13398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18" y="1474069"/>
            <a:ext cx="9207500" cy="1595880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18" y="3205146"/>
            <a:ext cx="1096396" cy="150510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30" y="3200284"/>
            <a:ext cx="1119235" cy="150510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55" y="1218738"/>
            <a:ext cx="1120967" cy="109427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99" y="3195422"/>
            <a:ext cx="1916163" cy="14371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18" y="3154897"/>
            <a:ext cx="9207500" cy="1595880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</p:pic>
    </p:spTree>
    <p:extLst>
      <p:ext uri="{BB962C8B-B14F-4D97-AF65-F5344CB8AC3E}">
        <p14:creationId xmlns:p14="http://schemas.microsoft.com/office/powerpoint/2010/main" val="24499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209</Words>
  <Application>Microsoft Office PowerPoint</Application>
  <PresentationFormat>寬螢幕</PresentationFormat>
  <Paragraphs>144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江易諺</dc:creator>
  <cp:lastModifiedBy>William YA</cp:lastModifiedBy>
  <cp:revision>55</cp:revision>
  <dcterms:created xsi:type="dcterms:W3CDTF">2015-12-09T01:38:14Z</dcterms:created>
  <dcterms:modified xsi:type="dcterms:W3CDTF">2015-12-13T10:05:11Z</dcterms:modified>
</cp:coreProperties>
</file>