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57" r:id="rId4"/>
    <p:sldId id="262" r:id="rId5"/>
    <p:sldId id="271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20" y="-8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12/13/2015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2015/12/13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2015/12/13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2015/12/13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2015/12/13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2015/12/13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2015/12/13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2015/12/13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2015/12/13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2015/12/13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12/13/2015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623885"/>
            <a:ext cx="9604310" cy="3383280"/>
          </a:xfrm>
        </p:spPr>
        <p:txBody>
          <a:bodyPr/>
          <a:lstStyle/>
          <a:p>
            <a:r>
              <a:rPr lang="en-US" altLang="zh-TW" dirty="0">
                <a:latin typeface="Bodoni MT" panose="02070603080606020203" pitchFamily="18" charset="0"/>
              </a:rPr>
              <a:t>Team </a:t>
            </a:r>
            <a:r>
              <a:rPr lang="en-US" altLang="zh-TW" dirty="0" smtClean="0">
                <a:latin typeface="Bodoni MT" panose="02070603080606020203" pitchFamily="18" charset="0"/>
              </a:rPr>
              <a:t>6</a:t>
            </a:r>
            <a:r>
              <a:rPr lang="zh-TW" altLang="en-US" dirty="0">
                <a:latin typeface="Bodoni MT" panose="02070603080606020203" pitchFamily="18" charset="0"/>
              </a:rPr>
              <a:t> </a:t>
            </a:r>
            <a:r>
              <a:rPr lang="zh-TW" altLang="en-US" dirty="0" smtClean="0">
                <a:latin typeface="Bodoni MT" panose="02070603080606020203" pitchFamily="18" charset="0"/>
              </a:rPr>
              <a:t>  </a:t>
            </a:r>
            <a:r>
              <a:rPr lang="zh-TW" altLang="en-US" dirty="0" smtClean="0"/>
              <a:t>開心農場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425436"/>
          </a:xfrm>
        </p:spPr>
        <p:txBody>
          <a:bodyPr/>
          <a:lstStyle/>
          <a:p>
            <a:r>
              <a:rPr lang="zh-TW" altLang="en-US" dirty="0" smtClean="0"/>
              <a:t>組長</a:t>
            </a:r>
            <a:r>
              <a:rPr lang="zh-TW" altLang="en-US" dirty="0"/>
              <a:t>：</a:t>
            </a:r>
            <a:r>
              <a:rPr lang="en-US" altLang="zh-TW" dirty="0"/>
              <a:t>101106006</a:t>
            </a:r>
            <a:r>
              <a:rPr lang="zh-TW" altLang="en-US" dirty="0"/>
              <a:t> 陳君櫂</a:t>
            </a:r>
            <a:endParaRPr lang="en-US" altLang="zh-TW" dirty="0"/>
          </a:p>
          <a:p>
            <a:r>
              <a:rPr lang="zh-TW" altLang="en-US" dirty="0"/>
              <a:t>組員：</a:t>
            </a:r>
            <a:r>
              <a:rPr lang="en-US" altLang="zh-TW" dirty="0"/>
              <a:t>102213025</a:t>
            </a:r>
            <a:r>
              <a:rPr lang="zh-TW" altLang="en-US" dirty="0"/>
              <a:t> 江易諺、</a:t>
            </a:r>
            <a:r>
              <a:rPr lang="en-US" altLang="zh-TW" dirty="0"/>
              <a:t>102213051</a:t>
            </a:r>
            <a:r>
              <a:rPr lang="zh-TW" altLang="en-US" dirty="0"/>
              <a:t> 梁偉俊</a:t>
            </a:r>
            <a:endParaRPr lang="en-US" altLang="zh-TW" dirty="0"/>
          </a:p>
          <a:p>
            <a:r>
              <a:rPr lang="zh-TW" altLang="en-US" dirty="0"/>
              <a:t>            </a:t>
            </a:r>
            <a:r>
              <a:rPr lang="en-US" altLang="zh-TW" dirty="0"/>
              <a:t>102213043</a:t>
            </a:r>
            <a:r>
              <a:rPr lang="zh-TW" altLang="en-US" dirty="0"/>
              <a:t> 張以慈、</a:t>
            </a:r>
            <a:r>
              <a:rPr lang="en-US" altLang="zh-TW" dirty="0"/>
              <a:t>102213038</a:t>
            </a:r>
            <a:r>
              <a:rPr lang="zh-TW" altLang="en-US" dirty="0"/>
              <a:t> 葉宸瑋</a:t>
            </a:r>
            <a:endParaRPr lang="en-US" altLang="zh-TW" dirty="0"/>
          </a:p>
          <a:p>
            <a:endParaRPr lang="en-US" altLang="zh-TW" dirty="0" smtClean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報告大</a:t>
            </a:r>
            <a:r>
              <a:rPr lang="zh-TW" altLang="en-US" dirty="0"/>
              <a:t>綱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操作情境與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</a:p>
          <a:p>
            <a:r>
              <a:rPr lang="en-US" altLang="zh-TW" dirty="0" smtClean="0"/>
              <a:t>Activity diagram</a:t>
            </a:r>
          </a:p>
          <a:p>
            <a:r>
              <a:rPr lang="zh-TW" altLang="en-US" dirty="0" smtClean="0"/>
              <a:t>流程圖</a:t>
            </a:r>
            <a:r>
              <a:rPr lang="en-US" altLang="zh-TW" dirty="0" smtClean="0"/>
              <a:t>(RE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scontent-tpe1-1.xx.fbcdn.net/hphotos-xlf1/v/t35.0-12/12363892_1074042795939419_2007734421_o.jpg?oh=4c40c0df4eb7259be1bd61a9fc31c049&amp;oe=566E2E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1"/>
            <a:ext cx="98869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diagram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scontent-tpe1-1.xx.fbcdn.net/hphotos-xpf1/v/t34.0-12/12358442_1074552005888498_2119328490_n.jpg?oh=0ecba2f760aebf47f5ac8bc9b4f7979f&amp;oe=566E2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91" y="1646238"/>
            <a:ext cx="7040217" cy="50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6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6611" y="2500078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Thank You</a:t>
            </a:r>
            <a:endParaRPr lang="zh-TW" altLang="en-US" sz="7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54</Words>
  <Application>Microsoft Office PowerPoint</Application>
  <PresentationFormat>寬螢幕</PresentationFormat>
  <Paragraphs>15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 UI</vt:lpstr>
      <vt:lpstr>微軟正黑體</vt:lpstr>
      <vt:lpstr>新細明體</vt:lpstr>
      <vt:lpstr>Arial</vt:lpstr>
      <vt:lpstr>Bodoni MT</vt:lpstr>
      <vt:lpstr>Diamond Grid 16x9</vt:lpstr>
      <vt:lpstr>Team 6   開心農場</vt:lpstr>
      <vt:lpstr>報告大綱</vt:lpstr>
      <vt:lpstr>Class diagram</vt:lpstr>
      <vt:lpstr>Activity diagram </vt:lpstr>
      <vt:lpstr>ER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2015-12-12T14:07:54Z</dcterms:created>
  <dcterms:modified xsi:type="dcterms:W3CDTF">2015-12-13T10:50:48Z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