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4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8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75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4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48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14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0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9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5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72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7F1B-DE03-4121-B9AB-7B36EF1FF801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E7362-2932-4799-AA99-EBA96879C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開心農場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Team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3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case</a:t>
            </a:r>
          </a:p>
          <a:p>
            <a:r>
              <a:rPr lang="en-US" altLang="zh-TW" dirty="0" smtClean="0"/>
              <a:t>DFD</a:t>
            </a:r>
          </a:p>
          <a:p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DEMO(</a:t>
            </a:r>
            <a:r>
              <a:rPr lang="zh-TW" altLang="en-US" smtClean="0"/>
              <a:t>無須報告 直接實作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額外的功能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86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	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95" y="1825625"/>
            <a:ext cx="5244209" cy="4351338"/>
          </a:xfrm>
        </p:spPr>
      </p:pic>
    </p:spTree>
    <p:extLst>
      <p:ext uri="{BB962C8B-B14F-4D97-AF65-F5344CB8AC3E}">
        <p14:creationId xmlns:p14="http://schemas.microsoft.com/office/powerpoint/2010/main" val="54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DFD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61" y="1825625"/>
            <a:ext cx="5832878" cy="4351338"/>
          </a:xfrm>
        </p:spPr>
      </p:pic>
    </p:spTree>
    <p:extLst>
      <p:ext uri="{BB962C8B-B14F-4D97-AF65-F5344CB8AC3E}">
        <p14:creationId xmlns:p14="http://schemas.microsoft.com/office/powerpoint/2010/main" val="78471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pic>
        <p:nvPicPr>
          <p:cNvPr id="1026" name="Picture 2" descr="https://scontent-tpe1-1.xx.fbcdn.net/hphotos-xpf1/v/t34.0-12/12506678_708187652616387_1985761113_n.jpg?oh=a7b97212cecfb0b2f70dde27bbe70434&amp;oe=568F777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182019"/>
            <a:ext cx="49911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4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額外的功能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89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28</Words>
  <Application>Microsoft Office PowerPoint</Application>
  <PresentationFormat>寬螢幕</PresentationFormat>
  <Paragraphs>13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開心農場</vt:lpstr>
      <vt:lpstr>目錄</vt:lpstr>
      <vt:lpstr>Use case </vt:lpstr>
      <vt:lpstr>DFD</vt:lpstr>
      <vt:lpstr>class</vt:lpstr>
      <vt:lpstr>DEMO</vt:lpstr>
      <vt:lpstr>額外的功能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開心農場</dc:title>
  <dc:creator>William YA</dc:creator>
  <cp:lastModifiedBy>William YA</cp:lastModifiedBy>
  <cp:revision>3</cp:revision>
  <dcterms:created xsi:type="dcterms:W3CDTF">2016-01-06T12:55:48Z</dcterms:created>
  <dcterms:modified xsi:type="dcterms:W3CDTF">2016-01-06T17:08:19Z</dcterms:modified>
</cp:coreProperties>
</file>