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7" r:id="rId2"/>
    <p:sldId id="261" r:id="rId3"/>
    <p:sldId id="260" r:id="rId4"/>
    <p:sldId id="267" r:id="rId5"/>
    <p:sldId id="268" r:id="rId6"/>
    <p:sldId id="263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935"/>
    <a:srgbClr val="1F6F1F"/>
    <a:srgbClr val="80C53B"/>
    <a:srgbClr val="86E452"/>
    <a:srgbClr val="53B61C"/>
    <a:srgbClr val="3B633B"/>
    <a:srgbClr val="528852"/>
    <a:srgbClr val="2A462A"/>
    <a:srgbClr val="003300"/>
    <a:srgbClr val="4B7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94727" autoAdjust="0"/>
  </p:normalViewPr>
  <p:slideViewPr>
    <p:cSldViewPr>
      <p:cViewPr>
        <p:scale>
          <a:sx n="64" d="100"/>
          <a:sy n="64" d="100"/>
        </p:scale>
        <p:origin x="-1536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1B297A-46B5-461F-ACF5-7E05C5EDCAE7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</dgm:pt>
    <dgm:pt modelId="{B43CED0D-4925-42C3-A1D8-706E7C4C8109}">
      <dgm:prSet phldrT="[文字]"/>
      <dgm:spPr>
        <a:solidFill>
          <a:srgbClr val="00330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TW" dirty="0" smtClean="0"/>
            <a:t>Use case</a:t>
          </a:r>
          <a:endParaRPr lang="zh-TW" altLang="en-US" dirty="0"/>
        </a:p>
      </dgm:t>
    </dgm:pt>
    <dgm:pt modelId="{39379DB0-9D83-4226-993B-56325FB65A8C}" type="parTrans" cxnId="{8B6576BA-791D-4D6A-9D30-CAF1286BBEEE}">
      <dgm:prSet/>
      <dgm:spPr/>
      <dgm:t>
        <a:bodyPr/>
        <a:lstStyle/>
        <a:p>
          <a:endParaRPr lang="zh-TW" altLang="en-US"/>
        </a:p>
      </dgm:t>
    </dgm:pt>
    <dgm:pt modelId="{C2FC418D-8527-4AEF-80A4-D3A62E731876}" type="sibTrans" cxnId="{8B6576BA-791D-4D6A-9D30-CAF1286BBEEE}">
      <dgm:prSet/>
      <dgm:spPr/>
      <dgm:t>
        <a:bodyPr/>
        <a:lstStyle/>
        <a:p>
          <a:endParaRPr lang="zh-TW" altLang="en-US"/>
        </a:p>
      </dgm:t>
    </dgm:pt>
    <dgm:pt modelId="{853161AE-7BE3-4EB6-943D-B6F3163264AA}">
      <dgm:prSet phldrT="[文字]"/>
      <dgm:spPr>
        <a:solidFill>
          <a:srgbClr val="1F6F1F"/>
        </a:solidFill>
      </dgm:spPr>
      <dgm:t>
        <a:bodyPr/>
        <a:lstStyle/>
        <a:p>
          <a:r>
            <a:rPr lang="en-US" altLang="zh-TW" dirty="0" smtClean="0"/>
            <a:t>DFD</a:t>
          </a:r>
          <a:endParaRPr lang="zh-TW" altLang="en-US" dirty="0"/>
        </a:p>
      </dgm:t>
    </dgm:pt>
    <dgm:pt modelId="{36EB249C-929B-4648-88BC-71F855C2F6C2}" type="parTrans" cxnId="{453189AB-2CBE-4869-A19E-E9904A0FDB7B}">
      <dgm:prSet/>
      <dgm:spPr/>
      <dgm:t>
        <a:bodyPr/>
        <a:lstStyle/>
        <a:p>
          <a:endParaRPr lang="zh-TW" altLang="en-US"/>
        </a:p>
      </dgm:t>
    </dgm:pt>
    <dgm:pt modelId="{21C6B060-A626-4C6A-96D9-2FFCDEF8266E}" type="sibTrans" cxnId="{453189AB-2CBE-4869-A19E-E9904A0FDB7B}">
      <dgm:prSet/>
      <dgm:spPr/>
      <dgm:t>
        <a:bodyPr/>
        <a:lstStyle/>
        <a:p>
          <a:endParaRPr lang="zh-TW" altLang="en-US"/>
        </a:p>
      </dgm:t>
    </dgm:pt>
    <dgm:pt modelId="{5D24BFB6-A17A-44BC-AF85-81E739842CE8}">
      <dgm:prSet phldrT="[文字]"/>
      <dgm:spPr>
        <a:solidFill>
          <a:srgbClr val="00B050"/>
        </a:solidFill>
      </dgm:spPr>
      <dgm:t>
        <a:bodyPr/>
        <a:lstStyle/>
        <a:p>
          <a:r>
            <a:rPr lang="en-US" altLang="zh-TW" dirty="0" smtClean="0"/>
            <a:t>Class</a:t>
          </a:r>
          <a:endParaRPr lang="zh-TW" altLang="en-US" dirty="0"/>
        </a:p>
      </dgm:t>
    </dgm:pt>
    <dgm:pt modelId="{3F778919-65FF-4659-993A-25AEB7A50FB5}" type="parTrans" cxnId="{A376B94F-2C40-4302-9F3B-F2C70438E4E6}">
      <dgm:prSet/>
      <dgm:spPr/>
      <dgm:t>
        <a:bodyPr/>
        <a:lstStyle/>
        <a:p>
          <a:endParaRPr lang="zh-TW" altLang="en-US"/>
        </a:p>
      </dgm:t>
    </dgm:pt>
    <dgm:pt modelId="{7BD1B4BD-B2A6-4AEA-BEF1-14C41C9053AB}" type="sibTrans" cxnId="{A376B94F-2C40-4302-9F3B-F2C70438E4E6}">
      <dgm:prSet/>
      <dgm:spPr/>
      <dgm:t>
        <a:bodyPr/>
        <a:lstStyle/>
        <a:p>
          <a:endParaRPr lang="zh-TW" altLang="en-US"/>
        </a:p>
      </dgm:t>
    </dgm:pt>
    <dgm:pt modelId="{D707B0A0-A51F-4027-AC3F-6AD30CF7045B}">
      <dgm:prSet phldrT="[文字]"/>
      <dgm:spPr>
        <a:solidFill>
          <a:srgbClr val="80C53B"/>
        </a:solidFill>
      </dgm:spPr>
      <dgm:t>
        <a:bodyPr/>
        <a:lstStyle/>
        <a:p>
          <a:r>
            <a:rPr lang="en-US" altLang="zh-TW" dirty="0" smtClean="0"/>
            <a:t>Extra function</a:t>
          </a:r>
          <a:endParaRPr lang="zh-TW" altLang="en-US" dirty="0"/>
        </a:p>
      </dgm:t>
    </dgm:pt>
    <dgm:pt modelId="{A10A04AA-5966-4571-88E2-7871E446E100}" type="parTrans" cxnId="{EC4CDA3B-437C-4082-8040-1C78D3ECB735}">
      <dgm:prSet/>
      <dgm:spPr/>
      <dgm:t>
        <a:bodyPr/>
        <a:lstStyle/>
        <a:p>
          <a:endParaRPr lang="zh-TW" altLang="en-US"/>
        </a:p>
      </dgm:t>
    </dgm:pt>
    <dgm:pt modelId="{F59C62EF-5845-47D7-B038-55A4DAB27427}" type="sibTrans" cxnId="{EC4CDA3B-437C-4082-8040-1C78D3ECB735}">
      <dgm:prSet/>
      <dgm:spPr/>
      <dgm:t>
        <a:bodyPr/>
        <a:lstStyle/>
        <a:p>
          <a:endParaRPr lang="zh-TW" altLang="en-US"/>
        </a:p>
      </dgm:t>
    </dgm:pt>
    <dgm:pt modelId="{D249F55C-6A10-4077-B965-A1739163126C}">
      <dgm:prSet phldrT="[文字]"/>
      <dgm:spPr>
        <a:solidFill>
          <a:srgbClr val="53B61C"/>
        </a:solidFill>
      </dgm:spPr>
      <dgm:t>
        <a:bodyPr/>
        <a:lstStyle/>
        <a:p>
          <a:r>
            <a:rPr lang="en-US" altLang="zh-TW" dirty="0" smtClean="0"/>
            <a:t>Demo</a:t>
          </a:r>
          <a:endParaRPr lang="zh-TW" altLang="en-US" dirty="0"/>
        </a:p>
      </dgm:t>
    </dgm:pt>
    <dgm:pt modelId="{4CB1C2D3-7952-4D82-90C2-5262C106D676}" type="parTrans" cxnId="{8486D629-B3F4-4118-8A0D-8FC9720E617A}">
      <dgm:prSet/>
      <dgm:spPr/>
      <dgm:t>
        <a:bodyPr/>
        <a:lstStyle/>
        <a:p>
          <a:endParaRPr lang="zh-TW" altLang="en-US"/>
        </a:p>
      </dgm:t>
    </dgm:pt>
    <dgm:pt modelId="{1662304E-0A90-4FCD-A490-42D2A012174B}" type="sibTrans" cxnId="{8486D629-B3F4-4118-8A0D-8FC9720E617A}">
      <dgm:prSet/>
      <dgm:spPr/>
      <dgm:t>
        <a:bodyPr/>
        <a:lstStyle/>
        <a:p>
          <a:endParaRPr lang="zh-TW" altLang="en-US"/>
        </a:p>
      </dgm:t>
    </dgm:pt>
    <dgm:pt modelId="{B2A6A2AC-713A-46DB-951B-96F3394E2008}" type="pres">
      <dgm:prSet presAssocID="{551B297A-46B5-461F-ACF5-7E05C5EDCAE7}" presName="Name0" presStyleCnt="0">
        <dgm:presLayoutVars>
          <dgm:dir/>
          <dgm:animLvl val="lvl"/>
          <dgm:resizeHandles val="exact"/>
        </dgm:presLayoutVars>
      </dgm:prSet>
      <dgm:spPr/>
    </dgm:pt>
    <dgm:pt modelId="{B9CB8AF3-B888-4EF5-A272-22D36E13D7E6}" type="pres">
      <dgm:prSet presAssocID="{B43CED0D-4925-42C3-A1D8-706E7C4C810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E696382-E4A2-484F-85AA-BB7FA6CDC101}" type="pres">
      <dgm:prSet presAssocID="{C2FC418D-8527-4AEF-80A4-D3A62E731876}" presName="parTxOnlySpace" presStyleCnt="0"/>
      <dgm:spPr/>
    </dgm:pt>
    <dgm:pt modelId="{482CD5C0-F362-4E51-930C-030C0665B623}" type="pres">
      <dgm:prSet presAssocID="{853161AE-7BE3-4EB6-943D-B6F3163264A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A902A21-966C-4686-8501-6609CA375531}" type="pres">
      <dgm:prSet presAssocID="{21C6B060-A626-4C6A-96D9-2FFCDEF8266E}" presName="parTxOnlySpace" presStyleCnt="0"/>
      <dgm:spPr/>
    </dgm:pt>
    <dgm:pt modelId="{295C3FD2-67EF-4CD3-9128-195D0208FC2D}" type="pres">
      <dgm:prSet presAssocID="{5D24BFB6-A17A-44BC-AF85-81E739842CE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F0ACBEB-35DA-4D6A-BD08-5F59262ABFE4}" type="pres">
      <dgm:prSet presAssocID="{7BD1B4BD-B2A6-4AEA-BEF1-14C41C9053AB}" presName="parTxOnlySpace" presStyleCnt="0"/>
      <dgm:spPr/>
    </dgm:pt>
    <dgm:pt modelId="{392EEFF8-301C-44E5-BBF2-CA9D6A5A3A6C}" type="pres">
      <dgm:prSet presAssocID="{D249F55C-6A10-4077-B965-A1739163126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CE4C954-6AFB-4668-9AFD-C945913DF78F}" type="pres">
      <dgm:prSet presAssocID="{1662304E-0A90-4FCD-A490-42D2A012174B}" presName="parTxOnlySpace" presStyleCnt="0"/>
      <dgm:spPr/>
    </dgm:pt>
    <dgm:pt modelId="{0374B60E-7749-46E3-ADEA-BC8B825EC9CC}" type="pres">
      <dgm:prSet presAssocID="{D707B0A0-A51F-4027-AC3F-6AD30CF7045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8B6576BA-791D-4D6A-9D30-CAF1286BBEEE}" srcId="{551B297A-46B5-461F-ACF5-7E05C5EDCAE7}" destId="{B43CED0D-4925-42C3-A1D8-706E7C4C8109}" srcOrd="0" destOrd="0" parTransId="{39379DB0-9D83-4226-993B-56325FB65A8C}" sibTransId="{C2FC418D-8527-4AEF-80A4-D3A62E731876}"/>
    <dgm:cxn modelId="{0B1D2B6F-186B-4817-9F6B-3451AC74A514}" type="presOf" srcId="{5D24BFB6-A17A-44BC-AF85-81E739842CE8}" destId="{295C3FD2-67EF-4CD3-9128-195D0208FC2D}" srcOrd="0" destOrd="0" presId="urn:microsoft.com/office/officeart/2005/8/layout/chevron1"/>
    <dgm:cxn modelId="{8486D629-B3F4-4118-8A0D-8FC9720E617A}" srcId="{551B297A-46B5-461F-ACF5-7E05C5EDCAE7}" destId="{D249F55C-6A10-4077-B965-A1739163126C}" srcOrd="3" destOrd="0" parTransId="{4CB1C2D3-7952-4D82-90C2-5262C106D676}" sibTransId="{1662304E-0A90-4FCD-A490-42D2A012174B}"/>
    <dgm:cxn modelId="{453189AB-2CBE-4869-A19E-E9904A0FDB7B}" srcId="{551B297A-46B5-461F-ACF5-7E05C5EDCAE7}" destId="{853161AE-7BE3-4EB6-943D-B6F3163264AA}" srcOrd="1" destOrd="0" parTransId="{36EB249C-929B-4648-88BC-71F855C2F6C2}" sibTransId="{21C6B060-A626-4C6A-96D9-2FFCDEF8266E}"/>
    <dgm:cxn modelId="{FF5E5269-33EF-4633-ABD8-4FAFF95558E8}" type="presOf" srcId="{853161AE-7BE3-4EB6-943D-B6F3163264AA}" destId="{482CD5C0-F362-4E51-930C-030C0665B623}" srcOrd="0" destOrd="0" presId="urn:microsoft.com/office/officeart/2005/8/layout/chevron1"/>
    <dgm:cxn modelId="{D3470054-DDA2-4F23-8BC7-3BD90D3F0D3B}" type="presOf" srcId="{B43CED0D-4925-42C3-A1D8-706E7C4C8109}" destId="{B9CB8AF3-B888-4EF5-A272-22D36E13D7E6}" srcOrd="0" destOrd="0" presId="urn:microsoft.com/office/officeart/2005/8/layout/chevron1"/>
    <dgm:cxn modelId="{AD1155D6-6D62-4613-9301-50FEE90475B1}" type="presOf" srcId="{D707B0A0-A51F-4027-AC3F-6AD30CF7045B}" destId="{0374B60E-7749-46E3-ADEA-BC8B825EC9CC}" srcOrd="0" destOrd="0" presId="urn:microsoft.com/office/officeart/2005/8/layout/chevron1"/>
    <dgm:cxn modelId="{EC4CDA3B-437C-4082-8040-1C78D3ECB735}" srcId="{551B297A-46B5-461F-ACF5-7E05C5EDCAE7}" destId="{D707B0A0-A51F-4027-AC3F-6AD30CF7045B}" srcOrd="4" destOrd="0" parTransId="{A10A04AA-5966-4571-88E2-7871E446E100}" sibTransId="{F59C62EF-5845-47D7-B038-55A4DAB27427}"/>
    <dgm:cxn modelId="{4F0B0E05-451D-4B69-BBA9-B8DBBA7C0A0D}" type="presOf" srcId="{551B297A-46B5-461F-ACF5-7E05C5EDCAE7}" destId="{B2A6A2AC-713A-46DB-951B-96F3394E2008}" srcOrd="0" destOrd="0" presId="urn:microsoft.com/office/officeart/2005/8/layout/chevron1"/>
    <dgm:cxn modelId="{A376B94F-2C40-4302-9F3B-F2C70438E4E6}" srcId="{551B297A-46B5-461F-ACF5-7E05C5EDCAE7}" destId="{5D24BFB6-A17A-44BC-AF85-81E739842CE8}" srcOrd="2" destOrd="0" parTransId="{3F778919-65FF-4659-993A-25AEB7A50FB5}" sibTransId="{7BD1B4BD-B2A6-4AEA-BEF1-14C41C9053AB}"/>
    <dgm:cxn modelId="{36B6C809-E2EE-48F8-B732-7610628EAECA}" type="presOf" srcId="{D249F55C-6A10-4077-B965-A1739163126C}" destId="{392EEFF8-301C-44E5-BBF2-CA9D6A5A3A6C}" srcOrd="0" destOrd="0" presId="urn:microsoft.com/office/officeart/2005/8/layout/chevron1"/>
    <dgm:cxn modelId="{258249EA-B165-4EA5-A49F-7BEEB1AF189F}" type="presParOf" srcId="{B2A6A2AC-713A-46DB-951B-96F3394E2008}" destId="{B9CB8AF3-B888-4EF5-A272-22D36E13D7E6}" srcOrd="0" destOrd="0" presId="urn:microsoft.com/office/officeart/2005/8/layout/chevron1"/>
    <dgm:cxn modelId="{5366894C-4C40-46F6-83D6-F32A1D88EB89}" type="presParOf" srcId="{B2A6A2AC-713A-46DB-951B-96F3394E2008}" destId="{0E696382-E4A2-484F-85AA-BB7FA6CDC101}" srcOrd="1" destOrd="0" presId="urn:microsoft.com/office/officeart/2005/8/layout/chevron1"/>
    <dgm:cxn modelId="{E158D875-2F54-46F5-A9BD-E65DE17B59DE}" type="presParOf" srcId="{B2A6A2AC-713A-46DB-951B-96F3394E2008}" destId="{482CD5C0-F362-4E51-930C-030C0665B623}" srcOrd="2" destOrd="0" presId="urn:microsoft.com/office/officeart/2005/8/layout/chevron1"/>
    <dgm:cxn modelId="{BA8AA57A-6149-460D-BC43-5AA4582BF3D3}" type="presParOf" srcId="{B2A6A2AC-713A-46DB-951B-96F3394E2008}" destId="{5A902A21-966C-4686-8501-6609CA375531}" srcOrd="3" destOrd="0" presId="urn:microsoft.com/office/officeart/2005/8/layout/chevron1"/>
    <dgm:cxn modelId="{CB057D05-688A-4C2D-BC54-CD2B974C7340}" type="presParOf" srcId="{B2A6A2AC-713A-46DB-951B-96F3394E2008}" destId="{295C3FD2-67EF-4CD3-9128-195D0208FC2D}" srcOrd="4" destOrd="0" presId="urn:microsoft.com/office/officeart/2005/8/layout/chevron1"/>
    <dgm:cxn modelId="{91DC0C4A-B50A-4FB6-A133-FA05504456FD}" type="presParOf" srcId="{B2A6A2AC-713A-46DB-951B-96F3394E2008}" destId="{2F0ACBEB-35DA-4D6A-BD08-5F59262ABFE4}" srcOrd="5" destOrd="0" presId="urn:microsoft.com/office/officeart/2005/8/layout/chevron1"/>
    <dgm:cxn modelId="{D22F5777-AA6B-43C7-8FD6-4257C9875BE3}" type="presParOf" srcId="{B2A6A2AC-713A-46DB-951B-96F3394E2008}" destId="{392EEFF8-301C-44E5-BBF2-CA9D6A5A3A6C}" srcOrd="6" destOrd="0" presId="urn:microsoft.com/office/officeart/2005/8/layout/chevron1"/>
    <dgm:cxn modelId="{BBCFBE51-6245-4337-B7B8-4B2DE4CC56D7}" type="presParOf" srcId="{B2A6A2AC-713A-46DB-951B-96F3394E2008}" destId="{4CE4C954-6AFB-4668-9AFD-C945913DF78F}" srcOrd="7" destOrd="0" presId="urn:microsoft.com/office/officeart/2005/8/layout/chevron1"/>
    <dgm:cxn modelId="{39F10CC2-CF81-4F32-B919-6062AE5F6D6C}" type="presParOf" srcId="{B2A6A2AC-713A-46DB-951B-96F3394E2008}" destId="{0374B60E-7749-46E3-ADEA-BC8B825EC9C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B8AF3-B888-4EF5-A272-22D36E13D7E6}">
      <dsp:nvSpPr>
        <dsp:cNvPr id="0" name=""/>
        <dsp:cNvSpPr/>
      </dsp:nvSpPr>
      <dsp:spPr>
        <a:xfrm>
          <a:off x="2077" y="1250394"/>
          <a:ext cx="1848925" cy="739570"/>
        </a:xfrm>
        <a:prstGeom prst="chevron">
          <a:avLst/>
        </a:prstGeom>
        <a:solidFill>
          <a:srgbClr val="003300"/>
        </a:solidFill>
        <a:ln w="48000" cap="flat" cmpd="thickThin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Use case</a:t>
          </a:r>
          <a:endParaRPr lang="zh-TW" altLang="en-US" sz="2100" kern="1200" dirty="0"/>
        </a:p>
      </dsp:txBody>
      <dsp:txXfrm>
        <a:off x="371862" y="1250394"/>
        <a:ext cx="1109355" cy="739570"/>
      </dsp:txXfrm>
    </dsp:sp>
    <dsp:sp modelId="{482CD5C0-F362-4E51-930C-030C0665B623}">
      <dsp:nvSpPr>
        <dsp:cNvPr id="0" name=""/>
        <dsp:cNvSpPr/>
      </dsp:nvSpPr>
      <dsp:spPr>
        <a:xfrm>
          <a:off x="1666109" y="1250394"/>
          <a:ext cx="1848925" cy="739570"/>
        </a:xfrm>
        <a:prstGeom prst="chevron">
          <a:avLst/>
        </a:prstGeom>
        <a:solidFill>
          <a:srgbClr val="1F6F1F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DFD</a:t>
          </a:r>
          <a:endParaRPr lang="zh-TW" altLang="en-US" sz="2100" kern="1200" dirty="0"/>
        </a:p>
      </dsp:txBody>
      <dsp:txXfrm>
        <a:off x="2035894" y="1250394"/>
        <a:ext cx="1109355" cy="739570"/>
      </dsp:txXfrm>
    </dsp:sp>
    <dsp:sp modelId="{295C3FD2-67EF-4CD3-9128-195D0208FC2D}">
      <dsp:nvSpPr>
        <dsp:cNvPr id="0" name=""/>
        <dsp:cNvSpPr/>
      </dsp:nvSpPr>
      <dsp:spPr>
        <a:xfrm>
          <a:off x="3330142" y="1250394"/>
          <a:ext cx="1848925" cy="739570"/>
        </a:xfrm>
        <a:prstGeom prst="chevron">
          <a:avLst/>
        </a:prstGeom>
        <a:solidFill>
          <a:srgbClr val="00B050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Class</a:t>
          </a:r>
          <a:endParaRPr lang="zh-TW" altLang="en-US" sz="2100" kern="1200" dirty="0"/>
        </a:p>
      </dsp:txBody>
      <dsp:txXfrm>
        <a:off x="3699927" y="1250394"/>
        <a:ext cx="1109355" cy="739570"/>
      </dsp:txXfrm>
    </dsp:sp>
    <dsp:sp modelId="{392EEFF8-301C-44E5-BBF2-CA9D6A5A3A6C}">
      <dsp:nvSpPr>
        <dsp:cNvPr id="0" name=""/>
        <dsp:cNvSpPr/>
      </dsp:nvSpPr>
      <dsp:spPr>
        <a:xfrm>
          <a:off x="4994175" y="1250394"/>
          <a:ext cx="1848925" cy="739570"/>
        </a:xfrm>
        <a:prstGeom prst="chevron">
          <a:avLst/>
        </a:prstGeom>
        <a:solidFill>
          <a:srgbClr val="53B61C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Demo</a:t>
          </a:r>
          <a:endParaRPr lang="zh-TW" altLang="en-US" sz="2100" kern="1200" dirty="0"/>
        </a:p>
      </dsp:txBody>
      <dsp:txXfrm>
        <a:off x="5363960" y="1250394"/>
        <a:ext cx="1109355" cy="739570"/>
      </dsp:txXfrm>
    </dsp:sp>
    <dsp:sp modelId="{0374B60E-7749-46E3-ADEA-BC8B825EC9CC}">
      <dsp:nvSpPr>
        <dsp:cNvPr id="0" name=""/>
        <dsp:cNvSpPr/>
      </dsp:nvSpPr>
      <dsp:spPr>
        <a:xfrm>
          <a:off x="6658207" y="1250394"/>
          <a:ext cx="1848925" cy="739570"/>
        </a:xfrm>
        <a:prstGeom prst="chevron">
          <a:avLst/>
        </a:prstGeom>
        <a:solidFill>
          <a:srgbClr val="80C53B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Extra function</a:t>
          </a:r>
          <a:endParaRPr lang="zh-TW" altLang="en-US" sz="2100" kern="1200" dirty="0"/>
        </a:p>
      </dsp:txBody>
      <dsp:txXfrm>
        <a:off x="7027992" y="1250394"/>
        <a:ext cx="1109355" cy="739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rgbClr val="FFFFFF"/>
                </a:solidFill>
              </a:rPr>
              <a:t>
   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rgbClr val="FFFFFF"/>
                </a:solidFill>
              </a:rPr>
              <a:t>
            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828675" y="2292095"/>
            <a:ext cx="7572375" cy="2219691"/>
          </a:xfrm>
        </p:spPr>
        <p:txBody>
          <a:bodyPr anchor="ctr">
            <a:normAutofit/>
          </a:bodyPr>
          <a:lstStyle>
            <a:lvl1pPr algn="l" latinLnBrk="0">
              <a:defRPr lang="zh-TW" sz="4400" cap="all" baseline="0"/>
            </a:lvl1pPr>
          </a:lstStyle>
          <a:p>
            <a:r>
              <a:rPr lang="zh-TW" dirty="0"/>
              <a:t>
</a:t>
            </a:r>
            <a:r>
              <a:rPr lang="zh-TW" dirty="0" smtClean="0"/>
              <a:t>按一下</a:t>
            </a:r>
            <a:r>
              <a:rPr lang="zh-TW" dirty="0"/>
              <a:t>以編輯母片標題樣式
            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828674" y="4511785"/>
            <a:ext cx="7572376" cy="95556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1800"/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dirty="0" smtClean="0"/>
              <a:t>按一下</a:t>
            </a:r>
            <a:r>
              <a:rPr lang="zh-TW" dirty="0"/>
              <a:t>以編輯母片副標題樣式
           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altLang="en-US" dirty="0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  <a:fld id="{402B9795-92DC-40DC-A1CA-9A4B349D7824}" type="datetimeFigureOut">
              <a:rPr lang="en-US" altLang="zh-TW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1/6/2016</a:t>
            </a:fld>
            <a:r>
              <a:rPr altLang="en-US" dirty="0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altLang="en-US" dirty="0" smtClean="0">
                <a:solidFill>
                  <a:srgbClr val="514843">
                    <a:lumMod val="60000"/>
                    <a:lumOff val="40000"/>
                  </a:srgbClr>
                </a:solidFill>
              </a:rPr>
              <a:t>頁尾</a:t>
            </a:r>
            <a:endParaRPr altLang="zh-TW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altLang="en-US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  <a:fld id="{0FF54DE5-C571-48E8-A5BC-B369434E2F44}" type="slidenum">
              <a:rPr lang="en-US" altLang="zh-TW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r>
              <a:rPr altLang="en-US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4" y="0"/>
            <a:ext cx="1310643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>
            <a:lvl1pPr latinLnBrk="0">
              <a:defRPr lang="zh-TW" sz="3200"/>
            </a:lvl1pPr>
          </a:lstStyle>
          <a:p>
            <a:r>
              <a:rPr lang="zh-TW" dirty="0" smtClean="0"/>
              <a:t> 按一下</a:t>
            </a:r>
            <a:r>
              <a:rPr lang="zh-TW" dirty="0"/>
              <a:t>以編輯母片標題</a:t>
            </a:r>
            <a:r>
              <a:rPr lang="zh-TW" dirty="0" smtClean="0"/>
              <a:t>樣式</a:t>
            </a:r>
            <a:endParaRPr lang="zh-TW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491003" y="1600200"/>
            <a:ext cx="4823184" cy="4572001"/>
          </a:xfrm>
        </p:spPr>
        <p:txBody>
          <a:bodyPr tIns="1188720">
            <a:normAutofit/>
          </a:bodyPr>
          <a:lstStyle>
            <a:lvl1pPr marL="0" indent="0" algn="ctr" latinLnBrk="0">
              <a:buNone/>
              <a:defRPr lang="zh-TW" sz="20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28675" y="1600200"/>
            <a:ext cx="2547747" cy="45720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800"/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dirty="0" smtClean="0"/>
              <a:t>按一下</a:t>
            </a:r>
            <a:r>
              <a:rPr lang="zh-TW" dirty="0"/>
              <a:t>以編輯母片文字樣式
          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altLang="en-US" dirty="0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  <a:fld id="{402B9795-92DC-40DC-A1CA-9A4B349D7824}" type="datetimeFigureOut">
              <a:rPr lang="en-US" altLang="zh-TW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1/6/2016</a:t>
            </a:fld>
            <a:r>
              <a:rPr altLang="en-US" dirty="0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altLang="en-US" dirty="0" smtClean="0">
                <a:solidFill>
                  <a:srgbClr val="514843">
                    <a:lumMod val="60000"/>
                    <a:lumOff val="40000"/>
                  </a:srgbClr>
                </a:solidFill>
              </a:rPr>
              <a:t>頁尾</a:t>
            </a:r>
            <a:endParaRPr altLang="zh-TW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altLang="en-US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  <a:fld id="{0FF54DE5-C571-48E8-A5BC-B369434E2F44}" type="slidenum">
              <a:rPr lang="en-US" altLang="zh-TW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r>
              <a:rPr altLang="en-US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61765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zh-TW" dirty="0" smtClean="0"/>
              <a:t> 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altLang="en-US" dirty="0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  <a:fld id="{402B9795-92DC-40DC-A1CA-9A4B349D7824}" type="datetimeFigureOut">
              <a:rPr lang="en-US" altLang="zh-TW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1/6/2016</a:t>
            </a:fld>
            <a:r>
              <a:rPr altLang="en-US" dirty="0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altLang="en-US" dirty="0" smtClean="0">
                <a:solidFill>
                  <a:srgbClr val="514843">
                    <a:lumMod val="60000"/>
                    <a:lumOff val="40000"/>
                  </a:srgbClr>
                </a:solidFill>
              </a:rPr>
              <a:t>頁尾</a:t>
            </a:r>
            <a:endParaRPr altLang="zh-TW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altLang="en-US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  <a:fld id="{0FF54DE5-C571-48E8-A5BC-B369434E2F44}" type="slidenum">
              <a:rPr lang="en-US" altLang="zh-TW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r>
              <a:rPr altLang="en-US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69430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 hasCustomPrompt="1"/>
          </p:nvPr>
        </p:nvSpPr>
        <p:spPr>
          <a:xfrm>
            <a:off x="7029450" y="365125"/>
            <a:ext cx="1285875" cy="5811838"/>
          </a:xfrm>
        </p:spPr>
        <p:txBody>
          <a:bodyPr vert="eaVert"/>
          <a:lstStyle/>
          <a:p>
            <a:r>
              <a:rPr lang="zh-TW" altLang="zh-TW" dirty="0" smtClean="0"/>
              <a:t> 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altLang="en-US" dirty="0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  <a:fld id="{402B9795-92DC-40DC-A1CA-9A4B349D7824}" type="datetimeFigureOut">
              <a:rPr lang="en-US" altLang="zh-TW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1/6/2016</a:t>
            </a:fld>
            <a:r>
              <a:rPr altLang="en-US" dirty="0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altLang="en-US" dirty="0" smtClean="0">
                <a:solidFill>
                  <a:srgbClr val="514843">
                    <a:lumMod val="60000"/>
                    <a:lumOff val="40000"/>
                  </a:srgbClr>
                </a:solidFill>
              </a:rPr>
              <a:t>頁尾</a:t>
            </a:r>
            <a:endParaRPr altLang="zh-TW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altLang="en-US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  <a:fld id="{0FF54DE5-C571-48E8-A5BC-B369434E2F44}" type="slidenum">
              <a:rPr lang="en-US" altLang="zh-TW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r>
              <a:rPr altLang="en-US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</a:p>
        </p:txBody>
      </p:sp>
      <p:grpSp>
        <p:nvGrpSpPr>
          <p:cNvPr id="7" name="群組 6"/>
          <p:cNvGrpSpPr/>
          <p:nvPr/>
        </p:nvGrpSpPr>
        <p:grpSpPr>
          <a:xfrm rot="5400000">
            <a:off x="4181447" y="3239394"/>
            <a:ext cx="5632704" cy="63302"/>
            <a:chOff x="1073150" y="1219201"/>
            <a:chExt cx="10058400" cy="63125"/>
          </a:xfrm>
        </p:grpSpPr>
        <p:cxnSp>
          <p:nvCxnSpPr>
            <p:cNvPr id="8" name="直線接點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78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1" y="593368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1" y="1645433"/>
            <a:ext cx="8520599" cy="44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98000" y="6251677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zh-CN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87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1" y="593368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1" y="1645400"/>
            <a:ext cx="3999899" cy="44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867"/>
            </a:lvl1pPr>
            <a:lvl2pPr>
              <a:spcBef>
                <a:spcPts val="0"/>
              </a:spcBef>
              <a:buSzPct val="100000"/>
              <a:defRPr sz="1600"/>
            </a:lvl2pPr>
            <a:lvl3pPr>
              <a:spcBef>
                <a:spcPts val="0"/>
              </a:spcBef>
              <a:buSzPct val="100000"/>
              <a:defRPr sz="1600"/>
            </a:lvl3pPr>
            <a:lvl4pPr>
              <a:spcBef>
                <a:spcPts val="0"/>
              </a:spcBef>
              <a:buSzPct val="100000"/>
              <a:defRPr sz="1600"/>
            </a:lvl4pPr>
            <a:lvl5pPr>
              <a:spcBef>
                <a:spcPts val="0"/>
              </a:spcBef>
              <a:buSzPct val="100000"/>
              <a:defRPr sz="1600"/>
            </a:lvl5pPr>
            <a:lvl6pPr>
              <a:spcBef>
                <a:spcPts val="0"/>
              </a:spcBef>
              <a:buSzPct val="100000"/>
              <a:defRPr sz="1600"/>
            </a:lvl6pPr>
            <a:lvl7pPr>
              <a:spcBef>
                <a:spcPts val="0"/>
              </a:spcBef>
              <a:buSzPct val="100000"/>
              <a:defRPr sz="1600"/>
            </a:lvl7pPr>
            <a:lvl8pPr>
              <a:spcBef>
                <a:spcPts val="0"/>
              </a:spcBef>
              <a:buSzPct val="100000"/>
              <a:defRPr sz="1600"/>
            </a:lvl8pPr>
            <a:lvl9pPr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1" y="1645400"/>
            <a:ext cx="3999899" cy="44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867"/>
            </a:lvl1pPr>
            <a:lvl2pPr>
              <a:spcBef>
                <a:spcPts val="0"/>
              </a:spcBef>
              <a:buSzPct val="100000"/>
              <a:defRPr sz="1600"/>
            </a:lvl2pPr>
            <a:lvl3pPr>
              <a:spcBef>
                <a:spcPts val="0"/>
              </a:spcBef>
              <a:buSzPct val="100000"/>
              <a:defRPr sz="1600"/>
            </a:lvl3pPr>
            <a:lvl4pPr>
              <a:spcBef>
                <a:spcPts val="0"/>
              </a:spcBef>
              <a:buSzPct val="100000"/>
              <a:defRPr sz="1600"/>
            </a:lvl4pPr>
            <a:lvl5pPr>
              <a:spcBef>
                <a:spcPts val="0"/>
              </a:spcBef>
              <a:buSzPct val="100000"/>
              <a:defRPr sz="1600"/>
            </a:lvl5pPr>
            <a:lvl6pPr>
              <a:spcBef>
                <a:spcPts val="0"/>
              </a:spcBef>
              <a:buSzPct val="100000"/>
              <a:defRPr sz="1600"/>
            </a:lvl6pPr>
            <a:lvl7pPr>
              <a:spcBef>
                <a:spcPts val="0"/>
              </a:spcBef>
              <a:buSzPct val="100000"/>
              <a:defRPr sz="1600"/>
            </a:lvl7pPr>
            <a:lvl8pPr>
              <a:spcBef>
                <a:spcPts val="0"/>
              </a:spcBef>
              <a:buSzPct val="100000"/>
              <a:defRPr sz="1600"/>
            </a:lvl8pPr>
            <a:lvl9pPr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98000" y="6251677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zh-CN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3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altLang="en-US" dirty="0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  <a:fld id="{402B9795-92DC-40DC-A1CA-9A4B349D7824}" type="datetimeFigureOut">
              <a:rPr lang="en-US" altLang="zh-TW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1/6/2016</a:t>
            </a:fld>
            <a:r>
              <a:rPr altLang="en-US" dirty="0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altLang="en-US" dirty="0" smtClean="0">
                <a:solidFill>
                  <a:srgbClr val="514843">
                    <a:lumMod val="60000"/>
                    <a:lumOff val="40000"/>
                  </a:srgbClr>
                </a:solidFill>
              </a:rPr>
              <a:t>頁尾</a:t>
            </a:r>
            <a:endParaRPr altLang="zh-TW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altLang="en-US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  <a:fld id="{0FF54DE5-C571-48E8-A5BC-B369434E2F44}" type="slidenum">
              <a:rPr lang="en-US" altLang="zh-TW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r>
              <a:rPr altLang="en-US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49521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含圖片的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 rot="10800000">
            <a:off x="0" y="5645511"/>
            <a:ext cx="9144000" cy="63125"/>
            <a:chOff x="507492" y="1501519"/>
            <a:chExt cx="8129016" cy="63125"/>
          </a:xfrm>
        </p:grpSpPr>
        <p:cxnSp>
          <p:nvCxnSpPr>
            <p:cNvPr id="17" name="直線接點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/>
          <p:cNvGrpSpPr/>
          <p:nvPr/>
        </p:nvGrpSpPr>
        <p:grpSpPr>
          <a:xfrm>
            <a:off x="0" y="1143001"/>
            <a:ext cx="9144000" cy="63125"/>
            <a:chOff x="507492" y="1501519"/>
            <a:chExt cx="8129016" cy="63125"/>
          </a:xfrm>
        </p:grpSpPr>
        <p:cxnSp>
          <p:nvCxnSpPr>
            <p:cNvPr id="15" name="直線接點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rgbClr val="FFFFFF"/>
                </a:solidFill>
              </a:rPr>
              <a:t>
   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rgbClr val="FFFFFF"/>
                </a:solidFill>
              </a:rPr>
              <a:t>
            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4300538" cy="2219691"/>
          </a:xfrm>
        </p:spPr>
        <p:txBody>
          <a:bodyPr anchor="ctr">
            <a:normAutofit/>
          </a:bodyPr>
          <a:lstStyle>
            <a:lvl1pPr algn="l" latinLnBrk="0">
              <a:defRPr lang="zh-TW" sz="4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828675" y="4511785"/>
            <a:ext cx="4300538" cy="95556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1800"/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dirty="0" smtClean="0"/>
              <a:t>按一下</a:t>
            </a:r>
            <a:r>
              <a:rPr lang="zh-TW" dirty="0"/>
              <a:t>以編輯母片副標題樣式
            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2292094"/>
          </a:xfrm>
          <a:prstGeom prst="rect">
            <a:avLst/>
          </a:prstGeom>
        </p:spPr>
      </p:pic>
      <p:sp>
        <p:nvSpPr>
          <p:cNvPr id="11" name="圖片版面配置區 10"/>
          <p:cNvSpPr>
            <a:spLocks noGrp="1"/>
          </p:cNvSpPr>
          <p:nvPr>
            <p:ph type="pic" sz="quarter" idx="13"/>
          </p:nvPr>
        </p:nvSpPr>
        <p:spPr>
          <a:xfrm>
            <a:off x="5235798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 latinLnBrk="0">
              <a:buNone/>
              <a:defRPr lang="zh-TW"/>
            </a:lvl1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19" name="說明文字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12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
備註：
            </a:t>
            </a:r>
            <a:r>
              <a:rPr lang="zh-TW" altLang="en-US" sz="12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
若要 變更此投影片的圖像，</a:t>
            </a:r>
            <a:endParaRPr lang="en-US" altLang="zh-TW" sz="12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TW" altLang="en-US" sz="12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請選擇該圖片並加以刪除。</a:t>
            </a:r>
            <a:endParaRPr lang="en-US" altLang="zh-TW" sz="12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TW" sz="12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TW" altLang="en-US" sz="12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接著按下預留位置的 </a:t>
            </a:r>
            <a:r>
              <a:rPr lang="en-US" altLang="zh-TW" sz="12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zh-TW" altLang="en-US" sz="12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圖片</a:t>
            </a:r>
            <a:r>
              <a:rPr lang="en-US" altLang="zh-TW" sz="12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] </a:t>
            </a:r>
            <a:r>
              <a:rPr lang="zh-TW" altLang="en-US" sz="12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圖示，以插入自訂的圖像。
          </a:t>
            </a:r>
          </a:p>
        </p:txBody>
      </p:sp>
    </p:spTree>
    <p:extLst>
      <p:ext uri="{BB962C8B-B14F-4D97-AF65-F5344CB8AC3E}">
        <p14:creationId xmlns:p14="http://schemas.microsoft.com/office/powerpoint/2010/main" val="59085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0" y="2514601"/>
            <a:ext cx="9144000" cy="3194035"/>
            <a:chOff x="647402" y="2514600"/>
            <a:chExt cx="10838688" cy="3194035"/>
          </a:xfrm>
        </p:grpSpPr>
        <p:grpSp>
          <p:nvGrpSpPr>
            <p:cNvPr id="9" name="群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線接點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rgbClr val="FFFFFF"/>
                  </a:solidFill>
                </a:rPr>
                <a:t>
              </a:t>
              </a:r>
            </a:p>
          </p:txBody>
        </p:sp>
        <p:grpSp>
          <p:nvGrpSpPr>
            <p:cNvPr id="11" name="群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線接點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28675" y="2971806"/>
            <a:ext cx="7553324" cy="1684150"/>
          </a:xfrm>
        </p:spPr>
        <p:txBody>
          <a:bodyPr anchor="ctr">
            <a:normAutofit/>
          </a:bodyPr>
          <a:lstStyle>
            <a:lvl1pPr latinLnBrk="0">
              <a:defRPr lang="zh-TW" sz="4400" cap="all" baseline="0">
                <a:solidFill>
                  <a:schemeClr val="bg1"/>
                </a:solidFill>
              </a:defRPr>
            </a:lvl1pPr>
          </a:lstStyle>
          <a:p>
            <a:r>
              <a:rPr lang="zh-TW" dirty="0"/>
              <a:t>
</a:t>
            </a:r>
            <a:r>
              <a:rPr lang="zh-TW" dirty="0" smtClean="0"/>
              <a:t>按一下</a:t>
            </a:r>
            <a:r>
              <a:rPr lang="zh-TW" dirty="0"/>
              <a:t>以編輯母片標題樣式
           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28675" y="4655956"/>
            <a:ext cx="7553324" cy="50975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dirty="0" smtClean="0"/>
              <a:t>按一下</a:t>
            </a:r>
            <a:r>
              <a:rPr lang="zh-TW" dirty="0"/>
              <a:t>以編輯母片文字樣式
         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altLang="en-US" dirty="0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  <a:fld id="{402B9795-92DC-40DC-A1CA-9A4B349D7824}" type="datetimeFigureOut">
              <a:rPr lang="en-US" altLang="zh-TW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1/6/2016</a:t>
            </a:fld>
            <a:r>
              <a:rPr altLang="en-US" dirty="0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altLang="en-US" dirty="0" smtClean="0">
                <a:solidFill>
                  <a:srgbClr val="514843">
                    <a:lumMod val="60000"/>
                    <a:lumOff val="40000"/>
                  </a:srgbClr>
                </a:solidFill>
              </a:rPr>
              <a:t>頁尾</a:t>
            </a:r>
            <a:endParaRPr altLang="en-U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altLang="en-US" dirty="0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  <a:fld id="{0FF54DE5-C571-48E8-A5BC-B369434E2F44}" type="slidenum">
              <a:rPr lang="en-US" altLang="zh-TW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r>
              <a:rPr altLang="en-US" dirty="0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0"/>
            <a:ext cx="1337391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9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28675" y="1600201"/>
            <a:ext cx="3686175" cy="4571999"/>
          </a:xfrm>
        </p:spPr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zh-TW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600201"/>
            <a:ext cx="3686175" cy="4571999"/>
          </a:xfrm>
        </p:spPr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zh-TW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altLang="en-US" dirty="0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  <a:fld id="{402B9795-92DC-40DC-A1CA-9A4B349D7824}" type="datetimeFigureOut">
              <a:rPr lang="en-US" altLang="zh-TW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1/6/2016</a:t>
            </a:fld>
            <a:r>
              <a:rPr altLang="en-US" dirty="0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altLang="en-US" dirty="0" smtClean="0">
                <a:solidFill>
                  <a:srgbClr val="514843">
                    <a:lumMod val="60000"/>
                    <a:lumOff val="40000"/>
                  </a:srgbClr>
                </a:solidFill>
              </a:rPr>
              <a:t>頁尾</a:t>
            </a:r>
            <a:endParaRPr altLang="zh-TW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altLang="en-US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  <a:fld id="{0FF54DE5-C571-48E8-A5BC-B369434E2F44}" type="slidenum">
              <a:rPr lang="en-US" altLang="zh-TW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r>
              <a:rPr altLang="en-US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253037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dirty="0"/>
              <a:t>
</a:t>
            </a:r>
            <a:r>
              <a:rPr lang="zh-TW" dirty="0" smtClean="0"/>
              <a:t>按一下</a:t>
            </a:r>
            <a:r>
              <a:rPr lang="zh-TW" dirty="0"/>
              <a:t>以編輯母片標題</a:t>
            </a:r>
            <a:r>
              <a:rPr lang="zh-TW" dirty="0" smtClean="0"/>
              <a:t>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3689604" cy="823912"/>
          </a:xfrm>
        </p:spPr>
        <p:txBody>
          <a:bodyPr anchor="b"/>
          <a:lstStyle>
            <a:lvl1pPr marL="0" indent="0" latinLnBrk="0">
              <a:spcBef>
                <a:spcPts val="0"/>
              </a:spcBef>
              <a:buNone/>
              <a:defRPr lang="zh-TW" sz="2400" b="1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zh-TW" dirty="0" smtClean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4583" y="1600200"/>
            <a:ext cx="3689604" cy="823912"/>
          </a:xfrm>
        </p:spPr>
        <p:txBody>
          <a:bodyPr anchor="b"/>
          <a:lstStyle>
            <a:lvl1pPr marL="0" indent="0" latinLnBrk="0">
              <a:spcBef>
                <a:spcPts val="0"/>
              </a:spcBef>
              <a:buNone/>
              <a:defRPr lang="zh-TW" sz="2400" b="1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zh-TW" dirty="0" smtClean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altLang="en-US" dirty="0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  <a:fld id="{402B9795-92DC-40DC-A1CA-9A4B349D7824}" type="datetimeFigureOut">
              <a:rPr lang="en-US" altLang="zh-TW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1/6/2016</a:t>
            </a:fld>
            <a:r>
              <a:rPr altLang="en-US" dirty="0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altLang="en-US" dirty="0" smtClean="0">
                <a:solidFill>
                  <a:srgbClr val="514843">
                    <a:lumMod val="60000"/>
                    <a:lumOff val="40000"/>
                  </a:srgbClr>
                </a:solidFill>
              </a:rPr>
              <a:t>頁尾</a:t>
            </a:r>
            <a:endParaRPr altLang="zh-TW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altLang="en-US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  <a:fld id="{0FF54DE5-C571-48E8-A5BC-B369434E2F44}" type="slidenum">
              <a:rPr lang="en-US" altLang="zh-TW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r>
              <a:rPr altLang="en-US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249868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altLang="en-US" dirty="0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  <a:fld id="{402B9795-92DC-40DC-A1CA-9A4B349D7824}" type="datetimeFigureOut">
              <a:rPr lang="en-US" altLang="zh-TW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1/6/2016</a:t>
            </a:fld>
            <a:r>
              <a:rPr altLang="en-US" dirty="0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altLang="en-US" dirty="0" smtClean="0">
                <a:solidFill>
                  <a:srgbClr val="514843">
                    <a:lumMod val="60000"/>
                    <a:lumOff val="40000"/>
                  </a:srgbClr>
                </a:solidFill>
              </a:rPr>
              <a:t>頁尾</a:t>
            </a:r>
            <a:endParaRPr altLang="zh-TW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altLang="en-US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  <a:fld id="{0FF54DE5-C571-48E8-A5BC-B369434E2F44}" type="slidenum">
              <a:rPr lang="en-US" altLang="zh-TW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r>
              <a:rPr altLang="en-US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238263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altLang="en-US" dirty="0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  <a:fld id="{402B9795-92DC-40DC-A1CA-9A4B349D7824}" type="datetimeFigureOut">
              <a:rPr lang="en-US" altLang="zh-TW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1/6/2016</a:t>
            </a:fld>
            <a:r>
              <a:rPr altLang="en-US" dirty="0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altLang="en-US" dirty="0" smtClean="0">
                <a:solidFill>
                  <a:srgbClr val="514843">
                    <a:lumMod val="60000"/>
                    <a:lumOff val="40000"/>
                  </a:srgbClr>
                </a:solidFill>
              </a:rPr>
              <a:t>頁尾</a:t>
            </a:r>
            <a:endParaRPr altLang="zh-TW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altLang="en-US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  <a:fld id="{0FF54DE5-C571-48E8-A5BC-B369434E2F44}" type="slidenum">
              <a:rPr lang="en-US" altLang="zh-TW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r>
              <a:rPr altLang="en-US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183735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>
            <a:lvl1pPr latinLnBrk="0">
              <a:defRPr lang="zh-TW" sz="3200"/>
            </a:lvl1pPr>
          </a:lstStyle>
          <a:p>
            <a:r>
              <a:rPr lang="zh-TW" altLang="zh-TW" dirty="0" smtClean="0"/>
              <a:t> 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31386" y="1600200"/>
            <a:ext cx="4083939" cy="4572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6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zh-TW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3288411" cy="45720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800"/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altLang="en-US" dirty="0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  <a:fld id="{402B9795-92DC-40DC-A1CA-9A4B349D7824}" type="datetimeFigureOut">
              <a:rPr lang="en-US" altLang="zh-TW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1/6/2016</a:t>
            </a:fld>
            <a:r>
              <a:rPr altLang="en-US" dirty="0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altLang="en-US" dirty="0" smtClean="0">
                <a:solidFill>
                  <a:srgbClr val="514843">
                    <a:lumMod val="60000"/>
                    <a:lumOff val="40000"/>
                  </a:srgbClr>
                </a:solidFill>
              </a:rPr>
              <a:t>頁尾</a:t>
            </a:r>
            <a:endParaRPr altLang="zh-TW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altLang="en-US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  <a:fld id="{0FF54DE5-C571-48E8-A5BC-B369434E2F44}" type="slidenum">
              <a:rPr lang="en-US" altLang="zh-TW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r>
              <a:rPr altLang="en-US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364153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zh-TW" dirty="0" smtClean="0"/>
              <a:t>按一下</a:t>
            </a:r>
            <a:r>
              <a:rPr lang="zh-TW" dirty="0"/>
              <a:t>以編輯母片標題</a:t>
            </a:r>
            <a:r>
              <a:rPr lang="zh-TW" dirty="0" smtClean="0"/>
              <a:t>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dirty="0" smtClean="0"/>
              <a:t>按一下</a:t>
            </a:r>
            <a:r>
              <a:rPr lang="zh-TW" dirty="0"/>
              <a:t>以編輯母片文字</a:t>
            </a:r>
            <a:r>
              <a:rPr lang="zh-TW" dirty="0" smtClean="0"/>
              <a:t>樣式</a:t>
            </a:r>
          </a:p>
          <a:p>
            <a:pPr lvl="1"/>
            <a:r>
              <a:rPr lang="zh-TW" dirty="0" smtClean="0"/>
              <a:t>第二層</a:t>
            </a:r>
          </a:p>
          <a:p>
            <a:pPr lvl="2"/>
            <a:r>
              <a:rPr lang="zh-TW" dirty="0" smtClean="0"/>
              <a:t>第三層</a:t>
            </a:r>
          </a:p>
          <a:p>
            <a:pPr lvl="3"/>
            <a:r>
              <a:rPr lang="zh-TW" dirty="0" smtClean="0"/>
              <a:t>第四層</a:t>
            </a:r>
          </a:p>
          <a:p>
            <a:pPr lvl="4"/>
            <a:r>
              <a:rPr lang="zh-TW" dirty="0" smtClean="0"/>
              <a:t>第五層</a:t>
            </a:r>
          </a:p>
          <a:p>
            <a:pPr lvl="5"/>
            <a:r>
              <a:rPr lang="zh-TW" dirty="0" smtClean="0"/>
              <a:t>第六   </a:t>
            </a:r>
          </a:p>
          <a:p>
            <a:pPr lvl="6"/>
            <a:r>
              <a:rPr lang="zh-TW" dirty="0" smtClean="0"/>
              <a:t>第七層</a:t>
            </a:r>
          </a:p>
          <a:p>
            <a:pPr lvl="7"/>
            <a:r>
              <a:rPr lang="zh-TW" dirty="0" smtClean="0"/>
              <a:t>第八層</a:t>
            </a:r>
          </a:p>
          <a:p>
            <a:pPr lvl="8"/>
            <a:r>
              <a:rPr lang="zh-TW" dirty="0" smtClean="0"/>
              <a:t>第九層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8675" y="6356352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latinLnBrk="0">
              <a:defRPr lang="zh-TW"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altLang="en-US" dirty="0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  <a:fld id="{402B9795-92DC-40DC-A1CA-9A4B349D7824}" type="datetimeFigureOut">
              <a:rPr lang="en-US" altLang="zh-TW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1/6/2016</a:t>
            </a:fld>
            <a:r>
              <a:rPr altLang="en-US" dirty="0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200844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latinLnBrk="0">
              <a:defRPr lang="zh-TW"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altLang="en-US" dirty="0" smtClean="0">
                <a:solidFill>
                  <a:srgbClr val="514843">
                    <a:lumMod val="60000"/>
                    <a:lumOff val="40000"/>
                  </a:srgbClr>
                </a:solidFill>
              </a:rPr>
              <a:t>頁尾</a:t>
            </a:r>
            <a:endParaRPr altLang="zh-TW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2587" y="6356352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latinLnBrk="0">
              <a:defRPr lang="zh-TW"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altLang="en-US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  <a:fld id="{0FF54DE5-C571-48E8-A5BC-B369434E2F44}" type="slidenum">
              <a:rPr lang="en-US" altLang="zh-TW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r>
              <a:rPr altLang="en-US">
                <a:solidFill>
                  <a:srgbClr val="514843">
                    <a:lumMod val="60000"/>
                    <a:lumOff val="40000"/>
                  </a:srgbClr>
                </a:solidFill>
              </a:rPr>
              <a:t>
            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827532" y="1219202"/>
            <a:ext cx="7488936" cy="84403"/>
            <a:chOff x="1073150" y="1219201"/>
            <a:chExt cx="10058400" cy="63125"/>
          </a:xfrm>
        </p:grpSpPr>
        <p:cxnSp>
          <p:nvCxnSpPr>
            <p:cNvPr id="13" name="直線接點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29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3715639" y="2326677"/>
            <a:ext cx="5192935" cy="1901934"/>
          </a:xfrm>
        </p:spPr>
        <p:txBody>
          <a:bodyPr>
            <a:normAutofit/>
          </a:bodyPr>
          <a:lstStyle/>
          <a:p>
            <a:pPr algn="ctr"/>
            <a:r>
              <a:rPr lang="en-US" altLang="zh-TW" sz="8000" b="1" cap="none" dirty="0" smtClean="0">
                <a:ln w="3175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55935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Impact" panose="020B0806030902050204" pitchFamily="34" charset="0"/>
              </a:rPr>
              <a:t>TEAM   6</a:t>
            </a:r>
            <a:endParaRPr lang="zh-TW" sz="8000" b="1" cap="none" dirty="0">
              <a:ln w="3175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355935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4283968" y="4365104"/>
            <a:ext cx="4300538" cy="955565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latin typeface="Bradley Hand ITC" panose="03070402050302030203" pitchFamily="66" charset="0"/>
                <a:ea typeface="Yu Mincho" panose="02020400000000000000" pitchFamily="18" charset="-128"/>
              </a:rPr>
              <a:t>Happy Farm</a:t>
            </a:r>
            <a:endParaRPr lang="en-US" altLang="zh-TW" sz="4800" b="1" dirty="0">
              <a:latin typeface="Bradley Hand ITC" panose="03070402050302030203" pitchFamily="66" charset="0"/>
              <a:ea typeface="Yu Mincho" panose="02020400000000000000" pitchFamily="18" charset="-128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5791" y="2799861"/>
            <a:ext cx="1152525" cy="2857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01" y="2780928"/>
            <a:ext cx="1792289" cy="296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1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76080" y="1720262"/>
            <a:ext cx="4680520" cy="439248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 smtClean="0"/>
              <a:t>	101106006</a:t>
            </a:r>
            <a:r>
              <a:rPr lang="zh-TW" altLang="en-US" sz="2400" dirty="0" smtClean="0"/>
              <a:t> </a:t>
            </a:r>
            <a:r>
              <a:rPr lang="zh-TW" altLang="en-US" sz="2400" dirty="0" smtClean="0"/>
              <a:t>陳君</a:t>
            </a:r>
            <a:r>
              <a:rPr lang="zh-TW" altLang="en-US" sz="2400" dirty="0" smtClean="0"/>
              <a:t>櫂</a:t>
            </a:r>
            <a:endParaRPr lang="en-US" altLang="zh-TW" sz="2400" dirty="0" smtClean="0"/>
          </a:p>
          <a:p>
            <a:pPr>
              <a:lnSpc>
                <a:spcPct val="200000"/>
              </a:lnSpc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1</a:t>
            </a:r>
            <a:r>
              <a:rPr lang="en-US" altLang="zh-TW" sz="2400" dirty="0" smtClean="0"/>
              <a:t>02213025</a:t>
            </a:r>
            <a:r>
              <a:rPr lang="zh-TW" altLang="en-US" sz="2400" dirty="0" smtClean="0"/>
              <a:t> </a:t>
            </a:r>
            <a:r>
              <a:rPr lang="zh-TW" altLang="en-US" sz="2400" dirty="0" smtClean="0"/>
              <a:t>江易</a:t>
            </a:r>
            <a:r>
              <a:rPr lang="zh-TW" altLang="en-US" sz="2400" dirty="0" smtClean="0"/>
              <a:t>諺</a:t>
            </a:r>
            <a:endParaRPr lang="en-US" altLang="zh-TW" sz="2400" dirty="0" smtClean="0"/>
          </a:p>
          <a:p>
            <a:pPr>
              <a:lnSpc>
                <a:spcPct val="200000"/>
              </a:lnSpc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102213051</a:t>
            </a:r>
            <a:r>
              <a:rPr lang="zh-TW" altLang="en-US" sz="2400" dirty="0" smtClean="0"/>
              <a:t> </a:t>
            </a:r>
            <a:r>
              <a:rPr lang="zh-TW" altLang="en-US" sz="2400" dirty="0" smtClean="0"/>
              <a:t>梁偉俊</a:t>
            </a:r>
            <a:endParaRPr lang="en-US" altLang="zh-TW" sz="2400" dirty="0" smtClean="0"/>
          </a:p>
          <a:p>
            <a:pPr>
              <a:lnSpc>
                <a:spcPct val="200000"/>
              </a:lnSpc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102213043</a:t>
            </a:r>
            <a:r>
              <a:rPr lang="zh-TW" altLang="en-US" sz="2400" dirty="0" smtClean="0"/>
              <a:t> 張以慈</a:t>
            </a:r>
            <a:endParaRPr lang="en-US" altLang="zh-TW" sz="2400" dirty="0" smtClean="0"/>
          </a:p>
          <a:p>
            <a:pPr>
              <a:lnSpc>
                <a:spcPct val="200000"/>
              </a:lnSpc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102213038</a:t>
            </a:r>
            <a:r>
              <a:rPr lang="zh-TW" altLang="en-US" sz="2400" dirty="0" smtClean="0"/>
              <a:t> </a:t>
            </a:r>
            <a:r>
              <a:rPr lang="zh-TW" altLang="en-US" sz="2400" dirty="0" smtClean="0"/>
              <a:t>葉宸瑋</a:t>
            </a:r>
            <a:endParaRPr 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1560" y="3356992"/>
            <a:ext cx="3456384" cy="83099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members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3260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2195736" y="620688"/>
            <a:ext cx="4677200" cy="664914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 smtClean="0"/>
              <a:t>報告大綱</a:t>
            </a:r>
            <a:endParaRPr lang="zh-TW" sz="3600" dirty="0"/>
          </a:p>
        </p:txBody>
      </p:sp>
      <p:graphicFrame>
        <p:nvGraphicFramePr>
          <p:cNvPr id="18" name="資料庫圖表 17"/>
          <p:cNvGraphicFramePr/>
          <p:nvPr>
            <p:extLst>
              <p:ext uri="{D42A27DB-BD31-4B8C-83A1-F6EECF244321}">
                <p14:modId xmlns:p14="http://schemas.microsoft.com/office/powerpoint/2010/main" val="2339286081"/>
              </p:ext>
            </p:extLst>
          </p:nvPr>
        </p:nvGraphicFramePr>
        <p:xfrm>
          <a:off x="395536" y="2204864"/>
          <a:ext cx="8509210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85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1120552"/>
          </a:xfrm>
        </p:spPr>
        <p:txBody>
          <a:bodyPr>
            <a:normAutofit/>
          </a:bodyPr>
          <a:lstStyle/>
          <a:p>
            <a:pPr lvl="0" algn="ctr"/>
            <a:r>
              <a:rPr lang="en-US" altLang="zh-TW" sz="4000" dirty="0"/>
              <a:t>Use </a:t>
            </a:r>
            <a:r>
              <a:rPr lang="en-US" altLang="zh-TW" sz="4000" dirty="0" smtClean="0"/>
              <a:t>case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2" t="4247" r="6925" b="12346"/>
          <a:stretch/>
        </p:blipFill>
        <p:spPr>
          <a:xfrm>
            <a:off x="827584" y="1403897"/>
            <a:ext cx="7560840" cy="5262123"/>
          </a:xfrm>
        </p:spPr>
      </p:pic>
    </p:spTree>
    <p:extLst>
      <p:ext uri="{BB962C8B-B14F-4D97-AF65-F5344CB8AC3E}">
        <p14:creationId xmlns:p14="http://schemas.microsoft.com/office/powerpoint/2010/main" val="312259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altLang="zh-TW" sz="3200" dirty="0" smtClean="0"/>
              <a:t>Data Flow Diagram</a:t>
            </a:r>
            <a:endParaRPr lang="zh-TW" altLang="en-US" sz="32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4" t="9156" b="5543"/>
          <a:stretch/>
        </p:blipFill>
        <p:spPr>
          <a:xfrm>
            <a:off x="755576" y="1412776"/>
            <a:ext cx="7632848" cy="5256584"/>
          </a:xfrm>
        </p:spPr>
      </p:pic>
    </p:spTree>
    <p:extLst>
      <p:ext uri="{BB962C8B-B14F-4D97-AF65-F5344CB8AC3E}">
        <p14:creationId xmlns:p14="http://schemas.microsoft.com/office/powerpoint/2010/main" val="93129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8676" y="404664"/>
            <a:ext cx="7485512" cy="952946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altLang="zh-TW" sz="3200" dirty="0" smtClean="0"/>
              <a:t>Class Design</a:t>
            </a:r>
            <a:r>
              <a:rPr lang="zh-TW" altLang="zh-TW" sz="3200" dirty="0"/>
              <a:t/>
            </a:r>
            <a:br>
              <a:rPr lang="zh-TW" altLang="zh-TW" sz="3200" dirty="0"/>
            </a:br>
            <a:endParaRPr lang="zh-TW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560840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30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cademic Literature 16x9">
  <a:themeElements>
    <a:clrScheme name="自訂 5">
      <a:dk1>
        <a:sysClr val="windowText" lastClr="000000"/>
      </a:dk1>
      <a:lt1>
        <a:sysClr val="window" lastClr="FFFFFF"/>
      </a:lt1>
      <a:dk2>
        <a:srgbClr val="1D3641"/>
      </a:dk2>
      <a:lt2>
        <a:srgbClr val="F2F2F2"/>
      </a:lt2>
      <a:accent1>
        <a:srgbClr val="759AA5"/>
      </a:accent1>
      <a:accent2>
        <a:srgbClr val="92D050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AcademicLiterature_16x9_TP103431361" id="{0350C13D-CD69-4AE7-A62B-E1E1B310F3FC}" vid="{33C3DF95-7585-4D3D-AC22-31C586247C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5932</TotalTime>
  <Words>21</Words>
  <Application>Microsoft Office PowerPoint</Application>
  <PresentationFormat>如螢幕大小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1_Academic Literature 16x9</vt:lpstr>
      <vt:lpstr>TEAM   6</vt:lpstr>
      <vt:lpstr>PowerPoint 簡報</vt:lpstr>
      <vt:lpstr>報告大綱</vt:lpstr>
      <vt:lpstr>Use case</vt:lpstr>
      <vt:lpstr>Data Flow Diagram</vt:lpstr>
      <vt:lpstr>Class Design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uswe</dc:creator>
  <cp:lastModifiedBy>IMNCNU</cp:lastModifiedBy>
  <cp:revision>43</cp:revision>
  <dcterms:created xsi:type="dcterms:W3CDTF">2015-12-13T16:21:49Z</dcterms:created>
  <dcterms:modified xsi:type="dcterms:W3CDTF">2016-01-10T10:29:10Z</dcterms:modified>
</cp:coreProperties>
</file>