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490C-B280-4CE1-BCC5-7F8453F67F90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07CC30A3-80E1-4D5D-8034-5F8DA7A1E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98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490C-B280-4CE1-BCC5-7F8453F67F90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30A3-80E1-4D5D-8034-5F8DA7A1E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5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490C-B280-4CE1-BCC5-7F8453F67F90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30A3-80E1-4D5D-8034-5F8DA7A1E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70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490C-B280-4CE1-BCC5-7F8453F67F90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30A3-80E1-4D5D-8034-5F8DA7A1E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10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138490C-B280-4CE1-BCC5-7F8453F67F90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7CC30A3-80E1-4D5D-8034-5F8DA7A1E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67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490C-B280-4CE1-BCC5-7F8453F67F90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30A3-80E1-4D5D-8034-5F8DA7A1E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1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490C-B280-4CE1-BCC5-7F8453F67F90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30A3-80E1-4D5D-8034-5F8DA7A1E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16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490C-B280-4CE1-BCC5-7F8453F67F90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30A3-80E1-4D5D-8034-5F8DA7A1E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90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490C-B280-4CE1-BCC5-7F8453F67F90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30A3-80E1-4D5D-8034-5F8DA7A1E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30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490C-B280-4CE1-BCC5-7F8453F67F90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30A3-80E1-4D5D-8034-5F8DA7A1E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65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490C-B280-4CE1-BCC5-7F8453F67F90}" type="datetimeFigureOut">
              <a:rPr lang="zh-TW" altLang="en-US" smtClean="0"/>
              <a:t>2016/1/10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C30A3-80E1-4D5D-8034-5F8DA7A1E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29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138490C-B280-4CE1-BCC5-7F8453F67F90}" type="datetimeFigureOut">
              <a:rPr lang="zh-TW" altLang="en-US" smtClean="0"/>
              <a:t>2016/1/10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07CC30A3-80E1-4D5D-8034-5F8DA7A1E3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08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開心農場</a:t>
            </a:r>
            <a:r>
              <a:rPr lang="en-US" altLang="zh-TW" dirty="0" smtClean="0"/>
              <a:t>-</a:t>
            </a:r>
            <a:r>
              <a:rPr lang="zh-TW" altLang="en-US" dirty="0" smtClean="0"/>
              <a:t>第七組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649215"/>
          </a:xfrm>
        </p:spPr>
        <p:txBody>
          <a:bodyPr/>
          <a:lstStyle/>
          <a:p>
            <a:r>
              <a:rPr lang="zh-TW" altLang="en-US" dirty="0" smtClean="0"/>
              <a:t>成員：</a:t>
            </a:r>
            <a:endParaRPr lang="en-US" altLang="zh-TW" dirty="0" smtClean="0"/>
          </a:p>
          <a:p>
            <a:r>
              <a:rPr lang="en-US" altLang="zh-TW" dirty="0" smtClean="0"/>
              <a:t>102213031</a:t>
            </a:r>
            <a:r>
              <a:rPr lang="zh-TW" altLang="en-US" dirty="0" smtClean="0"/>
              <a:t>王彥儒 </a:t>
            </a:r>
            <a:r>
              <a:rPr lang="en-US" altLang="zh-TW" dirty="0" smtClean="0"/>
              <a:t>102213017</a:t>
            </a:r>
            <a:r>
              <a:rPr lang="zh-TW" altLang="en-US" dirty="0" smtClean="0"/>
              <a:t>嚴仂妤 </a:t>
            </a:r>
            <a:r>
              <a:rPr lang="en-US" altLang="zh-TW" dirty="0" smtClean="0"/>
              <a:t>104321421</a:t>
            </a:r>
            <a:r>
              <a:rPr lang="zh-TW" altLang="en-US" dirty="0" smtClean="0"/>
              <a:t>蔣晴瑤</a:t>
            </a:r>
            <a:endParaRPr lang="en-US" altLang="zh-TW" dirty="0" smtClean="0"/>
          </a:p>
          <a:p>
            <a:r>
              <a:rPr lang="en-US" altLang="zh-TW" dirty="0" smtClean="0"/>
              <a:t>102213039</a:t>
            </a:r>
            <a:r>
              <a:rPr lang="zh-TW" altLang="en-US" dirty="0" smtClean="0"/>
              <a:t>邱彥瑜 </a:t>
            </a:r>
            <a:r>
              <a:rPr lang="en-US" altLang="zh-TW" dirty="0" smtClean="0"/>
              <a:t>102213042</a:t>
            </a:r>
            <a:r>
              <a:rPr lang="zh-TW" altLang="en-US" dirty="0"/>
              <a:t>許煜慧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0354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5135" y="0"/>
            <a:ext cx="10058400" cy="1609344"/>
          </a:xfrm>
        </p:spPr>
        <p:txBody>
          <a:bodyPr/>
          <a:lstStyle/>
          <a:p>
            <a:r>
              <a:rPr lang="en-US" altLang="zh-TW" dirty="0" smtClean="0"/>
              <a:t>Use Case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97" y="1236555"/>
            <a:ext cx="7512908" cy="5422953"/>
          </a:xfrm>
        </p:spPr>
      </p:pic>
    </p:spTree>
    <p:extLst>
      <p:ext uri="{BB962C8B-B14F-4D97-AF65-F5344CB8AC3E}">
        <p14:creationId xmlns:p14="http://schemas.microsoft.com/office/powerpoint/2010/main" val="395875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974" y="0"/>
            <a:ext cx="10058400" cy="1609344"/>
          </a:xfrm>
        </p:spPr>
        <p:txBody>
          <a:bodyPr/>
          <a:lstStyle/>
          <a:p>
            <a:r>
              <a:rPr lang="en-US" altLang="zh-TW" dirty="0" smtClean="0"/>
              <a:t>Data Flow Diagram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06" y="1252151"/>
            <a:ext cx="7842627" cy="5478163"/>
          </a:xfrm>
        </p:spPr>
      </p:pic>
    </p:spTree>
    <p:extLst>
      <p:ext uri="{BB962C8B-B14F-4D97-AF65-F5344CB8AC3E}">
        <p14:creationId xmlns:p14="http://schemas.microsoft.com/office/powerpoint/2010/main" val="299657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975" y="0"/>
            <a:ext cx="10058400" cy="1609344"/>
          </a:xfrm>
        </p:spPr>
        <p:txBody>
          <a:bodyPr/>
          <a:lstStyle/>
          <a:p>
            <a:r>
              <a:rPr lang="en-US" altLang="zh-TW" dirty="0" smtClean="0"/>
              <a:t>Class Diagram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9" t="-144" r="299" b="19266"/>
          <a:stretch/>
        </p:blipFill>
        <p:spPr>
          <a:xfrm>
            <a:off x="1453595" y="1232341"/>
            <a:ext cx="9291159" cy="5217886"/>
          </a:xfrm>
        </p:spPr>
      </p:pic>
    </p:spTree>
    <p:extLst>
      <p:ext uri="{BB962C8B-B14F-4D97-AF65-F5344CB8AC3E}">
        <p14:creationId xmlns:p14="http://schemas.microsoft.com/office/powerpoint/2010/main" val="68285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74366" y="2214578"/>
            <a:ext cx="3287969" cy="2118525"/>
          </a:xfrm>
        </p:spPr>
        <p:txBody>
          <a:bodyPr>
            <a:noAutofit/>
          </a:bodyPr>
          <a:lstStyle/>
          <a:p>
            <a:r>
              <a:rPr lang="en-US" altLang="zh-TW" sz="7200" dirty="0" smtClean="0"/>
              <a:t>Demo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930298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木刻字型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18</TotalTime>
  <Words>29</Words>
  <Application>Microsoft Office PowerPoint</Application>
  <PresentationFormat>寬螢幕</PresentationFormat>
  <Paragraphs>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Arial</vt:lpstr>
      <vt:lpstr>Georgia</vt:lpstr>
      <vt:lpstr>Trebuchet MS</vt:lpstr>
      <vt:lpstr>Wingdings</vt:lpstr>
      <vt:lpstr>木刻字型</vt:lpstr>
      <vt:lpstr>開心農場-第七組</vt:lpstr>
      <vt:lpstr>Use Case</vt:lpstr>
      <vt:lpstr>Data Flow Diagram</vt:lpstr>
      <vt:lpstr>Class Diagram</vt:lpstr>
      <vt:lpstr>Demo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開心農場-第七組</dc:title>
  <dc:creator>Alice_na</dc:creator>
  <cp:lastModifiedBy>Alice_na</cp:lastModifiedBy>
  <cp:revision>5</cp:revision>
  <dcterms:created xsi:type="dcterms:W3CDTF">2016-01-10T12:48:33Z</dcterms:created>
  <dcterms:modified xsi:type="dcterms:W3CDTF">2016-01-10T13:07:22Z</dcterms:modified>
</cp:coreProperties>
</file>