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8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28414-E508-4CC6-ACCD-9664F9AA96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18FC9F-86E6-4E6C-B830-80854A8D0B08}">
      <dgm:prSet phldrT="[文字]"/>
      <dgm:spPr/>
      <dgm:t>
        <a:bodyPr/>
        <a:lstStyle/>
        <a:p>
          <a:r>
            <a:rPr lang="en-US" altLang="zh-TW" dirty="0" err="1"/>
            <a:t>KeyPad</a:t>
          </a:r>
          <a:endParaRPr lang="zh-TW" altLang="en-US" dirty="0"/>
        </a:p>
      </dgm:t>
    </dgm:pt>
    <dgm:pt modelId="{74F06345-3052-4DCC-98A5-8F8455B7C28A}" type="parTrans" cxnId="{4838B001-4075-4CF6-A722-3A1A312EFF77}">
      <dgm:prSet/>
      <dgm:spPr/>
      <dgm:t>
        <a:bodyPr/>
        <a:lstStyle/>
        <a:p>
          <a:endParaRPr lang="zh-TW" altLang="en-US"/>
        </a:p>
      </dgm:t>
    </dgm:pt>
    <dgm:pt modelId="{51814BA2-F3B2-436F-B429-46827E5AC3D0}" type="sibTrans" cxnId="{4838B001-4075-4CF6-A722-3A1A312EFF77}">
      <dgm:prSet/>
      <dgm:spPr/>
      <dgm:t>
        <a:bodyPr/>
        <a:lstStyle/>
        <a:p>
          <a:endParaRPr lang="zh-TW" altLang="en-US"/>
        </a:p>
      </dgm:t>
    </dgm:pt>
    <dgm:pt modelId="{7D15C9B0-6844-409D-9F4A-34391C34ADAA}">
      <dgm:prSet phldrT="[文字]"/>
      <dgm:spPr/>
      <dgm:t>
        <a:bodyPr/>
        <a:lstStyle/>
        <a:p>
          <a:r>
            <a:rPr lang="en-US" altLang="zh-TW" dirty="0"/>
            <a:t>8*8LED</a:t>
          </a:r>
          <a:endParaRPr lang="zh-TW" altLang="en-US" dirty="0"/>
        </a:p>
      </dgm:t>
    </dgm:pt>
    <dgm:pt modelId="{A863147A-EF28-4217-B12A-A8B55C606CDD}" type="parTrans" cxnId="{9A12070C-85FB-4A00-8680-2828078BA0E3}">
      <dgm:prSet/>
      <dgm:spPr/>
      <dgm:t>
        <a:bodyPr/>
        <a:lstStyle/>
        <a:p>
          <a:endParaRPr lang="zh-TW" altLang="en-US"/>
        </a:p>
      </dgm:t>
    </dgm:pt>
    <dgm:pt modelId="{A1B2D597-72F4-4EC0-A237-4AFA7A622B6F}" type="sibTrans" cxnId="{9A12070C-85FB-4A00-8680-2828078BA0E3}">
      <dgm:prSet/>
      <dgm:spPr/>
      <dgm:t>
        <a:bodyPr/>
        <a:lstStyle/>
        <a:p>
          <a:endParaRPr lang="zh-TW" altLang="en-US"/>
        </a:p>
      </dgm:t>
    </dgm:pt>
    <dgm:pt modelId="{FF51B46D-0BA7-42A5-92F9-E0D0BBB83055}">
      <dgm:prSet phldrT="[文字]"/>
      <dgm:spPr/>
      <dgm:t>
        <a:bodyPr/>
        <a:lstStyle/>
        <a:p>
          <a:r>
            <a:rPr lang="en-US" altLang="zh-TW" dirty="0"/>
            <a:t>Speaker</a:t>
          </a:r>
          <a:endParaRPr lang="zh-TW" altLang="en-US" dirty="0"/>
        </a:p>
      </dgm:t>
    </dgm:pt>
    <dgm:pt modelId="{61426C03-92A8-4BDD-B805-C42075613DD5}" type="parTrans" cxnId="{8091AD44-1C3C-4B0B-B0D4-DBFAF26D1DE9}">
      <dgm:prSet/>
      <dgm:spPr/>
      <dgm:t>
        <a:bodyPr/>
        <a:lstStyle/>
        <a:p>
          <a:endParaRPr lang="zh-TW" altLang="en-US"/>
        </a:p>
      </dgm:t>
    </dgm:pt>
    <dgm:pt modelId="{C497381A-D3EF-4E1B-BFAC-CF090CD7FF2E}" type="sibTrans" cxnId="{8091AD44-1C3C-4B0B-B0D4-DBFAF26D1DE9}">
      <dgm:prSet/>
      <dgm:spPr/>
      <dgm:t>
        <a:bodyPr/>
        <a:lstStyle/>
        <a:p>
          <a:endParaRPr lang="zh-TW" altLang="en-US"/>
        </a:p>
      </dgm:t>
    </dgm:pt>
    <dgm:pt modelId="{550D48FB-88DB-40B4-B0A8-16F746C9B6F8}">
      <dgm:prSet/>
      <dgm:spPr/>
      <dgm:t>
        <a:bodyPr/>
        <a:lstStyle/>
        <a:p>
          <a:r>
            <a:rPr lang="zh-TW" altLang="en-US" dirty="0"/>
            <a:t>合併</a:t>
          </a:r>
        </a:p>
      </dgm:t>
    </dgm:pt>
    <dgm:pt modelId="{760BEA03-FA90-4420-9251-27483D498A76}" type="parTrans" cxnId="{B6D16F64-D84F-4987-AF95-BDE7E08BE81F}">
      <dgm:prSet/>
      <dgm:spPr/>
      <dgm:t>
        <a:bodyPr/>
        <a:lstStyle/>
        <a:p>
          <a:endParaRPr lang="zh-TW" altLang="en-US"/>
        </a:p>
      </dgm:t>
    </dgm:pt>
    <dgm:pt modelId="{C69EE8E5-9765-43E4-A41E-4EB9F3BC35F4}" type="sibTrans" cxnId="{B6D16F64-D84F-4987-AF95-BDE7E08BE81F}">
      <dgm:prSet/>
      <dgm:spPr/>
      <dgm:t>
        <a:bodyPr/>
        <a:lstStyle/>
        <a:p>
          <a:endParaRPr lang="zh-TW" altLang="en-US"/>
        </a:p>
      </dgm:t>
    </dgm:pt>
    <dgm:pt modelId="{62927DD7-8B88-4F39-BD7E-0E81A3FFFCF0}">
      <dgm:prSet/>
      <dgm:spPr/>
      <dgm:t>
        <a:bodyPr/>
        <a:lstStyle/>
        <a:p>
          <a:r>
            <a:rPr lang="zh-TW" altLang="en-US" dirty="0"/>
            <a:t>新增功能</a:t>
          </a:r>
        </a:p>
      </dgm:t>
    </dgm:pt>
    <dgm:pt modelId="{CD47E51A-1448-478C-89B9-184E5C445315}" type="parTrans" cxnId="{7A8A8AFE-CF30-4D2C-BF09-6C9C4882D689}">
      <dgm:prSet/>
      <dgm:spPr/>
      <dgm:t>
        <a:bodyPr/>
        <a:lstStyle/>
        <a:p>
          <a:endParaRPr lang="zh-TW" altLang="en-US"/>
        </a:p>
      </dgm:t>
    </dgm:pt>
    <dgm:pt modelId="{7C402688-D51C-429F-8CB7-FEBCB47B3A5E}" type="sibTrans" cxnId="{7A8A8AFE-CF30-4D2C-BF09-6C9C4882D689}">
      <dgm:prSet/>
      <dgm:spPr/>
      <dgm:t>
        <a:bodyPr/>
        <a:lstStyle/>
        <a:p>
          <a:endParaRPr lang="zh-TW" altLang="en-US"/>
        </a:p>
      </dgm:t>
    </dgm:pt>
    <dgm:pt modelId="{DE5D2ACD-AD22-48F4-A03C-37D4FE08A682}">
      <dgm:prSet/>
      <dgm:spPr/>
      <dgm:t>
        <a:bodyPr/>
        <a:lstStyle/>
        <a:p>
          <a:r>
            <a:rPr lang="en-US" altLang="zh-TW" dirty="0"/>
            <a:t>…</a:t>
          </a:r>
          <a:r>
            <a:rPr lang="zh-TW" altLang="en-US" dirty="0"/>
            <a:t>待續</a:t>
          </a:r>
        </a:p>
      </dgm:t>
    </dgm:pt>
    <dgm:pt modelId="{70908D86-96BA-4280-98F8-2ED6D01A43C9}" type="parTrans" cxnId="{2792F374-0827-48D9-A132-488B7404007C}">
      <dgm:prSet/>
      <dgm:spPr/>
      <dgm:t>
        <a:bodyPr/>
        <a:lstStyle/>
        <a:p>
          <a:endParaRPr lang="zh-TW" altLang="en-US"/>
        </a:p>
      </dgm:t>
    </dgm:pt>
    <dgm:pt modelId="{F0C7B605-29EA-4B95-B779-C307043BD7A3}" type="sibTrans" cxnId="{2792F374-0827-48D9-A132-488B7404007C}">
      <dgm:prSet/>
      <dgm:spPr/>
      <dgm:t>
        <a:bodyPr/>
        <a:lstStyle/>
        <a:p>
          <a:endParaRPr lang="zh-TW" altLang="en-US"/>
        </a:p>
      </dgm:t>
    </dgm:pt>
    <dgm:pt modelId="{DE93685E-365E-4F8F-98DB-514F92E641AF}" type="pres">
      <dgm:prSet presAssocID="{6FA28414-E508-4CC6-ACCD-9664F9AA963A}" presName="Name0" presStyleCnt="0">
        <dgm:presLayoutVars>
          <dgm:dir/>
          <dgm:resizeHandles val="exact"/>
        </dgm:presLayoutVars>
      </dgm:prSet>
      <dgm:spPr/>
    </dgm:pt>
    <dgm:pt modelId="{1B89E80C-6342-4CFF-B939-3E1413709534}" type="pres">
      <dgm:prSet presAssocID="{C018FC9F-86E6-4E6C-B830-80854A8D0B08}" presName="node" presStyleLbl="node1" presStyleIdx="0" presStyleCnt="6">
        <dgm:presLayoutVars>
          <dgm:bulletEnabled val="1"/>
        </dgm:presLayoutVars>
      </dgm:prSet>
      <dgm:spPr/>
    </dgm:pt>
    <dgm:pt modelId="{84EC13C2-081A-4125-80EC-650A0ADC91D7}" type="pres">
      <dgm:prSet presAssocID="{51814BA2-F3B2-436F-B429-46827E5AC3D0}" presName="sibTrans" presStyleLbl="sibTrans2D1" presStyleIdx="0" presStyleCnt="5"/>
      <dgm:spPr/>
    </dgm:pt>
    <dgm:pt modelId="{6F8F7C4D-35FA-4D46-A657-549E4AF1F072}" type="pres">
      <dgm:prSet presAssocID="{51814BA2-F3B2-436F-B429-46827E5AC3D0}" presName="connectorText" presStyleLbl="sibTrans2D1" presStyleIdx="0" presStyleCnt="5"/>
      <dgm:spPr/>
    </dgm:pt>
    <dgm:pt modelId="{847CC73B-D223-432B-A00B-3BA466C71E51}" type="pres">
      <dgm:prSet presAssocID="{7D15C9B0-6844-409D-9F4A-34391C34ADAA}" presName="node" presStyleLbl="node1" presStyleIdx="1" presStyleCnt="6">
        <dgm:presLayoutVars>
          <dgm:bulletEnabled val="1"/>
        </dgm:presLayoutVars>
      </dgm:prSet>
      <dgm:spPr/>
    </dgm:pt>
    <dgm:pt modelId="{8DB440D5-164C-4886-967F-4BD31A2C23E7}" type="pres">
      <dgm:prSet presAssocID="{A1B2D597-72F4-4EC0-A237-4AFA7A622B6F}" presName="sibTrans" presStyleLbl="sibTrans2D1" presStyleIdx="1" presStyleCnt="5"/>
      <dgm:spPr/>
    </dgm:pt>
    <dgm:pt modelId="{503D0F34-C784-4F98-A2A0-83175D03F95E}" type="pres">
      <dgm:prSet presAssocID="{A1B2D597-72F4-4EC0-A237-4AFA7A622B6F}" presName="connectorText" presStyleLbl="sibTrans2D1" presStyleIdx="1" presStyleCnt="5"/>
      <dgm:spPr/>
    </dgm:pt>
    <dgm:pt modelId="{A36BE40A-9260-487B-A40C-83E06A89F263}" type="pres">
      <dgm:prSet presAssocID="{FF51B46D-0BA7-42A5-92F9-E0D0BBB83055}" presName="node" presStyleLbl="node1" presStyleIdx="2" presStyleCnt="6">
        <dgm:presLayoutVars>
          <dgm:bulletEnabled val="1"/>
        </dgm:presLayoutVars>
      </dgm:prSet>
      <dgm:spPr/>
    </dgm:pt>
    <dgm:pt modelId="{B7996D9F-2D35-4048-AB12-744DEA876965}" type="pres">
      <dgm:prSet presAssocID="{C497381A-D3EF-4E1B-BFAC-CF090CD7FF2E}" presName="sibTrans" presStyleLbl="sibTrans2D1" presStyleIdx="2" presStyleCnt="5"/>
      <dgm:spPr/>
    </dgm:pt>
    <dgm:pt modelId="{D6FD529E-A738-4A1F-A5C9-EB53A15CD1B5}" type="pres">
      <dgm:prSet presAssocID="{C497381A-D3EF-4E1B-BFAC-CF090CD7FF2E}" presName="connectorText" presStyleLbl="sibTrans2D1" presStyleIdx="2" presStyleCnt="5"/>
      <dgm:spPr/>
    </dgm:pt>
    <dgm:pt modelId="{EA861861-8D5F-49E2-AE22-5887BF61A5B5}" type="pres">
      <dgm:prSet presAssocID="{550D48FB-88DB-40B4-B0A8-16F746C9B6F8}" presName="node" presStyleLbl="node1" presStyleIdx="3" presStyleCnt="6">
        <dgm:presLayoutVars>
          <dgm:bulletEnabled val="1"/>
        </dgm:presLayoutVars>
      </dgm:prSet>
      <dgm:spPr/>
    </dgm:pt>
    <dgm:pt modelId="{B8AD02E3-DFC4-4CD7-9B72-6FB4C5F8EF71}" type="pres">
      <dgm:prSet presAssocID="{C69EE8E5-9765-43E4-A41E-4EB9F3BC35F4}" presName="sibTrans" presStyleLbl="sibTrans2D1" presStyleIdx="3" presStyleCnt="5"/>
      <dgm:spPr/>
    </dgm:pt>
    <dgm:pt modelId="{474875A6-B1DF-4E39-86E7-6B69DFF29653}" type="pres">
      <dgm:prSet presAssocID="{C69EE8E5-9765-43E4-A41E-4EB9F3BC35F4}" presName="connectorText" presStyleLbl="sibTrans2D1" presStyleIdx="3" presStyleCnt="5"/>
      <dgm:spPr/>
    </dgm:pt>
    <dgm:pt modelId="{1D66D60C-918B-4CAE-BCBA-2157B6B517BB}" type="pres">
      <dgm:prSet presAssocID="{62927DD7-8B88-4F39-BD7E-0E81A3FFFCF0}" presName="node" presStyleLbl="node1" presStyleIdx="4" presStyleCnt="6">
        <dgm:presLayoutVars>
          <dgm:bulletEnabled val="1"/>
        </dgm:presLayoutVars>
      </dgm:prSet>
      <dgm:spPr/>
    </dgm:pt>
    <dgm:pt modelId="{CA9E8274-4A71-4535-B1C2-610620BC2378}" type="pres">
      <dgm:prSet presAssocID="{7C402688-D51C-429F-8CB7-FEBCB47B3A5E}" presName="sibTrans" presStyleLbl="sibTrans2D1" presStyleIdx="4" presStyleCnt="5"/>
      <dgm:spPr/>
    </dgm:pt>
    <dgm:pt modelId="{C4D9E427-1004-40E1-8F3E-B301DB77A441}" type="pres">
      <dgm:prSet presAssocID="{7C402688-D51C-429F-8CB7-FEBCB47B3A5E}" presName="connectorText" presStyleLbl="sibTrans2D1" presStyleIdx="4" presStyleCnt="5"/>
      <dgm:spPr/>
    </dgm:pt>
    <dgm:pt modelId="{AF122DFB-6502-48B3-AB5B-0282187B3D74}" type="pres">
      <dgm:prSet presAssocID="{DE5D2ACD-AD22-48F4-A03C-37D4FE08A682}" presName="node" presStyleLbl="node1" presStyleIdx="5" presStyleCnt="6">
        <dgm:presLayoutVars>
          <dgm:bulletEnabled val="1"/>
        </dgm:presLayoutVars>
      </dgm:prSet>
      <dgm:spPr/>
    </dgm:pt>
  </dgm:ptLst>
  <dgm:cxnLst>
    <dgm:cxn modelId="{4838B001-4075-4CF6-A722-3A1A312EFF77}" srcId="{6FA28414-E508-4CC6-ACCD-9664F9AA963A}" destId="{C018FC9F-86E6-4E6C-B830-80854A8D0B08}" srcOrd="0" destOrd="0" parTransId="{74F06345-3052-4DCC-98A5-8F8455B7C28A}" sibTransId="{51814BA2-F3B2-436F-B429-46827E5AC3D0}"/>
    <dgm:cxn modelId="{40751806-1DC8-436E-95EC-F0BE80D94479}" type="presOf" srcId="{51814BA2-F3B2-436F-B429-46827E5AC3D0}" destId="{84EC13C2-081A-4125-80EC-650A0ADC91D7}" srcOrd="0" destOrd="0" presId="urn:microsoft.com/office/officeart/2005/8/layout/process1"/>
    <dgm:cxn modelId="{C1556708-520D-42F0-8F4E-B859A678B498}" type="presOf" srcId="{A1B2D597-72F4-4EC0-A237-4AFA7A622B6F}" destId="{8DB440D5-164C-4886-967F-4BD31A2C23E7}" srcOrd="0" destOrd="0" presId="urn:microsoft.com/office/officeart/2005/8/layout/process1"/>
    <dgm:cxn modelId="{9A12070C-85FB-4A00-8680-2828078BA0E3}" srcId="{6FA28414-E508-4CC6-ACCD-9664F9AA963A}" destId="{7D15C9B0-6844-409D-9F4A-34391C34ADAA}" srcOrd="1" destOrd="0" parTransId="{A863147A-EF28-4217-B12A-A8B55C606CDD}" sibTransId="{A1B2D597-72F4-4EC0-A237-4AFA7A622B6F}"/>
    <dgm:cxn modelId="{37B77C11-FCAF-480C-BDAE-3253DD878598}" type="presOf" srcId="{A1B2D597-72F4-4EC0-A237-4AFA7A622B6F}" destId="{503D0F34-C784-4F98-A2A0-83175D03F95E}" srcOrd="1" destOrd="0" presId="urn:microsoft.com/office/officeart/2005/8/layout/process1"/>
    <dgm:cxn modelId="{F20E4816-24B1-46FE-AA26-4A2C16C252BA}" type="presOf" srcId="{62927DD7-8B88-4F39-BD7E-0E81A3FFFCF0}" destId="{1D66D60C-918B-4CAE-BCBA-2157B6B517BB}" srcOrd="0" destOrd="0" presId="urn:microsoft.com/office/officeart/2005/8/layout/process1"/>
    <dgm:cxn modelId="{1CDF4B21-D024-4A8E-AD8B-64F3B046B116}" type="presOf" srcId="{FF51B46D-0BA7-42A5-92F9-E0D0BBB83055}" destId="{A36BE40A-9260-487B-A40C-83E06A89F263}" srcOrd="0" destOrd="0" presId="urn:microsoft.com/office/officeart/2005/8/layout/process1"/>
    <dgm:cxn modelId="{3CE93662-1EF6-4F3F-8785-9049EF49721A}" type="presOf" srcId="{7D15C9B0-6844-409D-9F4A-34391C34ADAA}" destId="{847CC73B-D223-432B-A00B-3BA466C71E51}" srcOrd="0" destOrd="0" presId="urn:microsoft.com/office/officeart/2005/8/layout/process1"/>
    <dgm:cxn modelId="{B6D16F64-D84F-4987-AF95-BDE7E08BE81F}" srcId="{6FA28414-E508-4CC6-ACCD-9664F9AA963A}" destId="{550D48FB-88DB-40B4-B0A8-16F746C9B6F8}" srcOrd="3" destOrd="0" parTransId="{760BEA03-FA90-4420-9251-27483D498A76}" sibTransId="{C69EE8E5-9765-43E4-A41E-4EB9F3BC35F4}"/>
    <dgm:cxn modelId="{8091AD44-1C3C-4B0B-B0D4-DBFAF26D1DE9}" srcId="{6FA28414-E508-4CC6-ACCD-9664F9AA963A}" destId="{FF51B46D-0BA7-42A5-92F9-E0D0BBB83055}" srcOrd="2" destOrd="0" parTransId="{61426C03-92A8-4BDD-B805-C42075613DD5}" sibTransId="{C497381A-D3EF-4E1B-BFAC-CF090CD7FF2E}"/>
    <dgm:cxn modelId="{C92C934C-2EE3-4187-97A8-29D5602685EC}" type="presOf" srcId="{7C402688-D51C-429F-8CB7-FEBCB47B3A5E}" destId="{C4D9E427-1004-40E1-8F3E-B301DB77A441}" srcOrd="1" destOrd="0" presId="urn:microsoft.com/office/officeart/2005/8/layout/process1"/>
    <dgm:cxn modelId="{2792F374-0827-48D9-A132-488B7404007C}" srcId="{6FA28414-E508-4CC6-ACCD-9664F9AA963A}" destId="{DE5D2ACD-AD22-48F4-A03C-37D4FE08A682}" srcOrd="5" destOrd="0" parTransId="{70908D86-96BA-4280-98F8-2ED6D01A43C9}" sibTransId="{F0C7B605-29EA-4B95-B779-C307043BD7A3}"/>
    <dgm:cxn modelId="{485C1B58-B4B8-4A5E-8BFD-61D036BD2DD1}" type="presOf" srcId="{DE5D2ACD-AD22-48F4-A03C-37D4FE08A682}" destId="{AF122DFB-6502-48B3-AB5B-0282187B3D74}" srcOrd="0" destOrd="0" presId="urn:microsoft.com/office/officeart/2005/8/layout/process1"/>
    <dgm:cxn modelId="{89AAA27D-7164-44F6-9A75-ED7CAEB38192}" type="presOf" srcId="{51814BA2-F3B2-436F-B429-46827E5AC3D0}" destId="{6F8F7C4D-35FA-4D46-A657-549E4AF1F072}" srcOrd="1" destOrd="0" presId="urn:microsoft.com/office/officeart/2005/8/layout/process1"/>
    <dgm:cxn modelId="{9A4FA87D-C16A-486B-AB30-4D14F0AAB302}" type="presOf" srcId="{550D48FB-88DB-40B4-B0A8-16F746C9B6F8}" destId="{EA861861-8D5F-49E2-AE22-5887BF61A5B5}" srcOrd="0" destOrd="0" presId="urn:microsoft.com/office/officeart/2005/8/layout/process1"/>
    <dgm:cxn modelId="{4004FCA1-5C59-46C6-B805-662CE289A34F}" type="presOf" srcId="{C69EE8E5-9765-43E4-A41E-4EB9F3BC35F4}" destId="{474875A6-B1DF-4E39-86E7-6B69DFF29653}" srcOrd="1" destOrd="0" presId="urn:microsoft.com/office/officeart/2005/8/layout/process1"/>
    <dgm:cxn modelId="{C14A2CB2-51D1-4CB4-A9D5-D73C2CF59552}" type="presOf" srcId="{C497381A-D3EF-4E1B-BFAC-CF090CD7FF2E}" destId="{B7996D9F-2D35-4048-AB12-744DEA876965}" srcOrd="0" destOrd="0" presId="urn:microsoft.com/office/officeart/2005/8/layout/process1"/>
    <dgm:cxn modelId="{F6C4C3CB-2302-4272-9A25-79E2C7932BF7}" type="presOf" srcId="{7C402688-D51C-429F-8CB7-FEBCB47B3A5E}" destId="{CA9E8274-4A71-4535-B1C2-610620BC2378}" srcOrd="0" destOrd="0" presId="urn:microsoft.com/office/officeart/2005/8/layout/process1"/>
    <dgm:cxn modelId="{89DAE0E7-E867-42B9-AACD-A1FA07BA814D}" type="presOf" srcId="{C69EE8E5-9765-43E4-A41E-4EB9F3BC35F4}" destId="{B8AD02E3-DFC4-4CD7-9B72-6FB4C5F8EF71}" srcOrd="0" destOrd="0" presId="urn:microsoft.com/office/officeart/2005/8/layout/process1"/>
    <dgm:cxn modelId="{C8B0EBEB-6C36-4413-B8CB-68FB22DB12DD}" type="presOf" srcId="{C018FC9F-86E6-4E6C-B830-80854A8D0B08}" destId="{1B89E80C-6342-4CFF-B939-3E1413709534}" srcOrd="0" destOrd="0" presId="urn:microsoft.com/office/officeart/2005/8/layout/process1"/>
    <dgm:cxn modelId="{31F571F6-F478-450F-918B-95872D320A9B}" type="presOf" srcId="{C497381A-D3EF-4E1B-BFAC-CF090CD7FF2E}" destId="{D6FD529E-A738-4A1F-A5C9-EB53A15CD1B5}" srcOrd="1" destOrd="0" presId="urn:microsoft.com/office/officeart/2005/8/layout/process1"/>
    <dgm:cxn modelId="{039B9EF6-484B-4BC8-9EC4-ADABF4397639}" type="presOf" srcId="{6FA28414-E508-4CC6-ACCD-9664F9AA963A}" destId="{DE93685E-365E-4F8F-98DB-514F92E641AF}" srcOrd="0" destOrd="0" presId="urn:microsoft.com/office/officeart/2005/8/layout/process1"/>
    <dgm:cxn modelId="{7A8A8AFE-CF30-4D2C-BF09-6C9C4882D689}" srcId="{6FA28414-E508-4CC6-ACCD-9664F9AA963A}" destId="{62927DD7-8B88-4F39-BD7E-0E81A3FFFCF0}" srcOrd="4" destOrd="0" parTransId="{CD47E51A-1448-478C-89B9-184E5C445315}" sibTransId="{7C402688-D51C-429F-8CB7-FEBCB47B3A5E}"/>
    <dgm:cxn modelId="{09E2B837-0017-407E-84BC-19A3060E03D0}" type="presParOf" srcId="{DE93685E-365E-4F8F-98DB-514F92E641AF}" destId="{1B89E80C-6342-4CFF-B939-3E1413709534}" srcOrd="0" destOrd="0" presId="urn:microsoft.com/office/officeart/2005/8/layout/process1"/>
    <dgm:cxn modelId="{89FDC481-2F0F-4417-86E6-2B1721E2358D}" type="presParOf" srcId="{DE93685E-365E-4F8F-98DB-514F92E641AF}" destId="{84EC13C2-081A-4125-80EC-650A0ADC91D7}" srcOrd="1" destOrd="0" presId="urn:microsoft.com/office/officeart/2005/8/layout/process1"/>
    <dgm:cxn modelId="{68BD8038-6DA7-45B4-8D14-5B133E86E435}" type="presParOf" srcId="{84EC13C2-081A-4125-80EC-650A0ADC91D7}" destId="{6F8F7C4D-35FA-4D46-A657-549E4AF1F072}" srcOrd="0" destOrd="0" presId="urn:microsoft.com/office/officeart/2005/8/layout/process1"/>
    <dgm:cxn modelId="{0F81EF7F-5FEB-473D-A38D-4B443899FE90}" type="presParOf" srcId="{DE93685E-365E-4F8F-98DB-514F92E641AF}" destId="{847CC73B-D223-432B-A00B-3BA466C71E51}" srcOrd="2" destOrd="0" presId="urn:microsoft.com/office/officeart/2005/8/layout/process1"/>
    <dgm:cxn modelId="{F879D957-3A6F-41FF-8977-D49CFD0993B4}" type="presParOf" srcId="{DE93685E-365E-4F8F-98DB-514F92E641AF}" destId="{8DB440D5-164C-4886-967F-4BD31A2C23E7}" srcOrd="3" destOrd="0" presId="urn:microsoft.com/office/officeart/2005/8/layout/process1"/>
    <dgm:cxn modelId="{55F3E8D6-F151-4C64-B875-AD1B54D53369}" type="presParOf" srcId="{8DB440D5-164C-4886-967F-4BD31A2C23E7}" destId="{503D0F34-C784-4F98-A2A0-83175D03F95E}" srcOrd="0" destOrd="0" presId="urn:microsoft.com/office/officeart/2005/8/layout/process1"/>
    <dgm:cxn modelId="{31E7BA94-6580-4912-B750-20B87FE9C447}" type="presParOf" srcId="{DE93685E-365E-4F8F-98DB-514F92E641AF}" destId="{A36BE40A-9260-487B-A40C-83E06A89F263}" srcOrd="4" destOrd="0" presId="urn:microsoft.com/office/officeart/2005/8/layout/process1"/>
    <dgm:cxn modelId="{569CD5DC-077B-4089-B170-854F6628878F}" type="presParOf" srcId="{DE93685E-365E-4F8F-98DB-514F92E641AF}" destId="{B7996D9F-2D35-4048-AB12-744DEA876965}" srcOrd="5" destOrd="0" presId="urn:microsoft.com/office/officeart/2005/8/layout/process1"/>
    <dgm:cxn modelId="{3C12C5FE-FAF7-440B-92F4-BC9A549BD363}" type="presParOf" srcId="{B7996D9F-2D35-4048-AB12-744DEA876965}" destId="{D6FD529E-A738-4A1F-A5C9-EB53A15CD1B5}" srcOrd="0" destOrd="0" presId="urn:microsoft.com/office/officeart/2005/8/layout/process1"/>
    <dgm:cxn modelId="{F0122DDD-8D29-4D13-ABE2-FC337B699339}" type="presParOf" srcId="{DE93685E-365E-4F8F-98DB-514F92E641AF}" destId="{EA861861-8D5F-49E2-AE22-5887BF61A5B5}" srcOrd="6" destOrd="0" presId="urn:microsoft.com/office/officeart/2005/8/layout/process1"/>
    <dgm:cxn modelId="{F4D2B1B9-CBDF-400C-B748-E816D43E8A9D}" type="presParOf" srcId="{DE93685E-365E-4F8F-98DB-514F92E641AF}" destId="{B8AD02E3-DFC4-4CD7-9B72-6FB4C5F8EF71}" srcOrd="7" destOrd="0" presId="urn:microsoft.com/office/officeart/2005/8/layout/process1"/>
    <dgm:cxn modelId="{B6882A0C-90B4-445A-BFAC-5DE277631776}" type="presParOf" srcId="{B8AD02E3-DFC4-4CD7-9B72-6FB4C5F8EF71}" destId="{474875A6-B1DF-4E39-86E7-6B69DFF29653}" srcOrd="0" destOrd="0" presId="urn:microsoft.com/office/officeart/2005/8/layout/process1"/>
    <dgm:cxn modelId="{7D20C4F6-897B-4587-8267-B5ECF7020EE7}" type="presParOf" srcId="{DE93685E-365E-4F8F-98DB-514F92E641AF}" destId="{1D66D60C-918B-4CAE-BCBA-2157B6B517BB}" srcOrd="8" destOrd="0" presId="urn:microsoft.com/office/officeart/2005/8/layout/process1"/>
    <dgm:cxn modelId="{F360D41F-C2A5-40F7-A728-6FAF8FE8E8A8}" type="presParOf" srcId="{DE93685E-365E-4F8F-98DB-514F92E641AF}" destId="{CA9E8274-4A71-4535-B1C2-610620BC2378}" srcOrd="9" destOrd="0" presId="urn:microsoft.com/office/officeart/2005/8/layout/process1"/>
    <dgm:cxn modelId="{3D69793C-1859-4240-B592-C84F29E63131}" type="presParOf" srcId="{CA9E8274-4A71-4535-B1C2-610620BC2378}" destId="{C4D9E427-1004-40E1-8F3E-B301DB77A441}" srcOrd="0" destOrd="0" presId="urn:microsoft.com/office/officeart/2005/8/layout/process1"/>
    <dgm:cxn modelId="{AE6D19FC-28AD-45EF-8593-74FC9E2FD1FE}" type="presParOf" srcId="{DE93685E-365E-4F8F-98DB-514F92E641AF}" destId="{AF122DFB-6502-48B3-AB5B-0282187B3D7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9E80C-6342-4CFF-B939-3E1413709534}">
      <dsp:nvSpPr>
        <dsp:cNvPr id="0" name=""/>
        <dsp:cNvSpPr/>
      </dsp:nvSpPr>
      <dsp:spPr>
        <a:xfrm>
          <a:off x="0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KeyPad</a:t>
          </a:r>
          <a:endParaRPr lang="zh-TW" altLang="en-US" sz="2400" kern="1200" dirty="0"/>
        </a:p>
      </dsp:txBody>
      <dsp:txXfrm>
        <a:off x="26141" y="2309883"/>
        <a:ext cx="1435228" cy="840224"/>
      </dsp:txXfrm>
    </dsp:sp>
    <dsp:sp modelId="{84EC13C2-081A-4125-80EC-650A0ADC91D7}">
      <dsp:nvSpPr>
        <dsp:cNvPr id="0" name=""/>
        <dsp:cNvSpPr/>
      </dsp:nvSpPr>
      <dsp:spPr>
        <a:xfrm>
          <a:off x="1636261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636261" y="2619324"/>
        <a:ext cx="220746" cy="221342"/>
      </dsp:txXfrm>
    </dsp:sp>
    <dsp:sp modelId="{847CC73B-D223-432B-A00B-3BA466C71E51}">
      <dsp:nvSpPr>
        <dsp:cNvPr id="0" name=""/>
        <dsp:cNvSpPr/>
      </dsp:nvSpPr>
      <dsp:spPr>
        <a:xfrm>
          <a:off x="2082514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8*8LED</a:t>
          </a:r>
          <a:endParaRPr lang="zh-TW" altLang="en-US" sz="2400" kern="1200" dirty="0"/>
        </a:p>
      </dsp:txBody>
      <dsp:txXfrm>
        <a:off x="2108655" y="2309883"/>
        <a:ext cx="1435228" cy="840224"/>
      </dsp:txXfrm>
    </dsp:sp>
    <dsp:sp modelId="{8DB440D5-164C-4886-967F-4BD31A2C23E7}">
      <dsp:nvSpPr>
        <dsp:cNvPr id="0" name=""/>
        <dsp:cNvSpPr/>
      </dsp:nvSpPr>
      <dsp:spPr>
        <a:xfrm>
          <a:off x="3718775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3718775" y="2619324"/>
        <a:ext cx="220746" cy="221342"/>
      </dsp:txXfrm>
    </dsp:sp>
    <dsp:sp modelId="{A36BE40A-9260-487B-A40C-83E06A89F263}">
      <dsp:nvSpPr>
        <dsp:cNvPr id="0" name=""/>
        <dsp:cNvSpPr/>
      </dsp:nvSpPr>
      <dsp:spPr>
        <a:xfrm>
          <a:off x="4165028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Speaker</a:t>
          </a:r>
          <a:endParaRPr lang="zh-TW" altLang="en-US" sz="2400" kern="1200" dirty="0"/>
        </a:p>
      </dsp:txBody>
      <dsp:txXfrm>
        <a:off x="4191169" y="2309883"/>
        <a:ext cx="1435228" cy="840224"/>
      </dsp:txXfrm>
    </dsp:sp>
    <dsp:sp modelId="{B7996D9F-2D35-4048-AB12-744DEA876965}">
      <dsp:nvSpPr>
        <dsp:cNvPr id="0" name=""/>
        <dsp:cNvSpPr/>
      </dsp:nvSpPr>
      <dsp:spPr>
        <a:xfrm>
          <a:off x="5801289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5801289" y="2619324"/>
        <a:ext cx="220746" cy="221342"/>
      </dsp:txXfrm>
    </dsp:sp>
    <dsp:sp modelId="{EA861861-8D5F-49E2-AE22-5887BF61A5B5}">
      <dsp:nvSpPr>
        <dsp:cNvPr id="0" name=""/>
        <dsp:cNvSpPr/>
      </dsp:nvSpPr>
      <dsp:spPr>
        <a:xfrm>
          <a:off x="6247542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合併</a:t>
          </a:r>
        </a:p>
      </dsp:txBody>
      <dsp:txXfrm>
        <a:off x="6273683" y="2309883"/>
        <a:ext cx="1435228" cy="840224"/>
      </dsp:txXfrm>
    </dsp:sp>
    <dsp:sp modelId="{B8AD02E3-DFC4-4CD7-9B72-6FB4C5F8EF71}">
      <dsp:nvSpPr>
        <dsp:cNvPr id="0" name=""/>
        <dsp:cNvSpPr/>
      </dsp:nvSpPr>
      <dsp:spPr>
        <a:xfrm>
          <a:off x="7883803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7883803" y="2619324"/>
        <a:ext cx="220746" cy="221342"/>
      </dsp:txXfrm>
    </dsp:sp>
    <dsp:sp modelId="{1D66D60C-918B-4CAE-BCBA-2157B6B517BB}">
      <dsp:nvSpPr>
        <dsp:cNvPr id="0" name=""/>
        <dsp:cNvSpPr/>
      </dsp:nvSpPr>
      <dsp:spPr>
        <a:xfrm>
          <a:off x="8330056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新增功能</a:t>
          </a:r>
        </a:p>
      </dsp:txBody>
      <dsp:txXfrm>
        <a:off x="8356197" y="2309883"/>
        <a:ext cx="1435228" cy="840224"/>
      </dsp:txXfrm>
    </dsp:sp>
    <dsp:sp modelId="{CA9E8274-4A71-4535-B1C2-610620BC2378}">
      <dsp:nvSpPr>
        <dsp:cNvPr id="0" name=""/>
        <dsp:cNvSpPr/>
      </dsp:nvSpPr>
      <dsp:spPr>
        <a:xfrm>
          <a:off x="9966317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9966317" y="2619324"/>
        <a:ext cx="220746" cy="221342"/>
      </dsp:txXfrm>
    </dsp:sp>
    <dsp:sp modelId="{AF122DFB-6502-48B3-AB5B-0282187B3D74}">
      <dsp:nvSpPr>
        <dsp:cNvPr id="0" name=""/>
        <dsp:cNvSpPr/>
      </dsp:nvSpPr>
      <dsp:spPr>
        <a:xfrm>
          <a:off x="10412570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…</a:t>
          </a:r>
          <a:r>
            <a:rPr lang="zh-TW" altLang="en-US" sz="2400" kern="1200" dirty="0"/>
            <a:t>待續</a:t>
          </a:r>
        </a:p>
      </dsp:txBody>
      <dsp:txXfrm>
        <a:off x="10438711" y="2309883"/>
        <a:ext cx="1435228" cy="84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79834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4279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90402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397390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95331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92134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56452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7309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254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8003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3119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0959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45510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6204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494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4325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3613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slow">
    <p:randomBar dir="vert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455676"/>
            <a:ext cx="9448800" cy="1825096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Lsa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-Music box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1253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103321002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張仕達 零件組裝、彙整資料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103321007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黃柏元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、撰寫程式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103321018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楊博崴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103321019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鮑惟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仁 程式撰寫、功能優化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57723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實作過程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03" y="1524864"/>
            <a:ext cx="3307794" cy="5196617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11" y="1524864"/>
            <a:ext cx="3348768" cy="50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707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節奏控制功能。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增加旋律的效果。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遠端錄製音樂功能。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更加複雜的音樂撥放。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76" y="2044296"/>
            <a:ext cx="4138412" cy="41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6282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77451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蜂鳴器 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簡易例子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https://sites.google.com/site/zsgititit/home/raspberry-shu-mei-pai/raspberry-shi-yong-fengbuzzier 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http://guojianxiang.com/posts/2015-09-06-RP_Controle_FMQ.html 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接腳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http://guojianxiang.com/posts/2015-09-06-RP_Controle_FMQ.html 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4*4 keypad 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https://github.com/lluppes/pikeypad 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腳對應圖 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https://pinout.xyz 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 "channel is already in use"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 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https://www.raspberrypi.org/forums/viewtopic.php?t=111353 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032652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7301" y="2155291"/>
            <a:ext cx="3181081" cy="2635650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61464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目前進度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實作過程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48694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在有靈感的時候，想製作一段旋律，卻沒有工具。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突然想聽音樂時，也能隨時來一曲。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431543" y="2704564"/>
            <a:ext cx="4760457" cy="4153436"/>
            <a:chOff x="685800" y="2717442"/>
            <a:chExt cx="4787695" cy="39881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2717442"/>
              <a:ext cx="4787695" cy="398815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4550" y="3309418"/>
              <a:ext cx="1475168" cy="980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43505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點矩陣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1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4*4 keypad x 1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682" r="12212"/>
          <a:stretch/>
        </p:blipFill>
        <p:spPr>
          <a:xfrm>
            <a:off x="862884" y="3013728"/>
            <a:ext cx="4279295" cy="3204957"/>
          </a:xfrm>
          <a:prstGeom prst="rect">
            <a:avLst/>
          </a:prstGeom>
        </p:spPr>
      </p:pic>
      <p:pic>
        <p:nvPicPr>
          <p:cNvPr id="2050" name="Picture 2" descr="「4*4 keypad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46" y="2883362"/>
            <a:ext cx="3465687" cy="3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43398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蜂鳴器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1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麵包板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1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7" y="3005942"/>
            <a:ext cx="4082134" cy="31536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9108"/>
            <a:ext cx="3717031" cy="37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007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以及我們的主角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-Raspberry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990" t="9119" r="8975" b="12323"/>
          <a:stretch/>
        </p:blipFill>
        <p:spPr>
          <a:xfrm>
            <a:off x="1287886" y="2846042"/>
            <a:ext cx="6220497" cy="35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152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可以撥放音樂。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可以錄製並撥放旋律。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能遠端控制並錄下旋律。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按鍵能發出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DO~SI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的聲音。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顯示出每個音調的高低音。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53" y="2057401"/>
            <a:ext cx="4748011" cy="28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0229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31205" y="751494"/>
            <a:ext cx="8610600" cy="129302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567449"/>
              </p:ext>
            </p:extLst>
          </p:nvPr>
        </p:nvGraphicFramePr>
        <p:xfrm>
          <a:off x="180303" y="1398008"/>
          <a:ext cx="11900080" cy="545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57894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可以撥放音樂。</a:t>
            </a: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可以錄製並撥放音調。</a:t>
            </a: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能遠端控制並錄下旋律。</a:t>
            </a: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按鍵能發出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DO~SI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的聲音。</a:t>
            </a: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可以透過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顯示出每個音調的高低音。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7316" y="2859111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V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740537" y="3429997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V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7316" y="4572445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V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7316" y="5135113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V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1812083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65</TotalTime>
  <Words>363</Words>
  <Application>Microsoft Office PowerPoint</Application>
  <PresentationFormat>寬螢幕</PresentationFormat>
  <Paragraphs>70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Century Gothic</vt:lpstr>
      <vt:lpstr>飛機雲</vt:lpstr>
      <vt:lpstr>Lsa期末專題-Music box</vt:lpstr>
      <vt:lpstr>目錄</vt:lpstr>
      <vt:lpstr>發想</vt:lpstr>
      <vt:lpstr>工具</vt:lpstr>
      <vt:lpstr>工具</vt:lpstr>
      <vt:lpstr>工具</vt:lpstr>
      <vt:lpstr>目標</vt:lpstr>
      <vt:lpstr>過程</vt:lpstr>
      <vt:lpstr>目前進度</vt:lpstr>
      <vt:lpstr>實作過程</vt:lpstr>
      <vt:lpstr>未來展望</vt:lpstr>
      <vt:lpstr>參考資料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Lsa期末專題-Music box</dc:title>
  <dc:creator>ricky</dc:creator>
  <cp:lastModifiedBy>張仕達</cp:lastModifiedBy>
  <cp:revision>11</cp:revision>
  <dcterms:created xsi:type="dcterms:W3CDTF">2018-01-17T05:53:07Z</dcterms:created>
  <dcterms:modified xsi:type="dcterms:W3CDTF">2018-01-17T10:48:45Z</dcterms:modified>
</cp:coreProperties>
</file>