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diagrams/layout4.xml" ContentType="application/vnd.openxmlformats-officedocument.drawingml.diagram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85" r:id="rId3"/>
    <p:sldId id="265" r:id="rId4"/>
    <p:sldId id="266" r:id="rId5"/>
    <p:sldId id="268" r:id="rId6"/>
    <p:sldId id="276" r:id="rId7"/>
    <p:sldId id="277" r:id="rId8"/>
    <p:sldId id="269" r:id="rId9"/>
    <p:sldId id="270" r:id="rId10"/>
    <p:sldId id="271" r:id="rId11"/>
    <p:sldId id="272" r:id="rId12"/>
    <p:sldId id="273" r:id="rId13"/>
    <p:sldId id="275" r:id="rId14"/>
    <p:sldId id="286" r:id="rId15"/>
    <p:sldId id="278" r:id="rId16"/>
    <p:sldId id="287" r:id="rId17"/>
    <p:sldId id="284" r:id="rId18"/>
  </p:sldIdLst>
  <p:sldSz cx="9144000" cy="6858000" type="screen4x3"/>
  <p:notesSz cx="7077075" cy="93837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0" d="100"/>
          <a:sy n="60" d="100"/>
        </p:scale>
        <p:origin x="-708" y="-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7BDDD9-02D0-4C00-AAC5-AEE28A560988}" type="doc">
      <dgm:prSet loTypeId="urn:microsoft.com/office/officeart/2005/8/layout/hierarchy6" loCatId="hierarchy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855A821-36C6-4FB1-89D7-61F73F10BE58}">
      <dgm:prSet phldrT="[Text]" custT="1"/>
      <dgm:spPr/>
      <dgm:t>
        <a:bodyPr/>
        <a:lstStyle/>
        <a:p>
          <a:r>
            <a:rPr lang="en-US" sz="900" dirty="0" smtClean="0"/>
            <a:t>Owl:Thing</a:t>
          </a:r>
          <a:endParaRPr lang="en-US" sz="900" dirty="0"/>
        </a:p>
      </dgm:t>
    </dgm:pt>
    <dgm:pt modelId="{A7A47991-7E2D-4CF6-8BBC-92A9B67BCB0A}" type="parTrans" cxnId="{09289AB4-20D5-45E5-9E62-9157DE161369}">
      <dgm:prSet/>
      <dgm:spPr/>
      <dgm:t>
        <a:bodyPr/>
        <a:lstStyle/>
        <a:p>
          <a:endParaRPr lang="en-US"/>
        </a:p>
      </dgm:t>
    </dgm:pt>
    <dgm:pt modelId="{E1658F7B-C768-417B-87D7-6C885587E997}" type="sibTrans" cxnId="{09289AB4-20D5-45E5-9E62-9157DE161369}">
      <dgm:prSet/>
      <dgm:spPr/>
      <dgm:t>
        <a:bodyPr/>
        <a:lstStyle/>
        <a:p>
          <a:endParaRPr lang="en-US"/>
        </a:p>
      </dgm:t>
    </dgm:pt>
    <dgm:pt modelId="{E329A8FA-1C80-4C25-813F-1E339E89AD55}" type="asst">
      <dgm:prSet phldrT="[Text]" custT="1"/>
      <dgm:spPr/>
      <dgm:t>
        <a:bodyPr/>
        <a:lstStyle/>
        <a:p>
          <a:r>
            <a:rPr lang="en-US" sz="900" dirty="0" smtClean="0"/>
            <a:t>Entity</a:t>
          </a:r>
          <a:endParaRPr lang="en-US" sz="900" dirty="0"/>
        </a:p>
      </dgm:t>
    </dgm:pt>
    <dgm:pt modelId="{26B4FA45-925D-44BA-9255-902FB590F2CC}" type="parTrans" cxnId="{28DFA3B6-8237-44FA-A2CC-B103B8F4EC3A}">
      <dgm:prSet/>
      <dgm:spPr/>
      <dgm:t>
        <a:bodyPr/>
        <a:lstStyle/>
        <a:p>
          <a:endParaRPr lang="en-US" sz="900"/>
        </a:p>
      </dgm:t>
    </dgm:pt>
    <dgm:pt modelId="{D0D813CD-63E7-4E68-B063-0E07743B44AB}" type="sibTrans" cxnId="{28DFA3B6-8237-44FA-A2CC-B103B8F4EC3A}">
      <dgm:prSet/>
      <dgm:spPr/>
      <dgm:t>
        <a:bodyPr/>
        <a:lstStyle/>
        <a:p>
          <a:endParaRPr lang="en-US"/>
        </a:p>
      </dgm:t>
    </dgm:pt>
    <dgm:pt modelId="{2AB71413-39E5-4324-BC32-18C87F8588DD}">
      <dgm:prSet phldrT="[Text]" custT="1"/>
      <dgm:spPr/>
      <dgm:t>
        <a:bodyPr/>
        <a:lstStyle/>
        <a:p>
          <a:r>
            <a:rPr lang="en-US" sz="900" dirty="0" smtClean="0"/>
            <a:t>Event</a:t>
          </a:r>
          <a:endParaRPr lang="en-US" sz="900" dirty="0"/>
        </a:p>
      </dgm:t>
    </dgm:pt>
    <dgm:pt modelId="{05E8B14E-1812-4492-9DAF-BC8A797948BB}" type="parTrans" cxnId="{7809C0DC-19D7-44CA-9C20-142224EEE3E1}">
      <dgm:prSet/>
      <dgm:spPr/>
      <dgm:t>
        <a:bodyPr/>
        <a:lstStyle/>
        <a:p>
          <a:endParaRPr lang="en-US" sz="900"/>
        </a:p>
      </dgm:t>
    </dgm:pt>
    <dgm:pt modelId="{AB8F3514-B0D7-4EA8-B3C0-661C986F6149}" type="sibTrans" cxnId="{7809C0DC-19D7-44CA-9C20-142224EEE3E1}">
      <dgm:prSet/>
      <dgm:spPr/>
      <dgm:t>
        <a:bodyPr/>
        <a:lstStyle/>
        <a:p>
          <a:endParaRPr lang="en-US"/>
        </a:p>
      </dgm:t>
    </dgm:pt>
    <dgm:pt modelId="{4CAAF670-6F94-4454-97DF-9345AA7F6EA1}">
      <dgm:prSet phldrT="[Text]" custT="1"/>
      <dgm:spPr/>
      <dgm:t>
        <a:bodyPr/>
        <a:lstStyle/>
        <a:p>
          <a:r>
            <a:rPr lang="en-US" sz="900" dirty="0" smtClean="0"/>
            <a:t>Alert Event</a:t>
          </a:r>
          <a:endParaRPr lang="en-US" sz="900" dirty="0"/>
        </a:p>
      </dgm:t>
    </dgm:pt>
    <dgm:pt modelId="{A1EFEDD6-41A7-47D8-B58B-DCF8D3A0453B}" type="parTrans" cxnId="{FCF2D749-F1EC-4F63-BBF9-CB5C5A6CBF1B}">
      <dgm:prSet/>
      <dgm:spPr/>
      <dgm:t>
        <a:bodyPr/>
        <a:lstStyle/>
        <a:p>
          <a:endParaRPr lang="en-US" sz="900"/>
        </a:p>
      </dgm:t>
    </dgm:pt>
    <dgm:pt modelId="{AE2A9CF8-F042-463B-89B7-986D06401A6B}" type="sibTrans" cxnId="{FCF2D749-F1EC-4F63-BBF9-CB5C5A6CBF1B}">
      <dgm:prSet/>
      <dgm:spPr/>
      <dgm:t>
        <a:bodyPr/>
        <a:lstStyle/>
        <a:p>
          <a:endParaRPr lang="en-US"/>
        </a:p>
      </dgm:t>
    </dgm:pt>
    <dgm:pt modelId="{2B9FF90E-DD59-46EE-991C-A35F1036C0C3}">
      <dgm:prSet phldrT="[Text]" custT="1"/>
      <dgm:spPr/>
      <dgm:t>
        <a:bodyPr/>
        <a:lstStyle/>
        <a:p>
          <a:r>
            <a:rPr lang="en-US" sz="900" dirty="0" smtClean="0"/>
            <a:t>Criminal Event</a:t>
          </a:r>
          <a:endParaRPr lang="en-US" sz="900" dirty="0"/>
        </a:p>
      </dgm:t>
    </dgm:pt>
    <dgm:pt modelId="{A53D4B5C-8975-4793-B56D-C46CD02E4E89}" type="parTrans" cxnId="{F3952DA8-7B24-4C97-BBCF-7D5D9AACAF84}">
      <dgm:prSet/>
      <dgm:spPr/>
      <dgm:t>
        <a:bodyPr/>
        <a:lstStyle/>
        <a:p>
          <a:endParaRPr lang="en-US" sz="900"/>
        </a:p>
      </dgm:t>
    </dgm:pt>
    <dgm:pt modelId="{6DC3C122-C2AA-4F50-A3C1-967FAA3F948E}" type="sibTrans" cxnId="{F3952DA8-7B24-4C97-BBCF-7D5D9AACAF84}">
      <dgm:prSet/>
      <dgm:spPr/>
      <dgm:t>
        <a:bodyPr/>
        <a:lstStyle/>
        <a:p>
          <a:endParaRPr lang="en-US"/>
        </a:p>
      </dgm:t>
    </dgm:pt>
    <dgm:pt modelId="{7E9160B3-A9DA-416B-84B3-C1C184517546}">
      <dgm:prSet phldrT="[Text]" custT="1"/>
      <dgm:spPr/>
      <dgm:t>
        <a:bodyPr/>
        <a:lstStyle/>
        <a:p>
          <a:r>
            <a:rPr lang="en-US" sz="900" dirty="0" smtClean="0"/>
            <a:t>Communication Event</a:t>
          </a:r>
          <a:endParaRPr lang="en-US" sz="900" dirty="0"/>
        </a:p>
      </dgm:t>
    </dgm:pt>
    <dgm:pt modelId="{126370B0-5F0B-4A51-B5F8-6CC5F9E39293}" type="parTrans" cxnId="{48DA70FF-385E-4B29-9754-DC6446C03698}">
      <dgm:prSet/>
      <dgm:spPr/>
      <dgm:t>
        <a:bodyPr/>
        <a:lstStyle/>
        <a:p>
          <a:endParaRPr lang="en-US" sz="900"/>
        </a:p>
      </dgm:t>
    </dgm:pt>
    <dgm:pt modelId="{6D01FF12-FAC1-4AAE-BF0D-1AB0FA6E8E77}" type="sibTrans" cxnId="{48DA70FF-385E-4B29-9754-DC6446C03698}">
      <dgm:prSet/>
      <dgm:spPr/>
      <dgm:t>
        <a:bodyPr/>
        <a:lstStyle/>
        <a:p>
          <a:endParaRPr lang="en-US"/>
        </a:p>
      </dgm:t>
    </dgm:pt>
    <dgm:pt modelId="{EB3B62AC-7E90-4ED7-834A-0B1EC5506F39}">
      <dgm:prSet phldrT="[Text]" custT="1"/>
      <dgm:spPr/>
      <dgm:t>
        <a:bodyPr/>
        <a:lstStyle/>
        <a:p>
          <a:r>
            <a:rPr lang="en-US" sz="900" dirty="0" smtClean="0"/>
            <a:t>Cyberspace Event</a:t>
          </a:r>
          <a:endParaRPr lang="en-US" sz="900" dirty="0"/>
        </a:p>
      </dgm:t>
    </dgm:pt>
    <dgm:pt modelId="{265B8FE4-AF3A-4880-A108-23C52BB8B7C0}" type="parTrans" cxnId="{611D1435-5850-4061-BD31-600CD0628A38}">
      <dgm:prSet/>
      <dgm:spPr/>
      <dgm:t>
        <a:bodyPr/>
        <a:lstStyle/>
        <a:p>
          <a:endParaRPr lang="en-US" sz="900"/>
        </a:p>
      </dgm:t>
    </dgm:pt>
    <dgm:pt modelId="{BF1E4A56-9428-4EDA-AE18-A2DB9C3BCEBD}" type="sibTrans" cxnId="{611D1435-5850-4061-BD31-600CD0628A38}">
      <dgm:prSet/>
      <dgm:spPr/>
      <dgm:t>
        <a:bodyPr/>
        <a:lstStyle/>
        <a:p>
          <a:endParaRPr lang="en-US"/>
        </a:p>
      </dgm:t>
    </dgm:pt>
    <dgm:pt modelId="{FA7869CF-792E-402D-8022-A89CA6E44ED3}">
      <dgm:prSet phldrT="[Text]" custT="1"/>
      <dgm:spPr/>
      <dgm:t>
        <a:bodyPr/>
        <a:lstStyle/>
        <a:p>
          <a:r>
            <a:rPr lang="en-US" sz="900" dirty="0" smtClean="0"/>
            <a:t>Disaster Event</a:t>
          </a:r>
          <a:endParaRPr lang="en-US" sz="900" dirty="0"/>
        </a:p>
      </dgm:t>
    </dgm:pt>
    <dgm:pt modelId="{7F48A72E-B948-4078-93EA-64E757CB2E82}" type="parTrans" cxnId="{CFC3771D-87FC-4BDD-B223-C79161F338C7}">
      <dgm:prSet/>
      <dgm:spPr/>
      <dgm:t>
        <a:bodyPr/>
        <a:lstStyle/>
        <a:p>
          <a:endParaRPr lang="en-US" sz="900"/>
        </a:p>
      </dgm:t>
    </dgm:pt>
    <dgm:pt modelId="{04922374-FAC0-4096-90E4-00FD511B0C3B}" type="sibTrans" cxnId="{CFC3771D-87FC-4BDD-B223-C79161F338C7}">
      <dgm:prSet/>
      <dgm:spPr/>
      <dgm:t>
        <a:bodyPr/>
        <a:lstStyle/>
        <a:p>
          <a:endParaRPr lang="en-US"/>
        </a:p>
      </dgm:t>
    </dgm:pt>
    <dgm:pt modelId="{2A615A0D-F454-4AA4-A58A-CA49970183FE}">
      <dgm:prSet phldrT="[Text]" custT="1"/>
      <dgm:spPr/>
      <dgm:t>
        <a:bodyPr/>
        <a:lstStyle/>
        <a:p>
          <a:r>
            <a:rPr lang="en-US" sz="900" dirty="0" smtClean="0"/>
            <a:t>Economic Event</a:t>
          </a:r>
          <a:endParaRPr lang="en-US" sz="900" dirty="0"/>
        </a:p>
      </dgm:t>
    </dgm:pt>
    <dgm:pt modelId="{1772454D-4345-49EE-BB1F-6329E835D8DB}" type="parTrans" cxnId="{221821CC-371C-401C-98CA-C72404E48375}">
      <dgm:prSet/>
      <dgm:spPr/>
      <dgm:t>
        <a:bodyPr/>
        <a:lstStyle/>
        <a:p>
          <a:endParaRPr lang="en-US" sz="900"/>
        </a:p>
      </dgm:t>
    </dgm:pt>
    <dgm:pt modelId="{42C41D43-5A7C-4734-BF21-8F7A8A5A4C04}" type="sibTrans" cxnId="{221821CC-371C-401C-98CA-C72404E48375}">
      <dgm:prSet/>
      <dgm:spPr/>
      <dgm:t>
        <a:bodyPr/>
        <a:lstStyle/>
        <a:p>
          <a:endParaRPr lang="en-US"/>
        </a:p>
      </dgm:t>
    </dgm:pt>
    <dgm:pt modelId="{0F97201B-D75B-4A45-9246-EC2FB34EBB42}">
      <dgm:prSet phldrT="[Text]" custT="1"/>
      <dgm:spPr/>
      <dgm:t>
        <a:bodyPr/>
        <a:lstStyle/>
        <a:p>
          <a:r>
            <a:rPr lang="en-US" sz="900" dirty="0" smtClean="0"/>
            <a:t>Emergency Event</a:t>
          </a:r>
          <a:endParaRPr lang="en-US" sz="900" dirty="0"/>
        </a:p>
      </dgm:t>
    </dgm:pt>
    <dgm:pt modelId="{924589F1-C296-40E5-B063-F81AC16F03D1}" type="parTrans" cxnId="{B3BF5B4D-F93C-46CC-BBE5-3F4F3AEF1F48}">
      <dgm:prSet/>
      <dgm:spPr/>
      <dgm:t>
        <a:bodyPr/>
        <a:lstStyle/>
        <a:p>
          <a:endParaRPr lang="en-US" sz="900"/>
        </a:p>
      </dgm:t>
    </dgm:pt>
    <dgm:pt modelId="{390AB2F5-4083-44D7-9832-C34407D66061}" type="sibTrans" cxnId="{B3BF5B4D-F93C-46CC-BBE5-3F4F3AEF1F48}">
      <dgm:prSet/>
      <dgm:spPr/>
      <dgm:t>
        <a:bodyPr/>
        <a:lstStyle/>
        <a:p>
          <a:endParaRPr lang="en-US"/>
        </a:p>
      </dgm:t>
    </dgm:pt>
    <dgm:pt modelId="{BC9FC7BC-DBB3-4304-A217-7D09301A275E}">
      <dgm:prSet phldrT="[Text]" custT="1"/>
      <dgm:spPr/>
      <dgm:t>
        <a:bodyPr/>
        <a:lstStyle/>
        <a:p>
          <a:r>
            <a:rPr lang="en-US" sz="900" dirty="0" smtClean="0"/>
            <a:t>Environmental Event</a:t>
          </a:r>
          <a:endParaRPr lang="en-US" sz="900" dirty="0"/>
        </a:p>
      </dgm:t>
    </dgm:pt>
    <dgm:pt modelId="{915E3840-E606-446D-A3E4-DC64306A3AFB}" type="parTrans" cxnId="{47D78DB3-48FE-4360-966E-E417B599808A}">
      <dgm:prSet/>
      <dgm:spPr/>
      <dgm:t>
        <a:bodyPr/>
        <a:lstStyle/>
        <a:p>
          <a:endParaRPr lang="en-US" sz="900"/>
        </a:p>
      </dgm:t>
    </dgm:pt>
    <dgm:pt modelId="{5B3B3844-C412-40A3-88E5-55206F09D944}" type="sibTrans" cxnId="{47D78DB3-48FE-4360-966E-E417B599808A}">
      <dgm:prSet/>
      <dgm:spPr/>
      <dgm:t>
        <a:bodyPr/>
        <a:lstStyle/>
        <a:p>
          <a:endParaRPr lang="en-US"/>
        </a:p>
      </dgm:t>
    </dgm:pt>
    <dgm:pt modelId="{23AD0EA6-43B3-49BA-A21F-0551C0D04DA0}">
      <dgm:prSet phldrT="[Text]" custT="1"/>
      <dgm:spPr/>
      <dgm:t>
        <a:bodyPr/>
        <a:lstStyle/>
        <a:p>
          <a:r>
            <a:rPr lang="en-US" sz="900" dirty="0" smtClean="0"/>
            <a:t>Evacuation Event</a:t>
          </a:r>
          <a:endParaRPr lang="en-US" sz="900" dirty="0"/>
        </a:p>
      </dgm:t>
    </dgm:pt>
    <dgm:pt modelId="{5DF03006-67BB-4D81-A2DB-46B6F0062B55}" type="parTrans" cxnId="{E9AC9476-FD22-4EA1-9058-412DB9DD9287}">
      <dgm:prSet/>
      <dgm:spPr/>
      <dgm:t>
        <a:bodyPr/>
        <a:lstStyle/>
        <a:p>
          <a:endParaRPr lang="en-US" sz="900"/>
        </a:p>
      </dgm:t>
    </dgm:pt>
    <dgm:pt modelId="{04379BC7-9C37-44D5-93B5-FF572AC792F0}" type="sibTrans" cxnId="{E9AC9476-FD22-4EA1-9058-412DB9DD9287}">
      <dgm:prSet/>
      <dgm:spPr/>
      <dgm:t>
        <a:bodyPr/>
        <a:lstStyle/>
        <a:p>
          <a:endParaRPr lang="en-US"/>
        </a:p>
      </dgm:t>
    </dgm:pt>
    <dgm:pt modelId="{CBC75708-11B4-4EAD-A792-7A770D347EE4}">
      <dgm:prSet phldrT="[Text]" custT="1"/>
      <dgm:spPr/>
      <dgm:t>
        <a:bodyPr/>
        <a:lstStyle/>
        <a:p>
          <a:r>
            <a:rPr lang="en-US" sz="900" dirty="0" smtClean="0"/>
            <a:t>Exercise Event</a:t>
          </a:r>
          <a:endParaRPr lang="en-US" sz="900" dirty="0"/>
        </a:p>
      </dgm:t>
    </dgm:pt>
    <dgm:pt modelId="{012425FF-38CA-41D0-92C3-DD40F10EA285}" type="parTrans" cxnId="{B72111F9-DFF2-4241-8FED-14DF4605975F}">
      <dgm:prSet/>
      <dgm:spPr/>
      <dgm:t>
        <a:bodyPr/>
        <a:lstStyle/>
        <a:p>
          <a:endParaRPr lang="en-US" sz="900"/>
        </a:p>
      </dgm:t>
    </dgm:pt>
    <dgm:pt modelId="{F545506B-0B3F-44BE-A1F3-08C48F5B4960}" type="sibTrans" cxnId="{B72111F9-DFF2-4241-8FED-14DF4605975F}">
      <dgm:prSet/>
      <dgm:spPr/>
      <dgm:t>
        <a:bodyPr/>
        <a:lstStyle/>
        <a:p>
          <a:endParaRPr lang="en-US"/>
        </a:p>
      </dgm:t>
    </dgm:pt>
    <dgm:pt modelId="{8437E18B-B62E-4A50-BB7D-985707EA8E9C}">
      <dgm:prSet phldrT="[Text]" custT="1"/>
      <dgm:spPr/>
      <dgm:t>
        <a:bodyPr/>
        <a:lstStyle/>
        <a:p>
          <a:r>
            <a:rPr lang="en-US" sz="900" dirty="0" smtClean="0"/>
            <a:t>Financial Event</a:t>
          </a:r>
          <a:endParaRPr lang="en-US" sz="900" dirty="0"/>
        </a:p>
      </dgm:t>
    </dgm:pt>
    <dgm:pt modelId="{F3D60516-D5F8-4945-B602-B9A507A53C14}" type="parTrans" cxnId="{7A1E1E19-7B3F-4986-8A94-F71FF40D2779}">
      <dgm:prSet/>
      <dgm:spPr/>
      <dgm:t>
        <a:bodyPr/>
        <a:lstStyle/>
        <a:p>
          <a:endParaRPr lang="en-US" sz="900"/>
        </a:p>
      </dgm:t>
    </dgm:pt>
    <dgm:pt modelId="{D231211E-DA8D-4234-BBC5-1F727C6A95CD}" type="sibTrans" cxnId="{7A1E1E19-7B3F-4986-8A94-F71FF40D2779}">
      <dgm:prSet/>
      <dgm:spPr/>
      <dgm:t>
        <a:bodyPr/>
        <a:lstStyle/>
        <a:p>
          <a:endParaRPr lang="en-US"/>
        </a:p>
      </dgm:t>
    </dgm:pt>
    <dgm:pt modelId="{1190D893-DDBF-4439-82F4-DC95C025F4D6}">
      <dgm:prSet phldrT="[Text]" custT="1"/>
      <dgm:spPr/>
      <dgm:t>
        <a:bodyPr/>
        <a:lstStyle/>
        <a:p>
          <a:r>
            <a:rPr lang="en-US" sz="900" dirty="0" smtClean="0"/>
            <a:t>Hazardous Event</a:t>
          </a:r>
          <a:endParaRPr lang="en-US" sz="900" dirty="0"/>
        </a:p>
      </dgm:t>
    </dgm:pt>
    <dgm:pt modelId="{4C6C742E-F3A1-47D6-AB62-38938D0AEC4B}" type="parTrans" cxnId="{97CEA1B2-0F84-4F14-8E78-AA441BAC2607}">
      <dgm:prSet/>
      <dgm:spPr/>
      <dgm:t>
        <a:bodyPr/>
        <a:lstStyle/>
        <a:p>
          <a:endParaRPr lang="en-US" sz="900"/>
        </a:p>
      </dgm:t>
    </dgm:pt>
    <dgm:pt modelId="{E3E6DA11-9311-4042-9842-6F7A416118CB}" type="sibTrans" cxnId="{97CEA1B2-0F84-4F14-8E78-AA441BAC2607}">
      <dgm:prSet/>
      <dgm:spPr/>
      <dgm:t>
        <a:bodyPr/>
        <a:lstStyle/>
        <a:p>
          <a:endParaRPr lang="en-US"/>
        </a:p>
      </dgm:t>
    </dgm:pt>
    <dgm:pt modelId="{A8DCE493-8733-47BD-88F0-CACDF0856DDE}">
      <dgm:prSet phldrT="[Text]" custT="1"/>
      <dgm:spPr/>
      <dgm:t>
        <a:bodyPr/>
        <a:lstStyle/>
        <a:p>
          <a:r>
            <a:rPr lang="en-US" sz="900" dirty="0" smtClean="0"/>
            <a:t>Humanitarian Assistance Event</a:t>
          </a:r>
          <a:endParaRPr lang="en-US" sz="900" dirty="0"/>
        </a:p>
      </dgm:t>
    </dgm:pt>
    <dgm:pt modelId="{B7360710-F0FE-4EDC-8461-26E8AB6DB4C9}" type="parTrans" cxnId="{B622CBAB-2DB2-4E1A-A765-F94BFB643F80}">
      <dgm:prSet/>
      <dgm:spPr/>
      <dgm:t>
        <a:bodyPr/>
        <a:lstStyle/>
        <a:p>
          <a:endParaRPr lang="en-US" sz="900"/>
        </a:p>
      </dgm:t>
    </dgm:pt>
    <dgm:pt modelId="{908CEAEF-5C61-4340-A4A7-4246D7572201}" type="sibTrans" cxnId="{B622CBAB-2DB2-4E1A-A765-F94BFB643F80}">
      <dgm:prSet/>
      <dgm:spPr/>
      <dgm:t>
        <a:bodyPr/>
        <a:lstStyle/>
        <a:p>
          <a:endParaRPr lang="en-US"/>
        </a:p>
      </dgm:t>
    </dgm:pt>
    <dgm:pt modelId="{24A53BFD-966A-4EA7-9AD4-AA1D5F7DFD10}">
      <dgm:prSet phldrT="[Text]" custT="1"/>
      <dgm:spPr/>
      <dgm:t>
        <a:bodyPr/>
        <a:lstStyle/>
        <a:p>
          <a:r>
            <a:rPr lang="en-US" sz="900" dirty="0" smtClean="0"/>
            <a:t>Infrastructure Event</a:t>
          </a:r>
          <a:endParaRPr lang="en-US" sz="900" dirty="0"/>
        </a:p>
      </dgm:t>
    </dgm:pt>
    <dgm:pt modelId="{091E74D1-6C96-406D-A068-E53FD0B0113C}" type="parTrans" cxnId="{AC099A3E-C9DD-4618-963B-643D9C0677CC}">
      <dgm:prSet/>
      <dgm:spPr/>
      <dgm:t>
        <a:bodyPr/>
        <a:lstStyle/>
        <a:p>
          <a:endParaRPr lang="en-US" sz="900"/>
        </a:p>
      </dgm:t>
    </dgm:pt>
    <dgm:pt modelId="{78FE773E-8293-45B9-9BE5-64511E7077D0}" type="sibTrans" cxnId="{AC099A3E-C9DD-4618-963B-643D9C0677CC}">
      <dgm:prSet/>
      <dgm:spPr/>
      <dgm:t>
        <a:bodyPr/>
        <a:lstStyle/>
        <a:p>
          <a:endParaRPr lang="en-US"/>
        </a:p>
      </dgm:t>
    </dgm:pt>
    <dgm:pt modelId="{D81F366F-ED62-4A7F-93F2-EBBF3C3A3022}">
      <dgm:prSet phldrT="[Text]" custT="1"/>
      <dgm:spPr/>
      <dgm:t>
        <a:bodyPr/>
        <a:lstStyle/>
        <a:p>
          <a:r>
            <a:rPr lang="en-US" sz="900" dirty="0" smtClean="0"/>
            <a:t>Law Enforcement Event</a:t>
          </a:r>
          <a:endParaRPr lang="en-US" sz="900" dirty="0"/>
        </a:p>
      </dgm:t>
    </dgm:pt>
    <dgm:pt modelId="{B519076F-1EF9-459B-A2D0-1B309AD31BC6}" type="parTrans" cxnId="{8B9C2F28-5ECB-4705-AC2D-C8AEDE8BA93E}">
      <dgm:prSet/>
      <dgm:spPr/>
      <dgm:t>
        <a:bodyPr/>
        <a:lstStyle/>
        <a:p>
          <a:endParaRPr lang="en-US" sz="900"/>
        </a:p>
      </dgm:t>
    </dgm:pt>
    <dgm:pt modelId="{DCD3CF20-CEDE-406F-B82E-888420772820}" type="sibTrans" cxnId="{8B9C2F28-5ECB-4705-AC2D-C8AEDE8BA93E}">
      <dgm:prSet/>
      <dgm:spPr/>
      <dgm:t>
        <a:bodyPr/>
        <a:lstStyle/>
        <a:p>
          <a:endParaRPr lang="en-US"/>
        </a:p>
      </dgm:t>
    </dgm:pt>
    <dgm:pt modelId="{CF78F6A7-FFC7-436D-8A74-19D3459FF42B}">
      <dgm:prSet phldrT="[Text]" custT="1"/>
      <dgm:spPr/>
      <dgm:t>
        <a:bodyPr/>
        <a:lstStyle/>
        <a:p>
          <a:r>
            <a:rPr lang="en-US" sz="900" dirty="0" smtClean="0"/>
            <a:t>Migration Event</a:t>
          </a:r>
          <a:endParaRPr lang="en-US" sz="900" dirty="0"/>
        </a:p>
      </dgm:t>
    </dgm:pt>
    <dgm:pt modelId="{E160D856-FBEC-42B4-BCA9-40B49743A9B0}" type="parTrans" cxnId="{DE3C01FD-E650-4723-9C62-5654652EA8A2}">
      <dgm:prSet/>
      <dgm:spPr/>
      <dgm:t>
        <a:bodyPr/>
        <a:lstStyle/>
        <a:p>
          <a:endParaRPr lang="en-US" sz="900"/>
        </a:p>
      </dgm:t>
    </dgm:pt>
    <dgm:pt modelId="{6462F3D0-D287-4D0B-A241-6CD0A3E258C4}" type="sibTrans" cxnId="{DE3C01FD-E650-4723-9C62-5654652EA8A2}">
      <dgm:prSet/>
      <dgm:spPr/>
      <dgm:t>
        <a:bodyPr/>
        <a:lstStyle/>
        <a:p>
          <a:endParaRPr lang="en-US"/>
        </a:p>
      </dgm:t>
    </dgm:pt>
    <dgm:pt modelId="{C0755588-FAFD-41A0-AC89-07BE4288DE55}">
      <dgm:prSet phldrT="[Text]" custT="1"/>
      <dgm:spPr/>
      <dgm:t>
        <a:bodyPr/>
        <a:lstStyle/>
        <a:p>
          <a:r>
            <a:rPr lang="en-US" sz="900" dirty="0" smtClean="0"/>
            <a:t>Military Event</a:t>
          </a:r>
          <a:endParaRPr lang="en-US" sz="900" dirty="0"/>
        </a:p>
      </dgm:t>
    </dgm:pt>
    <dgm:pt modelId="{CAEB57B1-A43C-45F6-9BC0-7B6685BE1497}" type="parTrans" cxnId="{7837A628-141D-4CD7-B1FB-293C92BB1657}">
      <dgm:prSet/>
      <dgm:spPr/>
      <dgm:t>
        <a:bodyPr/>
        <a:lstStyle/>
        <a:p>
          <a:endParaRPr lang="en-US" sz="900"/>
        </a:p>
      </dgm:t>
    </dgm:pt>
    <dgm:pt modelId="{FDD15158-9C44-40CD-A9F9-84E9A39C154E}" type="sibTrans" cxnId="{7837A628-141D-4CD7-B1FB-293C92BB1657}">
      <dgm:prSet/>
      <dgm:spPr/>
      <dgm:t>
        <a:bodyPr/>
        <a:lstStyle/>
        <a:p>
          <a:endParaRPr lang="en-US"/>
        </a:p>
      </dgm:t>
    </dgm:pt>
    <dgm:pt modelId="{DB9C7700-E07D-4351-8D62-890F1B6A6AB7}">
      <dgm:prSet phldrT="[Text]" custT="1"/>
      <dgm:spPr/>
      <dgm:t>
        <a:bodyPr/>
        <a:lstStyle/>
        <a:p>
          <a:r>
            <a:rPr lang="en-US" sz="900" dirty="0" smtClean="0"/>
            <a:t>Natural Event</a:t>
          </a:r>
          <a:endParaRPr lang="en-US" sz="900" dirty="0"/>
        </a:p>
      </dgm:t>
    </dgm:pt>
    <dgm:pt modelId="{B5B9E903-DACF-46D9-B4F5-A398333F54D0}" type="parTrans" cxnId="{2F909E15-4606-454A-BFFD-2BDAB1165FD4}">
      <dgm:prSet/>
      <dgm:spPr/>
      <dgm:t>
        <a:bodyPr/>
        <a:lstStyle/>
        <a:p>
          <a:endParaRPr lang="en-US" sz="900"/>
        </a:p>
      </dgm:t>
    </dgm:pt>
    <dgm:pt modelId="{9CA47F2E-DAEF-4512-892B-9A6031826A09}" type="sibTrans" cxnId="{2F909E15-4606-454A-BFFD-2BDAB1165FD4}">
      <dgm:prSet/>
      <dgm:spPr/>
      <dgm:t>
        <a:bodyPr/>
        <a:lstStyle/>
        <a:p>
          <a:endParaRPr lang="en-US"/>
        </a:p>
      </dgm:t>
    </dgm:pt>
    <dgm:pt modelId="{1309F40B-7CD6-41F6-885E-18F18BC2F1BF}">
      <dgm:prSet phldrT="[Text]" custT="1"/>
      <dgm:spPr/>
      <dgm:t>
        <a:bodyPr/>
        <a:lstStyle/>
        <a:p>
          <a:r>
            <a:rPr lang="en-US" sz="900" dirty="0" smtClean="0"/>
            <a:t>Planned Event</a:t>
          </a:r>
          <a:endParaRPr lang="en-US" sz="900" dirty="0"/>
        </a:p>
      </dgm:t>
    </dgm:pt>
    <dgm:pt modelId="{5DB0628E-E10F-4E08-9F0A-FD95AD9D294F}" type="parTrans" cxnId="{7C530CA8-915C-411C-BF72-288A3511330C}">
      <dgm:prSet/>
      <dgm:spPr/>
      <dgm:t>
        <a:bodyPr/>
        <a:lstStyle/>
        <a:p>
          <a:endParaRPr lang="en-US" sz="900"/>
        </a:p>
      </dgm:t>
    </dgm:pt>
    <dgm:pt modelId="{7EEA2219-2DD1-4A7F-AFC0-8CB5AD8166AD}" type="sibTrans" cxnId="{7C530CA8-915C-411C-BF72-288A3511330C}">
      <dgm:prSet/>
      <dgm:spPr/>
      <dgm:t>
        <a:bodyPr/>
        <a:lstStyle/>
        <a:p>
          <a:endParaRPr lang="en-US"/>
        </a:p>
      </dgm:t>
    </dgm:pt>
    <dgm:pt modelId="{0979E78C-82AC-47A4-8DCD-25B7E3CF5666}">
      <dgm:prSet phldrT="[Text]" custT="1"/>
      <dgm:spPr/>
      <dgm:t>
        <a:bodyPr/>
        <a:lstStyle/>
        <a:p>
          <a:r>
            <a:rPr lang="en-US" sz="900" dirty="0" smtClean="0"/>
            <a:t>Political Event</a:t>
          </a:r>
          <a:endParaRPr lang="en-US" sz="900" dirty="0"/>
        </a:p>
      </dgm:t>
    </dgm:pt>
    <dgm:pt modelId="{4EC07C30-3A71-4B4F-8EC2-388BBB50E76C}" type="parTrans" cxnId="{9F4D7B05-772A-4348-AD9B-D6E760424DE7}">
      <dgm:prSet/>
      <dgm:spPr/>
      <dgm:t>
        <a:bodyPr/>
        <a:lstStyle/>
        <a:p>
          <a:endParaRPr lang="en-US" sz="900"/>
        </a:p>
      </dgm:t>
    </dgm:pt>
    <dgm:pt modelId="{50EA797A-995B-4311-AC6F-40BE5DAB2AFC}" type="sibTrans" cxnId="{9F4D7B05-772A-4348-AD9B-D6E760424DE7}">
      <dgm:prSet/>
      <dgm:spPr/>
      <dgm:t>
        <a:bodyPr/>
        <a:lstStyle/>
        <a:p>
          <a:endParaRPr lang="en-US"/>
        </a:p>
      </dgm:t>
    </dgm:pt>
    <dgm:pt modelId="{E22FD574-2C84-458D-8471-7DE806244D33}">
      <dgm:prSet phldrT="[Text]" custT="1"/>
      <dgm:spPr/>
      <dgm:t>
        <a:bodyPr/>
        <a:lstStyle/>
        <a:p>
          <a:r>
            <a:rPr lang="en-US" sz="900" dirty="0" smtClean="0"/>
            <a:t>Public Health Event</a:t>
          </a:r>
          <a:endParaRPr lang="en-US" sz="900" dirty="0"/>
        </a:p>
      </dgm:t>
    </dgm:pt>
    <dgm:pt modelId="{76D20716-AE26-4520-8671-90D29C2B5EB5}" type="parTrans" cxnId="{A422CB77-F7F4-4926-8ED4-6CC1B8697F4E}">
      <dgm:prSet/>
      <dgm:spPr/>
      <dgm:t>
        <a:bodyPr/>
        <a:lstStyle/>
        <a:p>
          <a:endParaRPr lang="en-US" sz="900"/>
        </a:p>
      </dgm:t>
    </dgm:pt>
    <dgm:pt modelId="{D3D4F7AB-EA6C-4DCA-8339-1D1A8D84A9A1}" type="sibTrans" cxnId="{A422CB77-F7F4-4926-8ED4-6CC1B8697F4E}">
      <dgm:prSet/>
      <dgm:spPr/>
      <dgm:t>
        <a:bodyPr/>
        <a:lstStyle/>
        <a:p>
          <a:endParaRPr lang="en-US"/>
        </a:p>
      </dgm:t>
    </dgm:pt>
    <dgm:pt modelId="{6917A677-4C32-4920-87C9-7FD4FFCF9967}">
      <dgm:prSet phldrT="[Text]" custT="1"/>
      <dgm:spPr/>
      <dgm:t>
        <a:bodyPr/>
        <a:lstStyle/>
        <a:p>
          <a:r>
            <a:rPr lang="en-US" sz="900" dirty="0" smtClean="0"/>
            <a:t>Security Event</a:t>
          </a:r>
          <a:endParaRPr lang="en-US" sz="900" dirty="0"/>
        </a:p>
      </dgm:t>
    </dgm:pt>
    <dgm:pt modelId="{8F94E161-4FF9-4337-9CD4-D752B45F7517}" type="parTrans" cxnId="{A3C390F2-DB4F-4DCE-B26D-5EF5DCA09F1E}">
      <dgm:prSet/>
      <dgm:spPr/>
      <dgm:t>
        <a:bodyPr/>
        <a:lstStyle/>
        <a:p>
          <a:endParaRPr lang="en-US" sz="900"/>
        </a:p>
      </dgm:t>
    </dgm:pt>
    <dgm:pt modelId="{E004DA5C-4833-44D3-8992-D89598284B2E}" type="sibTrans" cxnId="{A3C390F2-DB4F-4DCE-B26D-5EF5DCA09F1E}">
      <dgm:prSet/>
      <dgm:spPr/>
      <dgm:t>
        <a:bodyPr/>
        <a:lstStyle/>
        <a:p>
          <a:endParaRPr lang="en-US"/>
        </a:p>
      </dgm:t>
    </dgm:pt>
    <dgm:pt modelId="{0284F3D8-3120-443D-B905-393473A76A27}">
      <dgm:prSet phldrT="[Text]" custT="1"/>
      <dgm:spPr/>
      <dgm:t>
        <a:bodyPr/>
        <a:lstStyle/>
        <a:p>
          <a:r>
            <a:rPr lang="en-US" sz="900" dirty="0" smtClean="0"/>
            <a:t>Social Event</a:t>
          </a:r>
          <a:endParaRPr lang="en-US" sz="900" dirty="0"/>
        </a:p>
      </dgm:t>
    </dgm:pt>
    <dgm:pt modelId="{C53E1518-805A-404C-9F5E-56AD412DC54E}" type="parTrans" cxnId="{7C8611A4-B3C0-46D6-91FB-2DF288C9799B}">
      <dgm:prSet/>
      <dgm:spPr/>
      <dgm:t>
        <a:bodyPr/>
        <a:lstStyle/>
        <a:p>
          <a:endParaRPr lang="en-US" sz="900"/>
        </a:p>
      </dgm:t>
    </dgm:pt>
    <dgm:pt modelId="{93AFB9B4-BE85-4AB4-ADB3-7BE9FE7A8F0F}" type="sibTrans" cxnId="{7C8611A4-B3C0-46D6-91FB-2DF288C9799B}">
      <dgm:prSet/>
      <dgm:spPr/>
      <dgm:t>
        <a:bodyPr/>
        <a:lstStyle/>
        <a:p>
          <a:endParaRPr lang="en-US"/>
        </a:p>
      </dgm:t>
    </dgm:pt>
    <dgm:pt modelId="{FA05FD62-616C-4FBE-8968-EEBE7E303B17}">
      <dgm:prSet phldrT="[Text]" custT="1"/>
      <dgm:spPr/>
      <dgm:t>
        <a:bodyPr/>
        <a:lstStyle/>
        <a:p>
          <a:r>
            <a:rPr lang="en-US" sz="900" dirty="0" smtClean="0"/>
            <a:t>Terrorist Event</a:t>
          </a:r>
          <a:endParaRPr lang="en-US" sz="900" dirty="0"/>
        </a:p>
      </dgm:t>
    </dgm:pt>
    <dgm:pt modelId="{7B8D97FE-9462-43D4-80A7-C8F89D08AFF8}" type="parTrans" cxnId="{99B530BB-3619-461D-80D4-A7677D4316EB}">
      <dgm:prSet/>
      <dgm:spPr/>
      <dgm:t>
        <a:bodyPr/>
        <a:lstStyle/>
        <a:p>
          <a:endParaRPr lang="en-US" sz="900"/>
        </a:p>
      </dgm:t>
    </dgm:pt>
    <dgm:pt modelId="{8F0D95FB-82ED-45EA-97CF-F312351146AA}" type="sibTrans" cxnId="{99B530BB-3619-461D-80D4-A7677D4316EB}">
      <dgm:prSet/>
      <dgm:spPr/>
      <dgm:t>
        <a:bodyPr/>
        <a:lstStyle/>
        <a:p>
          <a:endParaRPr lang="en-US"/>
        </a:p>
      </dgm:t>
    </dgm:pt>
    <dgm:pt modelId="{C32D0AB1-0232-4C5D-B91B-EDBF0B822A4F}">
      <dgm:prSet phldrT="[Text]" custT="1"/>
      <dgm:spPr/>
      <dgm:t>
        <a:bodyPr/>
        <a:lstStyle/>
        <a:p>
          <a:r>
            <a:rPr lang="en-US" sz="900" dirty="0" smtClean="0"/>
            <a:t>Transportation Event</a:t>
          </a:r>
          <a:endParaRPr lang="en-US" sz="900" dirty="0"/>
        </a:p>
      </dgm:t>
    </dgm:pt>
    <dgm:pt modelId="{AB8D53AE-758F-47E7-A6A2-12BA9C4A856C}" type="parTrans" cxnId="{D270FFE0-E54C-4692-85D2-E8D4F779C01F}">
      <dgm:prSet/>
      <dgm:spPr/>
      <dgm:t>
        <a:bodyPr/>
        <a:lstStyle/>
        <a:p>
          <a:endParaRPr lang="en-US" sz="900"/>
        </a:p>
      </dgm:t>
    </dgm:pt>
    <dgm:pt modelId="{104940B6-CE84-4420-97F2-92F381ABB33F}" type="sibTrans" cxnId="{D270FFE0-E54C-4692-85D2-E8D4F779C01F}">
      <dgm:prSet/>
      <dgm:spPr/>
      <dgm:t>
        <a:bodyPr/>
        <a:lstStyle/>
        <a:p>
          <a:endParaRPr lang="en-US"/>
        </a:p>
      </dgm:t>
    </dgm:pt>
    <dgm:pt modelId="{94561D12-D930-45A0-8FE2-0C96ABA3ECCC}">
      <dgm:prSet phldrT="[Text]" custT="1"/>
      <dgm:spPr/>
      <dgm:t>
        <a:bodyPr/>
        <a:lstStyle/>
        <a:p>
          <a:r>
            <a:rPr lang="en-US" sz="900" dirty="0" smtClean="0"/>
            <a:t>Weather Event</a:t>
          </a:r>
          <a:endParaRPr lang="en-US" sz="900" dirty="0"/>
        </a:p>
      </dgm:t>
    </dgm:pt>
    <dgm:pt modelId="{EA437116-CA4F-409E-A83A-63CE0C96CE04}" type="parTrans" cxnId="{B09E8C76-51D5-41DA-AD93-7889A0D2C8DC}">
      <dgm:prSet/>
      <dgm:spPr/>
      <dgm:t>
        <a:bodyPr/>
        <a:lstStyle/>
        <a:p>
          <a:endParaRPr lang="en-US" sz="900"/>
        </a:p>
      </dgm:t>
    </dgm:pt>
    <dgm:pt modelId="{BAD8258A-054F-4C86-8CF9-985534026DC5}" type="sibTrans" cxnId="{B09E8C76-51D5-41DA-AD93-7889A0D2C8DC}">
      <dgm:prSet/>
      <dgm:spPr/>
      <dgm:t>
        <a:bodyPr/>
        <a:lstStyle/>
        <a:p>
          <a:endParaRPr lang="en-US"/>
        </a:p>
      </dgm:t>
    </dgm:pt>
    <dgm:pt modelId="{2C36EA5B-B57A-4DDB-9BD6-B7D8863462DE}" type="asst">
      <dgm:prSet phldrT="[Text]" custT="1"/>
      <dgm:spPr/>
      <dgm:t>
        <a:bodyPr/>
        <a:lstStyle/>
        <a:p>
          <a:r>
            <a:rPr lang="en-US" sz="900" dirty="0" smtClean="0"/>
            <a:t>Cargo</a:t>
          </a:r>
          <a:endParaRPr lang="en-US" sz="900" dirty="0"/>
        </a:p>
      </dgm:t>
    </dgm:pt>
    <dgm:pt modelId="{7F29EB37-5708-4847-82DB-D1388E83B1C2}" type="parTrans" cxnId="{EFC5DD44-4159-4B72-996B-C06273F395CD}">
      <dgm:prSet/>
      <dgm:spPr/>
      <dgm:t>
        <a:bodyPr/>
        <a:lstStyle/>
        <a:p>
          <a:endParaRPr lang="en-US" sz="900"/>
        </a:p>
      </dgm:t>
    </dgm:pt>
    <dgm:pt modelId="{E021F57D-0C99-43F2-A9A4-EF65CEF3604C}" type="sibTrans" cxnId="{EFC5DD44-4159-4B72-996B-C06273F395CD}">
      <dgm:prSet/>
      <dgm:spPr/>
      <dgm:t>
        <a:bodyPr/>
        <a:lstStyle/>
        <a:p>
          <a:endParaRPr lang="en-US"/>
        </a:p>
      </dgm:t>
    </dgm:pt>
    <dgm:pt modelId="{46A2C421-99BB-4262-AE93-D437E48EE8F6}" type="asst">
      <dgm:prSet phldrT="[Text]" custT="1"/>
      <dgm:spPr/>
      <dgm:t>
        <a:bodyPr/>
        <a:lstStyle/>
        <a:p>
          <a:r>
            <a:rPr lang="en-US" sz="900" dirty="0" smtClean="0"/>
            <a:t>Collection of Things</a:t>
          </a:r>
          <a:endParaRPr lang="en-US" sz="900" dirty="0"/>
        </a:p>
      </dgm:t>
    </dgm:pt>
    <dgm:pt modelId="{15573160-88E9-4080-B1F4-7D3EE0ACD89F}" type="parTrans" cxnId="{A317A3F3-D537-40DE-9A7A-EB258C1FBD7A}">
      <dgm:prSet/>
      <dgm:spPr/>
      <dgm:t>
        <a:bodyPr/>
        <a:lstStyle/>
        <a:p>
          <a:endParaRPr lang="en-US" sz="900"/>
        </a:p>
      </dgm:t>
    </dgm:pt>
    <dgm:pt modelId="{0065C1FF-6382-4508-88F7-BAD77D86C03E}" type="sibTrans" cxnId="{A317A3F3-D537-40DE-9A7A-EB258C1FBD7A}">
      <dgm:prSet/>
      <dgm:spPr/>
      <dgm:t>
        <a:bodyPr/>
        <a:lstStyle/>
        <a:p>
          <a:endParaRPr lang="en-US"/>
        </a:p>
      </dgm:t>
    </dgm:pt>
    <dgm:pt modelId="{B662CCB7-0F31-44FB-AA57-868634218A22}" type="asst">
      <dgm:prSet phldrT="[Text]" custT="1"/>
      <dgm:spPr/>
      <dgm:t>
        <a:bodyPr/>
        <a:lstStyle/>
        <a:p>
          <a:r>
            <a:rPr lang="en-US" sz="900" dirty="0" smtClean="0"/>
            <a:t>Cyber Agent</a:t>
          </a:r>
          <a:endParaRPr lang="en-US" sz="900" dirty="0"/>
        </a:p>
      </dgm:t>
    </dgm:pt>
    <dgm:pt modelId="{2FBFEBDD-DDC7-457B-8DB8-241C4431BD52}" type="parTrans" cxnId="{D9792DD3-5DBE-4ACD-AA25-5937649A2B4E}">
      <dgm:prSet/>
      <dgm:spPr/>
      <dgm:t>
        <a:bodyPr/>
        <a:lstStyle/>
        <a:p>
          <a:endParaRPr lang="en-US" sz="900"/>
        </a:p>
      </dgm:t>
    </dgm:pt>
    <dgm:pt modelId="{F726806D-879C-409E-9FDE-B327840D7304}" type="sibTrans" cxnId="{D9792DD3-5DBE-4ACD-AA25-5937649A2B4E}">
      <dgm:prSet/>
      <dgm:spPr/>
      <dgm:t>
        <a:bodyPr/>
        <a:lstStyle/>
        <a:p>
          <a:endParaRPr lang="en-US"/>
        </a:p>
      </dgm:t>
    </dgm:pt>
    <dgm:pt modelId="{062A6D6B-F3E8-4BDB-AB34-5AA9C2DB3FC1}" type="asst">
      <dgm:prSet phldrT="[Text]" custT="1"/>
      <dgm:spPr/>
      <dgm:t>
        <a:bodyPr/>
        <a:lstStyle/>
        <a:p>
          <a:r>
            <a:rPr lang="en-US" sz="900" dirty="0" smtClean="0"/>
            <a:t>Document</a:t>
          </a:r>
          <a:endParaRPr lang="en-US" sz="900" dirty="0"/>
        </a:p>
      </dgm:t>
    </dgm:pt>
    <dgm:pt modelId="{AC09A6AB-E4B3-4D03-9868-E74FA6C8348D}" type="parTrans" cxnId="{DA3EC67B-E6FC-42D0-9162-5B4A2C489E88}">
      <dgm:prSet/>
      <dgm:spPr/>
      <dgm:t>
        <a:bodyPr/>
        <a:lstStyle/>
        <a:p>
          <a:endParaRPr lang="en-US" sz="900"/>
        </a:p>
      </dgm:t>
    </dgm:pt>
    <dgm:pt modelId="{5CE4B574-9041-46D9-ACCD-5BA3F259747C}" type="sibTrans" cxnId="{DA3EC67B-E6FC-42D0-9162-5B4A2C489E88}">
      <dgm:prSet/>
      <dgm:spPr/>
      <dgm:t>
        <a:bodyPr/>
        <a:lstStyle/>
        <a:p>
          <a:endParaRPr lang="en-US"/>
        </a:p>
      </dgm:t>
    </dgm:pt>
    <dgm:pt modelId="{0C385E13-B64A-4959-980F-2ED8715980D0}" type="asst">
      <dgm:prSet phldrT="[Text]" custT="1"/>
      <dgm:spPr/>
      <dgm:t>
        <a:bodyPr/>
        <a:lstStyle/>
        <a:p>
          <a:r>
            <a:rPr lang="en-US" sz="900" dirty="0" smtClean="0"/>
            <a:t>Environment</a:t>
          </a:r>
          <a:endParaRPr lang="en-US" sz="900" dirty="0"/>
        </a:p>
      </dgm:t>
    </dgm:pt>
    <dgm:pt modelId="{59B94165-2AF6-4EF0-AA35-2153DA7A9D4F}" type="parTrans" cxnId="{59906A2E-13A2-4BC1-9118-D2FDD34CF2DB}">
      <dgm:prSet/>
      <dgm:spPr/>
      <dgm:t>
        <a:bodyPr/>
        <a:lstStyle/>
        <a:p>
          <a:endParaRPr lang="en-US" sz="900"/>
        </a:p>
      </dgm:t>
    </dgm:pt>
    <dgm:pt modelId="{F57D0CB3-2B2C-4DD4-B03A-77F9E0DC7CC2}" type="sibTrans" cxnId="{59906A2E-13A2-4BC1-9118-D2FDD34CF2DB}">
      <dgm:prSet/>
      <dgm:spPr/>
      <dgm:t>
        <a:bodyPr/>
        <a:lstStyle/>
        <a:p>
          <a:endParaRPr lang="en-US"/>
        </a:p>
      </dgm:t>
    </dgm:pt>
    <dgm:pt modelId="{9076CFA7-D9A7-4363-AFC1-5C7826DF9BE2}" type="asst">
      <dgm:prSet phldrT="[Text]" custT="1"/>
      <dgm:spPr/>
      <dgm:t>
        <a:bodyPr/>
        <a:lstStyle/>
        <a:p>
          <a:r>
            <a:rPr lang="en-US" sz="900" dirty="0" smtClean="0"/>
            <a:t>Equipment</a:t>
          </a:r>
          <a:endParaRPr lang="en-US" sz="900" dirty="0"/>
        </a:p>
      </dgm:t>
    </dgm:pt>
    <dgm:pt modelId="{50713E21-AF70-4704-A529-F030C219D097}" type="parTrans" cxnId="{312FC624-D71A-4BF6-81A8-7700FA99251E}">
      <dgm:prSet/>
      <dgm:spPr/>
      <dgm:t>
        <a:bodyPr/>
        <a:lstStyle/>
        <a:p>
          <a:endParaRPr lang="en-US" sz="900"/>
        </a:p>
      </dgm:t>
    </dgm:pt>
    <dgm:pt modelId="{6F3B3894-BBE7-40F3-B890-25C5395FD3FA}" type="sibTrans" cxnId="{312FC624-D71A-4BF6-81A8-7700FA99251E}">
      <dgm:prSet/>
      <dgm:spPr/>
      <dgm:t>
        <a:bodyPr/>
        <a:lstStyle/>
        <a:p>
          <a:endParaRPr lang="en-US"/>
        </a:p>
      </dgm:t>
    </dgm:pt>
    <dgm:pt modelId="{DB74C90A-C438-462C-AF15-16BEB6A6BAE7}" type="asst">
      <dgm:prSet phldrT="[Text]" custT="1"/>
      <dgm:spPr/>
      <dgm:t>
        <a:bodyPr/>
        <a:lstStyle/>
        <a:p>
          <a:r>
            <a:rPr lang="en-US" sz="900" dirty="0" smtClean="0"/>
            <a:t>Facility</a:t>
          </a:r>
          <a:endParaRPr lang="en-US" sz="900" dirty="0"/>
        </a:p>
      </dgm:t>
    </dgm:pt>
    <dgm:pt modelId="{481A1BBB-C70C-43B3-B6D5-305905DA0D54}" type="parTrans" cxnId="{6D661601-CADF-472D-B562-0D05C30903EE}">
      <dgm:prSet/>
      <dgm:spPr/>
      <dgm:t>
        <a:bodyPr/>
        <a:lstStyle/>
        <a:p>
          <a:endParaRPr lang="en-US" sz="900"/>
        </a:p>
      </dgm:t>
    </dgm:pt>
    <dgm:pt modelId="{C5BD64D2-BB87-4619-8801-A54864EEEB04}" type="sibTrans" cxnId="{6D661601-CADF-472D-B562-0D05C30903EE}">
      <dgm:prSet/>
      <dgm:spPr/>
      <dgm:t>
        <a:bodyPr/>
        <a:lstStyle/>
        <a:p>
          <a:endParaRPr lang="en-US"/>
        </a:p>
      </dgm:t>
    </dgm:pt>
    <dgm:pt modelId="{3E6C51C0-BA64-42D1-B5F6-1BF40734BDDF}" type="asst">
      <dgm:prSet phldrT="[Text]" custT="1"/>
      <dgm:spPr/>
      <dgm:t>
        <a:bodyPr/>
        <a:lstStyle/>
        <a:p>
          <a:r>
            <a:rPr lang="en-US" sz="900" dirty="0" smtClean="0"/>
            <a:t>Financial Instrument</a:t>
          </a:r>
          <a:endParaRPr lang="en-US" sz="900" dirty="0"/>
        </a:p>
      </dgm:t>
    </dgm:pt>
    <dgm:pt modelId="{D5496C8A-48C5-4E16-9450-52D6E4940C23}" type="parTrans" cxnId="{FEE9FB30-5399-4F11-9E6B-67AAC0489F0B}">
      <dgm:prSet/>
      <dgm:spPr/>
      <dgm:t>
        <a:bodyPr/>
        <a:lstStyle/>
        <a:p>
          <a:endParaRPr lang="en-US" sz="900"/>
        </a:p>
      </dgm:t>
    </dgm:pt>
    <dgm:pt modelId="{80AD17D0-5E51-4A11-9F45-2C4E02271514}" type="sibTrans" cxnId="{FEE9FB30-5399-4F11-9E6B-67AAC0489F0B}">
      <dgm:prSet/>
      <dgm:spPr/>
      <dgm:t>
        <a:bodyPr/>
        <a:lstStyle/>
        <a:p>
          <a:endParaRPr lang="en-US"/>
        </a:p>
      </dgm:t>
    </dgm:pt>
    <dgm:pt modelId="{6B0C6548-1C25-448C-860A-FB4345D8499C}" type="asst">
      <dgm:prSet phldrT="[Text]" custT="1"/>
      <dgm:spPr/>
      <dgm:t>
        <a:bodyPr/>
        <a:lstStyle/>
        <a:p>
          <a:r>
            <a:rPr lang="en-US" sz="900" dirty="0" smtClean="0"/>
            <a:t>Geographic Feature</a:t>
          </a:r>
          <a:endParaRPr lang="en-US" sz="900" dirty="0"/>
        </a:p>
      </dgm:t>
    </dgm:pt>
    <dgm:pt modelId="{36BDDFBC-9C17-45BC-AC45-CA320A5D78B0}" type="parTrans" cxnId="{373270D0-072A-4216-95B5-84AFEC0DF1B2}">
      <dgm:prSet/>
      <dgm:spPr/>
      <dgm:t>
        <a:bodyPr/>
        <a:lstStyle/>
        <a:p>
          <a:endParaRPr lang="en-US" sz="900"/>
        </a:p>
      </dgm:t>
    </dgm:pt>
    <dgm:pt modelId="{8EF997B4-7989-47DD-BFCE-96DB04F4F856}" type="sibTrans" cxnId="{373270D0-072A-4216-95B5-84AFEC0DF1B2}">
      <dgm:prSet/>
      <dgm:spPr/>
      <dgm:t>
        <a:bodyPr/>
        <a:lstStyle/>
        <a:p>
          <a:endParaRPr lang="en-US"/>
        </a:p>
      </dgm:t>
    </dgm:pt>
    <dgm:pt modelId="{B3DD66E3-ED6F-4732-89FA-56D7C5F27A0B}" type="asst">
      <dgm:prSet phldrT="[Text]" custT="1"/>
      <dgm:spPr/>
      <dgm:t>
        <a:bodyPr/>
        <a:lstStyle/>
        <a:p>
          <a:r>
            <a:rPr lang="en-US" sz="900" dirty="0" smtClean="0"/>
            <a:t>Group of Organizations</a:t>
          </a:r>
          <a:endParaRPr lang="en-US" sz="900" dirty="0"/>
        </a:p>
      </dgm:t>
    </dgm:pt>
    <dgm:pt modelId="{87981AFA-CBDA-4453-828B-E41139DD738A}" type="parTrans" cxnId="{A407AB60-611F-4FF5-A011-D79FE1DDAD97}">
      <dgm:prSet/>
      <dgm:spPr/>
      <dgm:t>
        <a:bodyPr/>
        <a:lstStyle/>
        <a:p>
          <a:endParaRPr lang="en-US" sz="900"/>
        </a:p>
      </dgm:t>
    </dgm:pt>
    <dgm:pt modelId="{0EDA31C8-196C-4B4B-B814-9E0C4489A5CD}" type="sibTrans" cxnId="{A407AB60-611F-4FF5-A011-D79FE1DDAD97}">
      <dgm:prSet/>
      <dgm:spPr/>
      <dgm:t>
        <a:bodyPr/>
        <a:lstStyle/>
        <a:p>
          <a:endParaRPr lang="en-US"/>
        </a:p>
      </dgm:t>
    </dgm:pt>
    <dgm:pt modelId="{8A22D8B3-B9C8-47D6-AA91-ED41F7D5C010}" type="asst">
      <dgm:prSet phldrT="[Text]" custT="1"/>
      <dgm:spPr/>
      <dgm:t>
        <a:bodyPr/>
        <a:lstStyle/>
        <a:p>
          <a:r>
            <a:rPr lang="en-US" sz="900" dirty="0" smtClean="0"/>
            <a:t>Group of Persons</a:t>
          </a:r>
          <a:endParaRPr lang="en-US" sz="900" dirty="0"/>
        </a:p>
      </dgm:t>
    </dgm:pt>
    <dgm:pt modelId="{4316E9AC-0368-46F9-92DA-2A011F4E6A6B}" type="parTrans" cxnId="{D2763DD9-7AFF-4DB2-B40C-09AA346A4DCD}">
      <dgm:prSet/>
      <dgm:spPr/>
      <dgm:t>
        <a:bodyPr/>
        <a:lstStyle/>
        <a:p>
          <a:endParaRPr lang="en-US" sz="900"/>
        </a:p>
      </dgm:t>
    </dgm:pt>
    <dgm:pt modelId="{90D21BC5-14E6-4DA8-BBFE-E2A94BB404C0}" type="sibTrans" cxnId="{D2763DD9-7AFF-4DB2-B40C-09AA346A4DCD}">
      <dgm:prSet/>
      <dgm:spPr/>
      <dgm:t>
        <a:bodyPr/>
        <a:lstStyle/>
        <a:p>
          <a:endParaRPr lang="en-US"/>
        </a:p>
      </dgm:t>
    </dgm:pt>
    <dgm:pt modelId="{3676EE0C-55D3-49CD-88E7-ECD74A255D3F}" type="asst">
      <dgm:prSet phldrT="[Text]" custT="1"/>
      <dgm:spPr/>
      <dgm:t>
        <a:bodyPr/>
        <a:lstStyle/>
        <a:p>
          <a:r>
            <a:rPr lang="en-US" sz="900" dirty="0" smtClean="0"/>
            <a:t>Information Source</a:t>
          </a:r>
          <a:endParaRPr lang="en-US" sz="900" dirty="0"/>
        </a:p>
      </dgm:t>
    </dgm:pt>
    <dgm:pt modelId="{0FE10D05-9193-4FA6-980A-B4D411A28D6B}" type="parTrans" cxnId="{74FF7275-5EFF-492F-BE8F-D0CD8F67542D}">
      <dgm:prSet/>
      <dgm:spPr/>
      <dgm:t>
        <a:bodyPr/>
        <a:lstStyle/>
        <a:p>
          <a:endParaRPr lang="en-US" sz="900"/>
        </a:p>
      </dgm:t>
    </dgm:pt>
    <dgm:pt modelId="{A080347E-D705-4660-AC12-EFBD00C64FDE}" type="sibTrans" cxnId="{74FF7275-5EFF-492F-BE8F-D0CD8F67542D}">
      <dgm:prSet/>
      <dgm:spPr/>
      <dgm:t>
        <a:bodyPr/>
        <a:lstStyle/>
        <a:p>
          <a:endParaRPr lang="en-US"/>
        </a:p>
      </dgm:t>
    </dgm:pt>
    <dgm:pt modelId="{C5AA0DC2-15E3-4910-869E-C674A1396EA1}" type="asst">
      <dgm:prSet phldrT="[Text]" custT="1"/>
      <dgm:spPr/>
      <dgm:t>
        <a:bodyPr/>
        <a:lstStyle/>
        <a:p>
          <a:r>
            <a:rPr lang="en-US" sz="900" dirty="0" smtClean="0"/>
            <a:t>Infrastructure</a:t>
          </a:r>
          <a:endParaRPr lang="en-US" sz="900" dirty="0"/>
        </a:p>
      </dgm:t>
    </dgm:pt>
    <dgm:pt modelId="{B3483F3C-FC50-46FA-8DC3-24E6474CE55A}" type="parTrans" cxnId="{63487168-94B8-4B15-8E51-F98C7387AC02}">
      <dgm:prSet/>
      <dgm:spPr/>
      <dgm:t>
        <a:bodyPr/>
        <a:lstStyle/>
        <a:p>
          <a:endParaRPr lang="en-US" sz="900"/>
        </a:p>
      </dgm:t>
    </dgm:pt>
    <dgm:pt modelId="{E047B3DD-85AC-43A2-B545-975764CF5483}" type="sibTrans" cxnId="{63487168-94B8-4B15-8E51-F98C7387AC02}">
      <dgm:prSet/>
      <dgm:spPr/>
      <dgm:t>
        <a:bodyPr/>
        <a:lstStyle/>
        <a:p>
          <a:endParaRPr lang="en-US"/>
        </a:p>
      </dgm:t>
    </dgm:pt>
    <dgm:pt modelId="{9535207B-8E98-4804-A8D0-A2AC2D51C929}" type="asst">
      <dgm:prSet phldrT="[Text]" custT="1"/>
      <dgm:spPr/>
      <dgm:t>
        <a:bodyPr/>
        <a:lstStyle/>
        <a:p>
          <a:r>
            <a:rPr lang="en-US" sz="900" dirty="0" smtClean="0"/>
            <a:t>Living Thing</a:t>
          </a:r>
          <a:endParaRPr lang="en-US" sz="900" dirty="0"/>
        </a:p>
      </dgm:t>
    </dgm:pt>
    <dgm:pt modelId="{F195E8E6-BE9E-4EA6-85D0-20B93AA1D550}" type="parTrans" cxnId="{2E832958-BCBC-4AF3-8759-21E8AE690296}">
      <dgm:prSet/>
      <dgm:spPr/>
      <dgm:t>
        <a:bodyPr/>
        <a:lstStyle/>
        <a:p>
          <a:endParaRPr lang="en-US" sz="900"/>
        </a:p>
      </dgm:t>
    </dgm:pt>
    <dgm:pt modelId="{7CEBA95F-FB85-4E67-8DD6-E3989A3EE95E}" type="sibTrans" cxnId="{2E832958-BCBC-4AF3-8759-21E8AE690296}">
      <dgm:prSet/>
      <dgm:spPr/>
      <dgm:t>
        <a:bodyPr/>
        <a:lstStyle/>
        <a:p>
          <a:endParaRPr lang="en-US"/>
        </a:p>
      </dgm:t>
    </dgm:pt>
    <dgm:pt modelId="{C41C085C-4DD3-4160-9595-2EB6E7C92E9A}" type="asst">
      <dgm:prSet phldrT="[Text]" custT="1"/>
      <dgm:spPr/>
      <dgm:t>
        <a:bodyPr/>
        <a:lstStyle/>
        <a:p>
          <a:r>
            <a:rPr lang="en-US" sz="900" dirty="0" smtClean="0"/>
            <a:t>Micro Organism</a:t>
          </a:r>
          <a:endParaRPr lang="en-US" sz="900" dirty="0"/>
        </a:p>
      </dgm:t>
    </dgm:pt>
    <dgm:pt modelId="{ECEDBB17-3DFB-45ED-946D-5CA0889514F7}" type="parTrans" cxnId="{DFF2B18D-E564-475C-B0EE-0F7BB86A3209}">
      <dgm:prSet/>
      <dgm:spPr/>
      <dgm:t>
        <a:bodyPr/>
        <a:lstStyle/>
        <a:p>
          <a:endParaRPr lang="en-US" sz="900"/>
        </a:p>
      </dgm:t>
    </dgm:pt>
    <dgm:pt modelId="{D9335E2D-99AF-463A-A42E-1B4D8C068228}" type="sibTrans" cxnId="{DFF2B18D-E564-475C-B0EE-0F7BB86A3209}">
      <dgm:prSet/>
      <dgm:spPr/>
      <dgm:t>
        <a:bodyPr/>
        <a:lstStyle/>
        <a:p>
          <a:endParaRPr lang="en-US"/>
        </a:p>
      </dgm:t>
    </dgm:pt>
    <dgm:pt modelId="{0AC518A8-7E87-4CA2-B491-5FC8FB01D863}" type="asst">
      <dgm:prSet phldrT="[Text]" custT="1"/>
      <dgm:spPr/>
      <dgm:t>
        <a:bodyPr/>
        <a:lstStyle/>
        <a:p>
          <a:r>
            <a:rPr lang="en-US" sz="900" dirty="0" smtClean="0"/>
            <a:t>Animal</a:t>
          </a:r>
          <a:endParaRPr lang="en-US" sz="900" dirty="0"/>
        </a:p>
      </dgm:t>
    </dgm:pt>
    <dgm:pt modelId="{D1C0F048-B2F0-4EDE-AA06-25C2D383B7E9}" type="parTrans" cxnId="{1E45A726-E53E-4D6D-9E64-722AA8186D1C}">
      <dgm:prSet/>
      <dgm:spPr/>
      <dgm:t>
        <a:bodyPr/>
        <a:lstStyle/>
        <a:p>
          <a:endParaRPr lang="en-US" sz="900"/>
        </a:p>
      </dgm:t>
    </dgm:pt>
    <dgm:pt modelId="{ECE47341-7A95-4DA7-8412-65D882FB72D8}" type="sibTrans" cxnId="{1E45A726-E53E-4D6D-9E64-722AA8186D1C}">
      <dgm:prSet/>
      <dgm:spPr/>
      <dgm:t>
        <a:bodyPr/>
        <a:lstStyle/>
        <a:p>
          <a:endParaRPr lang="en-US"/>
        </a:p>
      </dgm:t>
    </dgm:pt>
    <dgm:pt modelId="{186D9087-346E-49ED-BBE4-55624308BAFD}" type="asst">
      <dgm:prSet phldrT="[Text]" custT="1"/>
      <dgm:spPr/>
      <dgm:t>
        <a:bodyPr/>
        <a:lstStyle/>
        <a:p>
          <a:r>
            <a:rPr lang="en-US" sz="900" dirty="0" smtClean="0"/>
            <a:t>Person</a:t>
          </a:r>
          <a:endParaRPr lang="en-US" sz="900" dirty="0"/>
        </a:p>
      </dgm:t>
    </dgm:pt>
    <dgm:pt modelId="{EA04A203-0F90-418D-8A6A-7342D93AF587}" type="parTrans" cxnId="{175C44AB-4041-499B-BAAE-C1977BBECBBC}">
      <dgm:prSet/>
      <dgm:spPr/>
      <dgm:t>
        <a:bodyPr/>
        <a:lstStyle/>
        <a:p>
          <a:endParaRPr lang="en-US" sz="900"/>
        </a:p>
      </dgm:t>
    </dgm:pt>
    <dgm:pt modelId="{2FEC274F-5E90-4A3B-8434-A1217784D96C}" type="sibTrans" cxnId="{175C44AB-4041-499B-BAAE-C1977BBECBBC}">
      <dgm:prSet/>
      <dgm:spPr/>
      <dgm:t>
        <a:bodyPr/>
        <a:lstStyle/>
        <a:p>
          <a:endParaRPr lang="en-US"/>
        </a:p>
      </dgm:t>
    </dgm:pt>
    <dgm:pt modelId="{F3F7692A-F760-4B6F-9DA9-836E8FCBB994}" type="asst">
      <dgm:prSet phldrT="[Text]" custT="1"/>
      <dgm:spPr/>
      <dgm:t>
        <a:bodyPr/>
        <a:lstStyle/>
        <a:p>
          <a:r>
            <a:rPr lang="en-US" sz="900" dirty="0" smtClean="0"/>
            <a:t>Plant</a:t>
          </a:r>
          <a:endParaRPr lang="en-US" sz="900" dirty="0"/>
        </a:p>
      </dgm:t>
    </dgm:pt>
    <dgm:pt modelId="{8ADC17A4-682F-48FD-B377-598FEEE426A5}" type="parTrans" cxnId="{720163C7-A233-41A4-8CCD-24C045F73A45}">
      <dgm:prSet/>
      <dgm:spPr/>
      <dgm:t>
        <a:bodyPr/>
        <a:lstStyle/>
        <a:p>
          <a:endParaRPr lang="en-US" sz="900"/>
        </a:p>
      </dgm:t>
    </dgm:pt>
    <dgm:pt modelId="{0F2F7A63-F79A-400A-83D9-F5B6EAAB529E}" type="sibTrans" cxnId="{720163C7-A233-41A4-8CCD-24C045F73A45}">
      <dgm:prSet/>
      <dgm:spPr/>
      <dgm:t>
        <a:bodyPr/>
        <a:lstStyle/>
        <a:p>
          <a:endParaRPr lang="en-US"/>
        </a:p>
      </dgm:t>
    </dgm:pt>
    <dgm:pt modelId="{7CD48F1D-48FD-4C27-BF50-CF7807257F11}" type="asst">
      <dgm:prSet phldrT="[Text]" custT="1"/>
      <dgm:spPr/>
      <dgm:t>
        <a:bodyPr/>
        <a:lstStyle/>
        <a:p>
          <a:r>
            <a:rPr lang="en-US" sz="900" dirty="0" smtClean="0"/>
            <a:t>Organization</a:t>
          </a:r>
          <a:endParaRPr lang="en-US" sz="900" dirty="0"/>
        </a:p>
      </dgm:t>
    </dgm:pt>
    <dgm:pt modelId="{C878D147-13FF-4CD7-85C7-D779F3053C0F}" type="parTrans" cxnId="{581721B2-C9A7-467B-80B2-9BFBFCCD774D}">
      <dgm:prSet/>
      <dgm:spPr/>
      <dgm:t>
        <a:bodyPr/>
        <a:lstStyle/>
        <a:p>
          <a:endParaRPr lang="en-US" sz="900"/>
        </a:p>
      </dgm:t>
    </dgm:pt>
    <dgm:pt modelId="{C072C35A-742A-44F4-BD15-4258C297E1F2}" type="sibTrans" cxnId="{581721B2-C9A7-467B-80B2-9BFBFCCD774D}">
      <dgm:prSet/>
      <dgm:spPr/>
      <dgm:t>
        <a:bodyPr/>
        <a:lstStyle/>
        <a:p>
          <a:endParaRPr lang="en-US"/>
        </a:p>
      </dgm:t>
    </dgm:pt>
    <dgm:pt modelId="{EA619235-9A0D-48FA-A921-8BD307E70E56}" type="asst">
      <dgm:prSet phldrT="[Text]" custT="1"/>
      <dgm:spPr/>
      <dgm:t>
        <a:bodyPr/>
        <a:lstStyle/>
        <a:p>
          <a:r>
            <a:rPr lang="en-US" sz="900" dirty="0" smtClean="0"/>
            <a:t>Political Entity</a:t>
          </a:r>
          <a:endParaRPr lang="en-US" sz="900" dirty="0"/>
        </a:p>
      </dgm:t>
    </dgm:pt>
    <dgm:pt modelId="{CE5F0B2C-2F2A-4AFB-BCF4-4403127A02A1}" type="parTrans" cxnId="{5FB4EC34-95DC-440E-802D-018DA5B22668}">
      <dgm:prSet/>
      <dgm:spPr/>
      <dgm:t>
        <a:bodyPr/>
        <a:lstStyle/>
        <a:p>
          <a:endParaRPr lang="en-US" sz="900"/>
        </a:p>
      </dgm:t>
    </dgm:pt>
    <dgm:pt modelId="{591FD7B9-6393-4088-9A0D-80F325ADCAAE}" type="sibTrans" cxnId="{5FB4EC34-95DC-440E-802D-018DA5B22668}">
      <dgm:prSet/>
      <dgm:spPr/>
      <dgm:t>
        <a:bodyPr/>
        <a:lstStyle/>
        <a:p>
          <a:endParaRPr lang="en-US"/>
        </a:p>
      </dgm:t>
    </dgm:pt>
    <dgm:pt modelId="{647BB1BD-8AE9-4A61-A1AB-B3FE69FC6787}" type="asst">
      <dgm:prSet phldrT="[Text]" custT="1"/>
      <dgm:spPr/>
      <dgm:t>
        <a:bodyPr/>
        <a:lstStyle/>
        <a:p>
          <a:r>
            <a:rPr lang="en-US" sz="900" dirty="0" smtClean="0"/>
            <a:t>Vehicle</a:t>
          </a:r>
          <a:endParaRPr lang="en-US" sz="900" dirty="0"/>
        </a:p>
      </dgm:t>
    </dgm:pt>
    <dgm:pt modelId="{B11074D5-5589-413B-B28D-757BF6C4F8C0}" type="parTrans" cxnId="{5626BFEE-B391-4A7D-81A7-1457D4307999}">
      <dgm:prSet/>
      <dgm:spPr/>
      <dgm:t>
        <a:bodyPr/>
        <a:lstStyle/>
        <a:p>
          <a:endParaRPr lang="en-US" sz="900"/>
        </a:p>
      </dgm:t>
    </dgm:pt>
    <dgm:pt modelId="{B2416F2D-82FD-48A0-B2EB-8F1959D599CF}" type="sibTrans" cxnId="{5626BFEE-B391-4A7D-81A7-1457D4307999}">
      <dgm:prSet/>
      <dgm:spPr/>
      <dgm:t>
        <a:bodyPr/>
        <a:lstStyle/>
        <a:p>
          <a:endParaRPr lang="en-US"/>
        </a:p>
      </dgm:t>
    </dgm:pt>
    <dgm:pt modelId="{24949D77-B6BE-4CD9-B6D2-21BC408710F6}" type="asst">
      <dgm:prSet phldrT="[Text]" custT="1"/>
      <dgm:spPr/>
      <dgm:t>
        <a:bodyPr/>
        <a:lstStyle/>
        <a:p>
          <a:r>
            <a:rPr lang="en-US" sz="900" dirty="0" smtClean="0"/>
            <a:t>Aircraft</a:t>
          </a:r>
          <a:endParaRPr lang="en-US" sz="900" dirty="0"/>
        </a:p>
      </dgm:t>
    </dgm:pt>
    <dgm:pt modelId="{8524BE33-ADBF-4797-B67D-B0B7D67C7346}" type="parTrans" cxnId="{FB125C7E-6718-4B07-8BB1-A5CC43D61B77}">
      <dgm:prSet/>
      <dgm:spPr/>
      <dgm:t>
        <a:bodyPr/>
        <a:lstStyle/>
        <a:p>
          <a:endParaRPr lang="en-US" sz="900"/>
        </a:p>
      </dgm:t>
    </dgm:pt>
    <dgm:pt modelId="{E58728C1-7821-49D7-A124-96F580FF410D}" type="sibTrans" cxnId="{FB125C7E-6718-4B07-8BB1-A5CC43D61B77}">
      <dgm:prSet/>
      <dgm:spPr/>
      <dgm:t>
        <a:bodyPr/>
        <a:lstStyle/>
        <a:p>
          <a:endParaRPr lang="en-US"/>
        </a:p>
      </dgm:t>
    </dgm:pt>
    <dgm:pt modelId="{7ACB9650-559F-47D2-B8D6-3808A26D5917}" type="asst">
      <dgm:prSet phldrT="[Text]" custT="1"/>
      <dgm:spPr/>
      <dgm:t>
        <a:bodyPr/>
        <a:lstStyle/>
        <a:p>
          <a:r>
            <a:rPr lang="en-US" sz="900" dirty="0" smtClean="0"/>
            <a:t>Spacecraft</a:t>
          </a:r>
          <a:endParaRPr lang="en-US" sz="900" dirty="0"/>
        </a:p>
      </dgm:t>
    </dgm:pt>
    <dgm:pt modelId="{05CBF66F-A772-4DE1-BEE0-E6C063E9DFEA}" type="parTrans" cxnId="{B27ADC16-BDA4-43F3-98D8-9B89D65C36B8}">
      <dgm:prSet/>
      <dgm:spPr/>
      <dgm:t>
        <a:bodyPr/>
        <a:lstStyle/>
        <a:p>
          <a:endParaRPr lang="en-US" sz="900"/>
        </a:p>
      </dgm:t>
    </dgm:pt>
    <dgm:pt modelId="{9DFB8A36-1938-4BDF-A167-4A39D118793F}" type="sibTrans" cxnId="{B27ADC16-BDA4-43F3-98D8-9B89D65C36B8}">
      <dgm:prSet/>
      <dgm:spPr/>
      <dgm:t>
        <a:bodyPr/>
        <a:lstStyle/>
        <a:p>
          <a:endParaRPr lang="en-US"/>
        </a:p>
      </dgm:t>
    </dgm:pt>
    <dgm:pt modelId="{2C980DA7-9EDE-4924-84E7-3F091B8C9024}" type="asst">
      <dgm:prSet phldrT="[Text]" custT="1"/>
      <dgm:spPr/>
      <dgm:t>
        <a:bodyPr/>
        <a:lstStyle/>
        <a:p>
          <a:r>
            <a:rPr lang="en-US" sz="900" dirty="0" smtClean="0"/>
            <a:t>Ground Vehicle</a:t>
          </a:r>
          <a:endParaRPr lang="en-US" sz="900" dirty="0"/>
        </a:p>
      </dgm:t>
    </dgm:pt>
    <dgm:pt modelId="{6685AE00-FE0A-4426-897D-E82D84B120C7}" type="parTrans" cxnId="{1F8B16FE-EB0F-439A-BCB4-3875DD7E17EF}">
      <dgm:prSet/>
      <dgm:spPr/>
      <dgm:t>
        <a:bodyPr/>
        <a:lstStyle/>
        <a:p>
          <a:endParaRPr lang="en-US" sz="900"/>
        </a:p>
      </dgm:t>
    </dgm:pt>
    <dgm:pt modelId="{DC144B3E-B4F3-4E01-8D63-87127FA0B910}" type="sibTrans" cxnId="{1F8B16FE-EB0F-439A-BCB4-3875DD7E17EF}">
      <dgm:prSet/>
      <dgm:spPr/>
      <dgm:t>
        <a:bodyPr/>
        <a:lstStyle/>
        <a:p>
          <a:endParaRPr lang="en-US"/>
        </a:p>
      </dgm:t>
    </dgm:pt>
    <dgm:pt modelId="{751FFDA2-A1C4-41AF-93AC-B0B131CEC00F}" type="asst">
      <dgm:prSet phldrT="[Text]" custT="1"/>
      <dgm:spPr/>
      <dgm:t>
        <a:bodyPr/>
        <a:lstStyle/>
        <a:p>
          <a:r>
            <a:rPr lang="en-US" sz="900" dirty="0" smtClean="0"/>
            <a:t>Watercraft</a:t>
          </a:r>
          <a:endParaRPr lang="en-US" sz="900" dirty="0"/>
        </a:p>
      </dgm:t>
    </dgm:pt>
    <dgm:pt modelId="{0138D5AF-78AD-4939-BEE4-32C6E0D9E233}" type="parTrans" cxnId="{5B76B0FE-1956-45C4-A615-340AE7036EE0}">
      <dgm:prSet/>
      <dgm:spPr/>
      <dgm:t>
        <a:bodyPr/>
        <a:lstStyle/>
        <a:p>
          <a:endParaRPr lang="en-US" sz="900"/>
        </a:p>
      </dgm:t>
    </dgm:pt>
    <dgm:pt modelId="{A037E417-4226-435F-8A7F-E06C7E0ED822}" type="sibTrans" cxnId="{5B76B0FE-1956-45C4-A615-340AE7036EE0}">
      <dgm:prSet/>
      <dgm:spPr/>
      <dgm:t>
        <a:bodyPr/>
        <a:lstStyle/>
        <a:p>
          <a:endParaRPr lang="en-US"/>
        </a:p>
      </dgm:t>
    </dgm:pt>
    <dgm:pt modelId="{BBFC78FB-E89F-42A0-BD5F-C72C1FCC038E}" type="asst">
      <dgm:prSet phldrT="[Text]" custT="1"/>
      <dgm:spPr/>
      <dgm:t>
        <a:bodyPr/>
        <a:lstStyle/>
        <a:p>
          <a:r>
            <a:rPr lang="en-US" sz="900" dirty="0" smtClean="0"/>
            <a:t>Sensor</a:t>
          </a:r>
          <a:endParaRPr lang="en-US" sz="900" dirty="0"/>
        </a:p>
      </dgm:t>
    </dgm:pt>
    <dgm:pt modelId="{C02D6CE1-D03D-4C34-877E-84145DAB1930}" type="parTrans" cxnId="{5F4B63AB-07C9-4210-BB11-0A54FEF910ED}">
      <dgm:prSet/>
      <dgm:spPr/>
      <dgm:t>
        <a:bodyPr/>
        <a:lstStyle/>
        <a:p>
          <a:endParaRPr lang="en-US" sz="900"/>
        </a:p>
      </dgm:t>
    </dgm:pt>
    <dgm:pt modelId="{A86E65B5-A65E-429F-94FD-B53D071F994A}" type="sibTrans" cxnId="{5F4B63AB-07C9-4210-BB11-0A54FEF910ED}">
      <dgm:prSet/>
      <dgm:spPr/>
      <dgm:t>
        <a:bodyPr/>
        <a:lstStyle/>
        <a:p>
          <a:endParaRPr lang="en-US"/>
        </a:p>
      </dgm:t>
    </dgm:pt>
    <dgm:pt modelId="{106B0479-93F2-4517-9715-7DDD9EB3516A}" type="pres">
      <dgm:prSet presAssocID="{697BDDD9-02D0-4C00-AAC5-AEE28A560988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23D41EBD-E814-431F-A121-DDDA3B0BFC38}" type="pres">
      <dgm:prSet presAssocID="{697BDDD9-02D0-4C00-AAC5-AEE28A560988}" presName="hierFlow" presStyleCnt="0"/>
      <dgm:spPr/>
    </dgm:pt>
    <dgm:pt modelId="{51473A1D-62F6-4563-A350-75D51D6FDB85}" type="pres">
      <dgm:prSet presAssocID="{697BDDD9-02D0-4C00-AAC5-AEE28A560988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00D7473-EA1D-4236-8DF7-D677F11F61EB}" type="pres">
      <dgm:prSet presAssocID="{C855A821-36C6-4FB1-89D7-61F73F10BE58}" presName="Name14" presStyleCnt="0"/>
      <dgm:spPr/>
    </dgm:pt>
    <dgm:pt modelId="{F8732CA4-B05C-4D96-977B-930707093FEF}" type="pres">
      <dgm:prSet presAssocID="{C855A821-36C6-4FB1-89D7-61F73F10BE58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48A13C8-8DC6-422B-84C1-0DC8A137E007}" type="pres">
      <dgm:prSet presAssocID="{C855A821-36C6-4FB1-89D7-61F73F10BE58}" presName="hierChild2" presStyleCnt="0"/>
      <dgm:spPr/>
    </dgm:pt>
    <dgm:pt modelId="{F6BFF160-CA14-43DE-852F-77BD1C649EFC}" type="pres">
      <dgm:prSet presAssocID="{26B4FA45-925D-44BA-9255-902FB590F2CC}" presName="Name19" presStyleLbl="parChTrans1D2" presStyleIdx="0" presStyleCnt="2"/>
      <dgm:spPr/>
      <dgm:t>
        <a:bodyPr/>
        <a:lstStyle/>
        <a:p>
          <a:endParaRPr lang="en-US"/>
        </a:p>
      </dgm:t>
    </dgm:pt>
    <dgm:pt modelId="{2ED2CE55-6F89-499E-9F50-81B44940ED0B}" type="pres">
      <dgm:prSet presAssocID="{E329A8FA-1C80-4C25-813F-1E339E89AD55}" presName="Name21" presStyleCnt="0"/>
      <dgm:spPr/>
    </dgm:pt>
    <dgm:pt modelId="{B34ECC06-5F6F-4D13-8CA0-70DDAE466391}" type="pres">
      <dgm:prSet presAssocID="{E329A8FA-1C80-4C25-813F-1E339E89AD55}" presName="level2Shape" presStyleLbl="asst1" presStyleIdx="0" presStyleCnt="27"/>
      <dgm:spPr/>
      <dgm:t>
        <a:bodyPr/>
        <a:lstStyle/>
        <a:p>
          <a:endParaRPr lang="en-US"/>
        </a:p>
      </dgm:t>
    </dgm:pt>
    <dgm:pt modelId="{30A445FA-BFE6-4390-8F41-9E4485CDED69}" type="pres">
      <dgm:prSet presAssocID="{E329A8FA-1C80-4C25-813F-1E339E89AD55}" presName="hierChild3" presStyleCnt="0"/>
      <dgm:spPr/>
    </dgm:pt>
    <dgm:pt modelId="{42DE9086-423E-4948-B9DC-8FCBE8CEF748}" type="pres">
      <dgm:prSet presAssocID="{7F29EB37-5708-4847-82DB-D1388E83B1C2}" presName="Name19" presStyleLbl="parChTrans1D3" presStyleIdx="0" presStyleCnt="44"/>
      <dgm:spPr/>
      <dgm:t>
        <a:bodyPr/>
        <a:lstStyle/>
        <a:p>
          <a:endParaRPr lang="en-US"/>
        </a:p>
      </dgm:t>
    </dgm:pt>
    <dgm:pt modelId="{0A181C06-3826-48BA-8EF7-5B3D46CEE56B}" type="pres">
      <dgm:prSet presAssocID="{2C36EA5B-B57A-4DDB-9BD6-B7D8863462DE}" presName="Name21" presStyleCnt="0"/>
      <dgm:spPr/>
    </dgm:pt>
    <dgm:pt modelId="{5062222F-BDF7-466B-AE7D-511D67289940}" type="pres">
      <dgm:prSet presAssocID="{2C36EA5B-B57A-4DDB-9BD6-B7D8863462DE}" presName="level2Shape" presStyleLbl="asst1" presStyleIdx="1" presStyleCnt="27"/>
      <dgm:spPr/>
      <dgm:t>
        <a:bodyPr/>
        <a:lstStyle/>
        <a:p>
          <a:endParaRPr lang="en-US"/>
        </a:p>
      </dgm:t>
    </dgm:pt>
    <dgm:pt modelId="{5E16EB3D-D022-4E7B-A322-AC3839F5425B}" type="pres">
      <dgm:prSet presAssocID="{2C36EA5B-B57A-4DDB-9BD6-B7D8863462DE}" presName="hierChild3" presStyleCnt="0"/>
      <dgm:spPr/>
    </dgm:pt>
    <dgm:pt modelId="{83ECCCF4-4D82-469C-947D-48647E8408F9}" type="pres">
      <dgm:prSet presAssocID="{15573160-88E9-4080-B1F4-7D3EE0ACD89F}" presName="Name19" presStyleLbl="parChTrans1D3" presStyleIdx="1" presStyleCnt="44"/>
      <dgm:spPr/>
      <dgm:t>
        <a:bodyPr/>
        <a:lstStyle/>
        <a:p>
          <a:endParaRPr lang="en-US"/>
        </a:p>
      </dgm:t>
    </dgm:pt>
    <dgm:pt modelId="{E691DA38-3E4C-4575-A2CB-E252CBB32BC4}" type="pres">
      <dgm:prSet presAssocID="{46A2C421-99BB-4262-AE93-D437E48EE8F6}" presName="Name21" presStyleCnt="0"/>
      <dgm:spPr/>
    </dgm:pt>
    <dgm:pt modelId="{0C5C2994-13FC-446A-B269-172DF5548356}" type="pres">
      <dgm:prSet presAssocID="{46A2C421-99BB-4262-AE93-D437E48EE8F6}" presName="level2Shape" presStyleLbl="asst1" presStyleIdx="2" presStyleCnt="27"/>
      <dgm:spPr/>
      <dgm:t>
        <a:bodyPr/>
        <a:lstStyle/>
        <a:p>
          <a:endParaRPr lang="en-US"/>
        </a:p>
      </dgm:t>
    </dgm:pt>
    <dgm:pt modelId="{1DFDE280-8C44-4570-886B-73CDCCE906D1}" type="pres">
      <dgm:prSet presAssocID="{46A2C421-99BB-4262-AE93-D437E48EE8F6}" presName="hierChild3" presStyleCnt="0"/>
      <dgm:spPr/>
    </dgm:pt>
    <dgm:pt modelId="{33319DEF-0AD0-47F6-BD93-A09A4B695F0C}" type="pres">
      <dgm:prSet presAssocID="{2FBFEBDD-DDC7-457B-8DB8-241C4431BD52}" presName="Name19" presStyleLbl="parChTrans1D3" presStyleIdx="2" presStyleCnt="44"/>
      <dgm:spPr/>
      <dgm:t>
        <a:bodyPr/>
        <a:lstStyle/>
        <a:p>
          <a:endParaRPr lang="en-US"/>
        </a:p>
      </dgm:t>
    </dgm:pt>
    <dgm:pt modelId="{9DB6343D-8352-4484-B144-3007FF7B91BF}" type="pres">
      <dgm:prSet presAssocID="{B662CCB7-0F31-44FB-AA57-868634218A22}" presName="Name21" presStyleCnt="0"/>
      <dgm:spPr/>
    </dgm:pt>
    <dgm:pt modelId="{00C2B802-97F4-41FF-9C90-A33E501C4778}" type="pres">
      <dgm:prSet presAssocID="{B662CCB7-0F31-44FB-AA57-868634218A22}" presName="level2Shape" presStyleLbl="asst1" presStyleIdx="3" presStyleCnt="27"/>
      <dgm:spPr/>
      <dgm:t>
        <a:bodyPr/>
        <a:lstStyle/>
        <a:p>
          <a:endParaRPr lang="en-US"/>
        </a:p>
      </dgm:t>
    </dgm:pt>
    <dgm:pt modelId="{C64DF5C9-A906-4E51-887B-AFF564AA2032}" type="pres">
      <dgm:prSet presAssocID="{B662CCB7-0F31-44FB-AA57-868634218A22}" presName="hierChild3" presStyleCnt="0"/>
      <dgm:spPr/>
    </dgm:pt>
    <dgm:pt modelId="{A49B9AB5-329E-401F-882F-CFD8B3ACCCB2}" type="pres">
      <dgm:prSet presAssocID="{AC09A6AB-E4B3-4D03-9868-E74FA6C8348D}" presName="Name19" presStyleLbl="parChTrans1D3" presStyleIdx="3" presStyleCnt="44"/>
      <dgm:spPr/>
      <dgm:t>
        <a:bodyPr/>
        <a:lstStyle/>
        <a:p>
          <a:endParaRPr lang="en-US"/>
        </a:p>
      </dgm:t>
    </dgm:pt>
    <dgm:pt modelId="{CCB96244-CD48-4DC2-B04E-29C0E6E0BE29}" type="pres">
      <dgm:prSet presAssocID="{062A6D6B-F3E8-4BDB-AB34-5AA9C2DB3FC1}" presName="Name21" presStyleCnt="0"/>
      <dgm:spPr/>
    </dgm:pt>
    <dgm:pt modelId="{509544A2-D126-423B-9D83-9558B311CABD}" type="pres">
      <dgm:prSet presAssocID="{062A6D6B-F3E8-4BDB-AB34-5AA9C2DB3FC1}" presName="level2Shape" presStyleLbl="asst1" presStyleIdx="4" presStyleCnt="27"/>
      <dgm:spPr/>
      <dgm:t>
        <a:bodyPr/>
        <a:lstStyle/>
        <a:p>
          <a:endParaRPr lang="en-US"/>
        </a:p>
      </dgm:t>
    </dgm:pt>
    <dgm:pt modelId="{C2758D3B-1DD0-4555-A3C0-524AB8E56690}" type="pres">
      <dgm:prSet presAssocID="{062A6D6B-F3E8-4BDB-AB34-5AA9C2DB3FC1}" presName="hierChild3" presStyleCnt="0"/>
      <dgm:spPr/>
    </dgm:pt>
    <dgm:pt modelId="{CA82A291-A28F-4769-BE14-DB01B3E2B1E0}" type="pres">
      <dgm:prSet presAssocID="{59B94165-2AF6-4EF0-AA35-2153DA7A9D4F}" presName="Name19" presStyleLbl="parChTrans1D3" presStyleIdx="4" presStyleCnt="44"/>
      <dgm:spPr/>
      <dgm:t>
        <a:bodyPr/>
        <a:lstStyle/>
        <a:p>
          <a:endParaRPr lang="en-US"/>
        </a:p>
      </dgm:t>
    </dgm:pt>
    <dgm:pt modelId="{0BEEEB3D-F438-43BD-AB6A-361AC036F233}" type="pres">
      <dgm:prSet presAssocID="{0C385E13-B64A-4959-980F-2ED8715980D0}" presName="Name21" presStyleCnt="0"/>
      <dgm:spPr/>
    </dgm:pt>
    <dgm:pt modelId="{78E4EA92-39B6-4021-A8EF-7C5216A2276D}" type="pres">
      <dgm:prSet presAssocID="{0C385E13-B64A-4959-980F-2ED8715980D0}" presName="level2Shape" presStyleLbl="asst1" presStyleIdx="5" presStyleCnt="27"/>
      <dgm:spPr/>
      <dgm:t>
        <a:bodyPr/>
        <a:lstStyle/>
        <a:p>
          <a:endParaRPr lang="en-US"/>
        </a:p>
      </dgm:t>
    </dgm:pt>
    <dgm:pt modelId="{658883C1-C2C8-41C4-8BAA-49933C4DEFCE}" type="pres">
      <dgm:prSet presAssocID="{0C385E13-B64A-4959-980F-2ED8715980D0}" presName="hierChild3" presStyleCnt="0"/>
      <dgm:spPr/>
    </dgm:pt>
    <dgm:pt modelId="{4FC89C70-BB6D-4080-839D-F58C01552FD5}" type="pres">
      <dgm:prSet presAssocID="{50713E21-AF70-4704-A529-F030C219D097}" presName="Name19" presStyleLbl="parChTrans1D3" presStyleIdx="5" presStyleCnt="44"/>
      <dgm:spPr/>
      <dgm:t>
        <a:bodyPr/>
        <a:lstStyle/>
        <a:p>
          <a:endParaRPr lang="en-US"/>
        </a:p>
      </dgm:t>
    </dgm:pt>
    <dgm:pt modelId="{FF4A24C6-18A8-44D8-B6C8-D6983226BEE3}" type="pres">
      <dgm:prSet presAssocID="{9076CFA7-D9A7-4363-AFC1-5C7826DF9BE2}" presName="Name21" presStyleCnt="0"/>
      <dgm:spPr/>
    </dgm:pt>
    <dgm:pt modelId="{5D4F40DD-21FF-4595-A7CC-0624B212F6DC}" type="pres">
      <dgm:prSet presAssocID="{9076CFA7-D9A7-4363-AFC1-5C7826DF9BE2}" presName="level2Shape" presStyleLbl="asst1" presStyleIdx="6" presStyleCnt="27"/>
      <dgm:spPr/>
      <dgm:t>
        <a:bodyPr/>
        <a:lstStyle/>
        <a:p>
          <a:endParaRPr lang="en-US"/>
        </a:p>
      </dgm:t>
    </dgm:pt>
    <dgm:pt modelId="{A8304616-28E9-4B20-A39E-BEC18B764644}" type="pres">
      <dgm:prSet presAssocID="{9076CFA7-D9A7-4363-AFC1-5C7826DF9BE2}" presName="hierChild3" presStyleCnt="0"/>
      <dgm:spPr/>
    </dgm:pt>
    <dgm:pt modelId="{FD047E83-6F4E-4D52-B585-44EB5F8B9615}" type="pres">
      <dgm:prSet presAssocID="{481A1BBB-C70C-43B3-B6D5-305905DA0D54}" presName="Name19" presStyleLbl="parChTrans1D3" presStyleIdx="6" presStyleCnt="44"/>
      <dgm:spPr/>
      <dgm:t>
        <a:bodyPr/>
        <a:lstStyle/>
        <a:p>
          <a:endParaRPr lang="en-US"/>
        </a:p>
      </dgm:t>
    </dgm:pt>
    <dgm:pt modelId="{7A70D0C3-64E1-45A1-938E-5397C2BE65AD}" type="pres">
      <dgm:prSet presAssocID="{DB74C90A-C438-462C-AF15-16BEB6A6BAE7}" presName="Name21" presStyleCnt="0"/>
      <dgm:spPr/>
    </dgm:pt>
    <dgm:pt modelId="{D272E3D1-BEFD-49B8-9EB2-DA2B7DF0C3CF}" type="pres">
      <dgm:prSet presAssocID="{DB74C90A-C438-462C-AF15-16BEB6A6BAE7}" presName="level2Shape" presStyleLbl="asst1" presStyleIdx="7" presStyleCnt="27"/>
      <dgm:spPr/>
      <dgm:t>
        <a:bodyPr/>
        <a:lstStyle/>
        <a:p>
          <a:endParaRPr lang="en-US"/>
        </a:p>
      </dgm:t>
    </dgm:pt>
    <dgm:pt modelId="{16FADB07-224C-44DB-B169-2BE3C0E6FEA3}" type="pres">
      <dgm:prSet presAssocID="{DB74C90A-C438-462C-AF15-16BEB6A6BAE7}" presName="hierChild3" presStyleCnt="0"/>
      <dgm:spPr/>
    </dgm:pt>
    <dgm:pt modelId="{49454C55-A4D4-4AAD-9476-6BFA19C375F5}" type="pres">
      <dgm:prSet presAssocID="{D5496C8A-48C5-4E16-9450-52D6E4940C23}" presName="Name19" presStyleLbl="parChTrans1D3" presStyleIdx="7" presStyleCnt="44"/>
      <dgm:spPr/>
      <dgm:t>
        <a:bodyPr/>
        <a:lstStyle/>
        <a:p>
          <a:endParaRPr lang="en-US"/>
        </a:p>
      </dgm:t>
    </dgm:pt>
    <dgm:pt modelId="{19231799-D254-4093-B4A5-C98E069D73DB}" type="pres">
      <dgm:prSet presAssocID="{3E6C51C0-BA64-42D1-B5F6-1BF40734BDDF}" presName="Name21" presStyleCnt="0"/>
      <dgm:spPr/>
    </dgm:pt>
    <dgm:pt modelId="{8991D187-CF37-4711-92BA-5F5DDE1151F8}" type="pres">
      <dgm:prSet presAssocID="{3E6C51C0-BA64-42D1-B5F6-1BF40734BDDF}" presName="level2Shape" presStyleLbl="asst1" presStyleIdx="8" presStyleCnt="27"/>
      <dgm:spPr/>
      <dgm:t>
        <a:bodyPr/>
        <a:lstStyle/>
        <a:p>
          <a:endParaRPr lang="en-US"/>
        </a:p>
      </dgm:t>
    </dgm:pt>
    <dgm:pt modelId="{21EECB7A-89BF-4341-A414-B76D8B3A5EA0}" type="pres">
      <dgm:prSet presAssocID="{3E6C51C0-BA64-42D1-B5F6-1BF40734BDDF}" presName="hierChild3" presStyleCnt="0"/>
      <dgm:spPr/>
    </dgm:pt>
    <dgm:pt modelId="{1DF755EA-14C1-450D-A4FF-0B2E986C634B}" type="pres">
      <dgm:prSet presAssocID="{36BDDFBC-9C17-45BC-AC45-CA320A5D78B0}" presName="Name19" presStyleLbl="parChTrans1D3" presStyleIdx="8" presStyleCnt="44"/>
      <dgm:spPr/>
      <dgm:t>
        <a:bodyPr/>
        <a:lstStyle/>
        <a:p>
          <a:endParaRPr lang="en-US"/>
        </a:p>
      </dgm:t>
    </dgm:pt>
    <dgm:pt modelId="{234F69A2-147F-4F40-8D68-37C796E3F436}" type="pres">
      <dgm:prSet presAssocID="{6B0C6548-1C25-448C-860A-FB4345D8499C}" presName="Name21" presStyleCnt="0"/>
      <dgm:spPr/>
    </dgm:pt>
    <dgm:pt modelId="{A50FA55D-5742-43CE-8395-66BD565C73D0}" type="pres">
      <dgm:prSet presAssocID="{6B0C6548-1C25-448C-860A-FB4345D8499C}" presName="level2Shape" presStyleLbl="asst1" presStyleIdx="9" presStyleCnt="27"/>
      <dgm:spPr/>
      <dgm:t>
        <a:bodyPr/>
        <a:lstStyle/>
        <a:p>
          <a:endParaRPr lang="en-US"/>
        </a:p>
      </dgm:t>
    </dgm:pt>
    <dgm:pt modelId="{E8CCCEB2-677D-4C7F-AF4A-8DDA1F1FCCDA}" type="pres">
      <dgm:prSet presAssocID="{6B0C6548-1C25-448C-860A-FB4345D8499C}" presName="hierChild3" presStyleCnt="0"/>
      <dgm:spPr/>
    </dgm:pt>
    <dgm:pt modelId="{5000821E-34A0-4C78-89EA-13B569D7A177}" type="pres">
      <dgm:prSet presAssocID="{87981AFA-CBDA-4453-828B-E41139DD738A}" presName="Name19" presStyleLbl="parChTrans1D3" presStyleIdx="9" presStyleCnt="44"/>
      <dgm:spPr/>
      <dgm:t>
        <a:bodyPr/>
        <a:lstStyle/>
        <a:p>
          <a:endParaRPr lang="en-US"/>
        </a:p>
      </dgm:t>
    </dgm:pt>
    <dgm:pt modelId="{E426399D-1BC9-45E7-95A9-A239DB5D654C}" type="pres">
      <dgm:prSet presAssocID="{B3DD66E3-ED6F-4732-89FA-56D7C5F27A0B}" presName="Name21" presStyleCnt="0"/>
      <dgm:spPr/>
    </dgm:pt>
    <dgm:pt modelId="{B843B10E-CA3B-453E-8904-209D8C0C0E71}" type="pres">
      <dgm:prSet presAssocID="{B3DD66E3-ED6F-4732-89FA-56D7C5F27A0B}" presName="level2Shape" presStyleLbl="asst1" presStyleIdx="10" presStyleCnt="27"/>
      <dgm:spPr/>
      <dgm:t>
        <a:bodyPr/>
        <a:lstStyle/>
        <a:p>
          <a:endParaRPr lang="en-US"/>
        </a:p>
      </dgm:t>
    </dgm:pt>
    <dgm:pt modelId="{17141B40-F876-4330-99BB-FF87F7921860}" type="pres">
      <dgm:prSet presAssocID="{B3DD66E3-ED6F-4732-89FA-56D7C5F27A0B}" presName="hierChild3" presStyleCnt="0"/>
      <dgm:spPr/>
    </dgm:pt>
    <dgm:pt modelId="{459C20B8-1D85-40A8-96B4-87CADFE6005B}" type="pres">
      <dgm:prSet presAssocID="{4316E9AC-0368-46F9-92DA-2A011F4E6A6B}" presName="Name19" presStyleLbl="parChTrans1D3" presStyleIdx="10" presStyleCnt="44"/>
      <dgm:spPr/>
      <dgm:t>
        <a:bodyPr/>
        <a:lstStyle/>
        <a:p>
          <a:endParaRPr lang="en-US"/>
        </a:p>
      </dgm:t>
    </dgm:pt>
    <dgm:pt modelId="{E1561E62-B0CA-4DA8-B09A-1DE04C857317}" type="pres">
      <dgm:prSet presAssocID="{8A22D8B3-B9C8-47D6-AA91-ED41F7D5C010}" presName="Name21" presStyleCnt="0"/>
      <dgm:spPr/>
    </dgm:pt>
    <dgm:pt modelId="{C03BAE04-8CFC-49A6-93F8-1372AB0411DE}" type="pres">
      <dgm:prSet presAssocID="{8A22D8B3-B9C8-47D6-AA91-ED41F7D5C010}" presName="level2Shape" presStyleLbl="asst1" presStyleIdx="11" presStyleCnt="27"/>
      <dgm:spPr/>
      <dgm:t>
        <a:bodyPr/>
        <a:lstStyle/>
        <a:p>
          <a:endParaRPr lang="en-US"/>
        </a:p>
      </dgm:t>
    </dgm:pt>
    <dgm:pt modelId="{ADBE7304-FE38-4C60-904B-A4D070499C68}" type="pres">
      <dgm:prSet presAssocID="{8A22D8B3-B9C8-47D6-AA91-ED41F7D5C010}" presName="hierChild3" presStyleCnt="0"/>
      <dgm:spPr/>
    </dgm:pt>
    <dgm:pt modelId="{4D202C2F-62D8-415F-B92C-44EBC116D9FB}" type="pres">
      <dgm:prSet presAssocID="{0FE10D05-9193-4FA6-980A-B4D411A28D6B}" presName="Name19" presStyleLbl="parChTrans1D3" presStyleIdx="11" presStyleCnt="44"/>
      <dgm:spPr/>
      <dgm:t>
        <a:bodyPr/>
        <a:lstStyle/>
        <a:p>
          <a:endParaRPr lang="en-US"/>
        </a:p>
      </dgm:t>
    </dgm:pt>
    <dgm:pt modelId="{77BB68A4-207B-41C0-A771-3141A5F1E857}" type="pres">
      <dgm:prSet presAssocID="{3676EE0C-55D3-49CD-88E7-ECD74A255D3F}" presName="Name21" presStyleCnt="0"/>
      <dgm:spPr/>
    </dgm:pt>
    <dgm:pt modelId="{F28C7CBB-234B-4CB5-AFF2-787565029D91}" type="pres">
      <dgm:prSet presAssocID="{3676EE0C-55D3-49CD-88E7-ECD74A255D3F}" presName="level2Shape" presStyleLbl="asst1" presStyleIdx="12" presStyleCnt="27"/>
      <dgm:spPr/>
      <dgm:t>
        <a:bodyPr/>
        <a:lstStyle/>
        <a:p>
          <a:endParaRPr lang="en-US"/>
        </a:p>
      </dgm:t>
    </dgm:pt>
    <dgm:pt modelId="{9AE615D0-FFA2-405B-B4D5-4282EFCEF1AC}" type="pres">
      <dgm:prSet presAssocID="{3676EE0C-55D3-49CD-88E7-ECD74A255D3F}" presName="hierChild3" presStyleCnt="0"/>
      <dgm:spPr/>
    </dgm:pt>
    <dgm:pt modelId="{194F4999-27D5-4766-AAC7-F66E5D7C58E6}" type="pres">
      <dgm:prSet presAssocID="{B3483F3C-FC50-46FA-8DC3-24E6474CE55A}" presName="Name19" presStyleLbl="parChTrans1D3" presStyleIdx="12" presStyleCnt="44"/>
      <dgm:spPr/>
      <dgm:t>
        <a:bodyPr/>
        <a:lstStyle/>
        <a:p>
          <a:endParaRPr lang="en-US"/>
        </a:p>
      </dgm:t>
    </dgm:pt>
    <dgm:pt modelId="{C20356C4-CFA1-48A0-AE64-A715A4F56798}" type="pres">
      <dgm:prSet presAssocID="{C5AA0DC2-15E3-4910-869E-C674A1396EA1}" presName="Name21" presStyleCnt="0"/>
      <dgm:spPr/>
    </dgm:pt>
    <dgm:pt modelId="{F4BC726A-2E87-4A00-A8D6-FEE760C11E19}" type="pres">
      <dgm:prSet presAssocID="{C5AA0DC2-15E3-4910-869E-C674A1396EA1}" presName="level2Shape" presStyleLbl="asst1" presStyleIdx="13" presStyleCnt="27"/>
      <dgm:spPr/>
      <dgm:t>
        <a:bodyPr/>
        <a:lstStyle/>
        <a:p>
          <a:endParaRPr lang="en-US"/>
        </a:p>
      </dgm:t>
    </dgm:pt>
    <dgm:pt modelId="{62B9DAF4-8175-48FA-BAAC-E8D3D22BDCF9}" type="pres">
      <dgm:prSet presAssocID="{C5AA0DC2-15E3-4910-869E-C674A1396EA1}" presName="hierChild3" presStyleCnt="0"/>
      <dgm:spPr/>
    </dgm:pt>
    <dgm:pt modelId="{5BDC0A53-0A79-4C29-AC7B-E19F3DDB67C0}" type="pres">
      <dgm:prSet presAssocID="{F195E8E6-BE9E-4EA6-85D0-20B93AA1D550}" presName="Name19" presStyleLbl="parChTrans1D3" presStyleIdx="13" presStyleCnt="44"/>
      <dgm:spPr/>
      <dgm:t>
        <a:bodyPr/>
        <a:lstStyle/>
        <a:p>
          <a:endParaRPr lang="en-US"/>
        </a:p>
      </dgm:t>
    </dgm:pt>
    <dgm:pt modelId="{C4E2A852-36E9-4505-B901-E5AF0CBF2846}" type="pres">
      <dgm:prSet presAssocID="{9535207B-8E98-4804-A8D0-A2AC2D51C929}" presName="Name21" presStyleCnt="0"/>
      <dgm:spPr/>
    </dgm:pt>
    <dgm:pt modelId="{48675B21-1B15-4AF7-B080-F92BAF2B359B}" type="pres">
      <dgm:prSet presAssocID="{9535207B-8E98-4804-A8D0-A2AC2D51C929}" presName="level2Shape" presStyleLbl="asst1" presStyleIdx="14" presStyleCnt="27"/>
      <dgm:spPr/>
      <dgm:t>
        <a:bodyPr/>
        <a:lstStyle/>
        <a:p>
          <a:endParaRPr lang="en-US"/>
        </a:p>
      </dgm:t>
    </dgm:pt>
    <dgm:pt modelId="{A216261E-FA48-4D5D-BD8C-86850B61541C}" type="pres">
      <dgm:prSet presAssocID="{9535207B-8E98-4804-A8D0-A2AC2D51C929}" presName="hierChild3" presStyleCnt="0"/>
      <dgm:spPr/>
    </dgm:pt>
    <dgm:pt modelId="{82034AC5-DCB0-45A7-B416-2E280D0555FD}" type="pres">
      <dgm:prSet presAssocID="{ECEDBB17-3DFB-45ED-946D-5CA0889514F7}" presName="Name19" presStyleLbl="parChTrans1D4" presStyleIdx="0" presStyleCnt="8"/>
      <dgm:spPr/>
      <dgm:t>
        <a:bodyPr/>
        <a:lstStyle/>
        <a:p>
          <a:endParaRPr lang="en-US"/>
        </a:p>
      </dgm:t>
    </dgm:pt>
    <dgm:pt modelId="{AED2DD90-B6E5-4B11-B0CD-877194E8F441}" type="pres">
      <dgm:prSet presAssocID="{C41C085C-4DD3-4160-9595-2EB6E7C92E9A}" presName="Name21" presStyleCnt="0"/>
      <dgm:spPr/>
    </dgm:pt>
    <dgm:pt modelId="{6BD7FF40-B71C-4A7E-A7B1-3B3E2F9933D5}" type="pres">
      <dgm:prSet presAssocID="{C41C085C-4DD3-4160-9595-2EB6E7C92E9A}" presName="level2Shape" presStyleLbl="asst1" presStyleIdx="15" presStyleCnt="27"/>
      <dgm:spPr/>
      <dgm:t>
        <a:bodyPr/>
        <a:lstStyle/>
        <a:p>
          <a:endParaRPr lang="en-US"/>
        </a:p>
      </dgm:t>
    </dgm:pt>
    <dgm:pt modelId="{6D4336D0-B2DF-4CAF-A78C-D1C3524D56FC}" type="pres">
      <dgm:prSet presAssocID="{C41C085C-4DD3-4160-9595-2EB6E7C92E9A}" presName="hierChild3" presStyleCnt="0"/>
      <dgm:spPr/>
    </dgm:pt>
    <dgm:pt modelId="{85BBF5CE-F0A3-49D3-9AF5-C58090F9F3D8}" type="pres">
      <dgm:prSet presAssocID="{D1C0F048-B2F0-4EDE-AA06-25C2D383B7E9}" presName="Name19" presStyleLbl="parChTrans1D4" presStyleIdx="1" presStyleCnt="8"/>
      <dgm:spPr/>
      <dgm:t>
        <a:bodyPr/>
        <a:lstStyle/>
        <a:p>
          <a:endParaRPr lang="en-US"/>
        </a:p>
      </dgm:t>
    </dgm:pt>
    <dgm:pt modelId="{45710968-1F44-4740-B455-E8E6594A1B60}" type="pres">
      <dgm:prSet presAssocID="{0AC518A8-7E87-4CA2-B491-5FC8FB01D863}" presName="Name21" presStyleCnt="0"/>
      <dgm:spPr/>
    </dgm:pt>
    <dgm:pt modelId="{59019B54-1915-43A9-BECE-54DDCEAEF6EA}" type="pres">
      <dgm:prSet presAssocID="{0AC518A8-7E87-4CA2-B491-5FC8FB01D863}" presName="level2Shape" presStyleLbl="asst1" presStyleIdx="16" presStyleCnt="27"/>
      <dgm:spPr/>
      <dgm:t>
        <a:bodyPr/>
        <a:lstStyle/>
        <a:p>
          <a:endParaRPr lang="en-US"/>
        </a:p>
      </dgm:t>
    </dgm:pt>
    <dgm:pt modelId="{65C9A957-868D-4226-935C-D8DED0FBEE62}" type="pres">
      <dgm:prSet presAssocID="{0AC518A8-7E87-4CA2-B491-5FC8FB01D863}" presName="hierChild3" presStyleCnt="0"/>
      <dgm:spPr/>
    </dgm:pt>
    <dgm:pt modelId="{93D30556-6797-4CDE-BFD4-292451A8A787}" type="pres">
      <dgm:prSet presAssocID="{EA04A203-0F90-418D-8A6A-7342D93AF587}" presName="Name19" presStyleLbl="parChTrans1D4" presStyleIdx="2" presStyleCnt="8"/>
      <dgm:spPr/>
      <dgm:t>
        <a:bodyPr/>
        <a:lstStyle/>
        <a:p>
          <a:endParaRPr lang="en-US"/>
        </a:p>
      </dgm:t>
    </dgm:pt>
    <dgm:pt modelId="{4DBF5E7A-E351-401B-B4B1-1D831726F2B5}" type="pres">
      <dgm:prSet presAssocID="{186D9087-346E-49ED-BBE4-55624308BAFD}" presName="Name21" presStyleCnt="0"/>
      <dgm:spPr/>
    </dgm:pt>
    <dgm:pt modelId="{87B0BC8A-F974-4164-8F01-F3016F4F8C13}" type="pres">
      <dgm:prSet presAssocID="{186D9087-346E-49ED-BBE4-55624308BAFD}" presName="level2Shape" presStyleLbl="asst1" presStyleIdx="17" presStyleCnt="27"/>
      <dgm:spPr/>
      <dgm:t>
        <a:bodyPr/>
        <a:lstStyle/>
        <a:p>
          <a:endParaRPr lang="en-US"/>
        </a:p>
      </dgm:t>
    </dgm:pt>
    <dgm:pt modelId="{D4CBFE3D-4C5A-4DF8-AD24-0A948277EE3E}" type="pres">
      <dgm:prSet presAssocID="{186D9087-346E-49ED-BBE4-55624308BAFD}" presName="hierChild3" presStyleCnt="0"/>
      <dgm:spPr/>
    </dgm:pt>
    <dgm:pt modelId="{B176B408-99BB-4E9F-9D50-62A9CD86AD45}" type="pres">
      <dgm:prSet presAssocID="{8ADC17A4-682F-48FD-B377-598FEEE426A5}" presName="Name19" presStyleLbl="parChTrans1D4" presStyleIdx="3" presStyleCnt="8"/>
      <dgm:spPr/>
      <dgm:t>
        <a:bodyPr/>
        <a:lstStyle/>
        <a:p>
          <a:endParaRPr lang="en-US"/>
        </a:p>
      </dgm:t>
    </dgm:pt>
    <dgm:pt modelId="{FFB8DA44-55FE-4139-BF2E-102BA3FB1F63}" type="pres">
      <dgm:prSet presAssocID="{F3F7692A-F760-4B6F-9DA9-836E8FCBB994}" presName="Name21" presStyleCnt="0"/>
      <dgm:spPr/>
    </dgm:pt>
    <dgm:pt modelId="{FA4F8A72-D8B0-4A8E-A416-4B1C5B0B04AD}" type="pres">
      <dgm:prSet presAssocID="{F3F7692A-F760-4B6F-9DA9-836E8FCBB994}" presName="level2Shape" presStyleLbl="asst1" presStyleIdx="18" presStyleCnt="27"/>
      <dgm:spPr/>
      <dgm:t>
        <a:bodyPr/>
        <a:lstStyle/>
        <a:p>
          <a:endParaRPr lang="en-US"/>
        </a:p>
      </dgm:t>
    </dgm:pt>
    <dgm:pt modelId="{92BBB1A2-68EC-4C08-AAFD-A04BE806DA21}" type="pres">
      <dgm:prSet presAssocID="{F3F7692A-F760-4B6F-9DA9-836E8FCBB994}" presName="hierChild3" presStyleCnt="0"/>
      <dgm:spPr/>
    </dgm:pt>
    <dgm:pt modelId="{76D0503C-7FC3-4B5A-A7C0-A081D93BE8F0}" type="pres">
      <dgm:prSet presAssocID="{C878D147-13FF-4CD7-85C7-D779F3053C0F}" presName="Name19" presStyleLbl="parChTrans1D3" presStyleIdx="14" presStyleCnt="44"/>
      <dgm:spPr/>
      <dgm:t>
        <a:bodyPr/>
        <a:lstStyle/>
        <a:p>
          <a:endParaRPr lang="en-US"/>
        </a:p>
      </dgm:t>
    </dgm:pt>
    <dgm:pt modelId="{161CA11F-D292-4B7B-8E41-94800C437F24}" type="pres">
      <dgm:prSet presAssocID="{7CD48F1D-48FD-4C27-BF50-CF7807257F11}" presName="Name21" presStyleCnt="0"/>
      <dgm:spPr/>
    </dgm:pt>
    <dgm:pt modelId="{DD32A536-2321-4B8A-8C5D-9D5F82F86287}" type="pres">
      <dgm:prSet presAssocID="{7CD48F1D-48FD-4C27-BF50-CF7807257F11}" presName="level2Shape" presStyleLbl="asst1" presStyleIdx="19" presStyleCnt="27"/>
      <dgm:spPr/>
      <dgm:t>
        <a:bodyPr/>
        <a:lstStyle/>
        <a:p>
          <a:endParaRPr lang="en-US"/>
        </a:p>
      </dgm:t>
    </dgm:pt>
    <dgm:pt modelId="{E2A46429-C752-4852-AF79-AD0ED0BBD543}" type="pres">
      <dgm:prSet presAssocID="{7CD48F1D-48FD-4C27-BF50-CF7807257F11}" presName="hierChild3" presStyleCnt="0"/>
      <dgm:spPr/>
    </dgm:pt>
    <dgm:pt modelId="{FF9B7A2C-8DB2-4644-9A56-A493E4F68B53}" type="pres">
      <dgm:prSet presAssocID="{CE5F0B2C-2F2A-4AFB-BCF4-4403127A02A1}" presName="Name19" presStyleLbl="parChTrans1D3" presStyleIdx="15" presStyleCnt="44"/>
      <dgm:spPr/>
      <dgm:t>
        <a:bodyPr/>
        <a:lstStyle/>
        <a:p>
          <a:endParaRPr lang="en-US"/>
        </a:p>
      </dgm:t>
    </dgm:pt>
    <dgm:pt modelId="{4EA36E9E-50E4-45DB-BC25-968ADE93FDA3}" type="pres">
      <dgm:prSet presAssocID="{EA619235-9A0D-48FA-A921-8BD307E70E56}" presName="Name21" presStyleCnt="0"/>
      <dgm:spPr/>
    </dgm:pt>
    <dgm:pt modelId="{F9302F86-467D-4E9B-9AA0-44A5E325E007}" type="pres">
      <dgm:prSet presAssocID="{EA619235-9A0D-48FA-A921-8BD307E70E56}" presName="level2Shape" presStyleLbl="asst1" presStyleIdx="20" presStyleCnt="27"/>
      <dgm:spPr/>
      <dgm:t>
        <a:bodyPr/>
        <a:lstStyle/>
        <a:p>
          <a:endParaRPr lang="en-US"/>
        </a:p>
      </dgm:t>
    </dgm:pt>
    <dgm:pt modelId="{42E1C523-CB98-46DE-925E-0CD1A8BFE932}" type="pres">
      <dgm:prSet presAssocID="{EA619235-9A0D-48FA-A921-8BD307E70E56}" presName="hierChild3" presStyleCnt="0"/>
      <dgm:spPr/>
    </dgm:pt>
    <dgm:pt modelId="{73447F26-23DC-4AA6-A73D-DE680527BF5E}" type="pres">
      <dgm:prSet presAssocID="{B11074D5-5589-413B-B28D-757BF6C4F8C0}" presName="Name19" presStyleLbl="parChTrans1D3" presStyleIdx="16" presStyleCnt="44"/>
      <dgm:spPr/>
      <dgm:t>
        <a:bodyPr/>
        <a:lstStyle/>
        <a:p>
          <a:endParaRPr lang="en-US"/>
        </a:p>
      </dgm:t>
    </dgm:pt>
    <dgm:pt modelId="{08CF3B07-DBA6-48FC-8ADD-B9E543D867DF}" type="pres">
      <dgm:prSet presAssocID="{647BB1BD-8AE9-4A61-A1AB-B3FE69FC6787}" presName="Name21" presStyleCnt="0"/>
      <dgm:spPr/>
    </dgm:pt>
    <dgm:pt modelId="{D5CD2AD8-71D4-4445-A79C-B71D1C9B2AD6}" type="pres">
      <dgm:prSet presAssocID="{647BB1BD-8AE9-4A61-A1AB-B3FE69FC6787}" presName="level2Shape" presStyleLbl="asst1" presStyleIdx="21" presStyleCnt="27"/>
      <dgm:spPr/>
      <dgm:t>
        <a:bodyPr/>
        <a:lstStyle/>
        <a:p>
          <a:endParaRPr lang="en-US"/>
        </a:p>
      </dgm:t>
    </dgm:pt>
    <dgm:pt modelId="{A8C116CF-25E8-4BAD-9691-20B7ABBE6F00}" type="pres">
      <dgm:prSet presAssocID="{647BB1BD-8AE9-4A61-A1AB-B3FE69FC6787}" presName="hierChild3" presStyleCnt="0"/>
      <dgm:spPr/>
    </dgm:pt>
    <dgm:pt modelId="{94CC594A-B3AB-42B5-8A75-D391C7C61963}" type="pres">
      <dgm:prSet presAssocID="{8524BE33-ADBF-4797-B67D-B0B7D67C7346}" presName="Name19" presStyleLbl="parChTrans1D4" presStyleIdx="4" presStyleCnt="8"/>
      <dgm:spPr/>
      <dgm:t>
        <a:bodyPr/>
        <a:lstStyle/>
        <a:p>
          <a:endParaRPr lang="en-US"/>
        </a:p>
      </dgm:t>
    </dgm:pt>
    <dgm:pt modelId="{4503132F-CD64-4B0F-9233-DEAA3402160C}" type="pres">
      <dgm:prSet presAssocID="{24949D77-B6BE-4CD9-B6D2-21BC408710F6}" presName="Name21" presStyleCnt="0"/>
      <dgm:spPr/>
    </dgm:pt>
    <dgm:pt modelId="{A3F07F91-956B-4E30-AA77-840020B3971F}" type="pres">
      <dgm:prSet presAssocID="{24949D77-B6BE-4CD9-B6D2-21BC408710F6}" presName="level2Shape" presStyleLbl="asst1" presStyleIdx="22" presStyleCnt="27"/>
      <dgm:spPr/>
      <dgm:t>
        <a:bodyPr/>
        <a:lstStyle/>
        <a:p>
          <a:endParaRPr lang="en-US"/>
        </a:p>
      </dgm:t>
    </dgm:pt>
    <dgm:pt modelId="{1A735991-9103-4E74-BCE8-832E6CDE24DD}" type="pres">
      <dgm:prSet presAssocID="{24949D77-B6BE-4CD9-B6D2-21BC408710F6}" presName="hierChild3" presStyleCnt="0"/>
      <dgm:spPr/>
    </dgm:pt>
    <dgm:pt modelId="{E87EBB12-82E8-47B7-B755-C0E0548F17EF}" type="pres">
      <dgm:prSet presAssocID="{6685AE00-FE0A-4426-897D-E82D84B120C7}" presName="Name19" presStyleLbl="parChTrans1D4" presStyleIdx="5" presStyleCnt="8"/>
      <dgm:spPr/>
      <dgm:t>
        <a:bodyPr/>
        <a:lstStyle/>
        <a:p>
          <a:endParaRPr lang="en-US"/>
        </a:p>
      </dgm:t>
    </dgm:pt>
    <dgm:pt modelId="{8BEF35F6-9375-479A-891B-3DC73EFE1C0B}" type="pres">
      <dgm:prSet presAssocID="{2C980DA7-9EDE-4924-84E7-3F091B8C9024}" presName="Name21" presStyleCnt="0"/>
      <dgm:spPr/>
    </dgm:pt>
    <dgm:pt modelId="{63D39043-4B70-4F23-865E-FCB9FC81CBB0}" type="pres">
      <dgm:prSet presAssocID="{2C980DA7-9EDE-4924-84E7-3F091B8C9024}" presName="level2Shape" presStyleLbl="asst1" presStyleIdx="23" presStyleCnt="27"/>
      <dgm:spPr/>
      <dgm:t>
        <a:bodyPr/>
        <a:lstStyle/>
        <a:p>
          <a:endParaRPr lang="en-US"/>
        </a:p>
      </dgm:t>
    </dgm:pt>
    <dgm:pt modelId="{65165857-E476-4568-98BE-4F37DF7A5543}" type="pres">
      <dgm:prSet presAssocID="{2C980DA7-9EDE-4924-84E7-3F091B8C9024}" presName="hierChild3" presStyleCnt="0"/>
      <dgm:spPr/>
    </dgm:pt>
    <dgm:pt modelId="{8A6ADCB2-E05F-4CFB-B374-7CF23E1B8D26}" type="pres">
      <dgm:prSet presAssocID="{05CBF66F-A772-4DE1-BEE0-E6C063E9DFEA}" presName="Name19" presStyleLbl="parChTrans1D4" presStyleIdx="6" presStyleCnt="8"/>
      <dgm:spPr/>
      <dgm:t>
        <a:bodyPr/>
        <a:lstStyle/>
        <a:p>
          <a:endParaRPr lang="en-US"/>
        </a:p>
      </dgm:t>
    </dgm:pt>
    <dgm:pt modelId="{632C5FDE-7932-4E12-9C3F-D0F12143E35A}" type="pres">
      <dgm:prSet presAssocID="{7ACB9650-559F-47D2-B8D6-3808A26D5917}" presName="Name21" presStyleCnt="0"/>
      <dgm:spPr/>
    </dgm:pt>
    <dgm:pt modelId="{9FB29A1B-1110-4C7F-9A66-BD7612DF4C3E}" type="pres">
      <dgm:prSet presAssocID="{7ACB9650-559F-47D2-B8D6-3808A26D5917}" presName="level2Shape" presStyleLbl="asst1" presStyleIdx="24" presStyleCnt="27"/>
      <dgm:spPr/>
      <dgm:t>
        <a:bodyPr/>
        <a:lstStyle/>
        <a:p>
          <a:endParaRPr lang="en-US"/>
        </a:p>
      </dgm:t>
    </dgm:pt>
    <dgm:pt modelId="{401DF6F5-84D4-4767-8C26-0444723211C0}" type="pres">
      <dgm:prSet presAssocID="{7ACB9650-559F-47D2-B8D6-3808A26D5917}" presName="hierChild3" presStyleCnt="0"/>
      <dgm:spPr/>
    </dgm:pt>
    <dgm:pt modelId="{F0A29420-DF88-43EA-BD69-117499413025}" type="pres">
      <dgm:prSet presAssocID="{0138D5AF-78AD-4939-BEE4-32C6E0D9E233}" presName="Name19" presStyleLbl="parChTrans1D4" presStyleIdx="7" presStyleCnt="8"/>
      <dgm:spPr/>
      <dgm:t>
        <a:bodyPr/>
        <a:lstStyle/>
        <a:p>
          <a:endParaRPr lang="en-US"/>
        </a:p>
      </dgm:t>
    </dgm:pt>
    <dgm:pt modelId="{CA186338-4BC8-4908-BC81-B8AE972E34E2}" type="pres">
      <dgm:prSet presAssocID="{751FFDA2-A1C4-41AF-93AC-B0B131CEC00F}" presName="Name21" presStyleCnt="0"/>
      <dgm:spPr/>
    </dgm:pt>
    <dgm:pt modelId="{0F84C73A-2904-45F4-BB26-1F78EC6DF0C5}" type="pres">
      <dgm:prSet presAssocID="{751FFDA2-A1C4-41AF-93AC-B0B131CEC00F}" presName="level2Shape" presStyleLbl="asst1" presStyleIdx="25" presStyleCnt="27"/>
      <dgm:spPr/>
      <dgm:t>
        <a:bodyPr/>
        <a:lstStyle/>
        <a:p>
          <a:endParaRPr lang="en-US"/>
        </a:p>
      </dgm:t>
    </dgm:pt>
    <dgm:pt modelId="{45E31113-0AD2-4EEA-A2D7-55981235E7BC}" type="pres">
      <dgm:prSet presAssocID="{751FFDA2-A1C4-41AF-93AC-B0B131CEC00F}" presName="hierChild3" presStyleCnt="0"/>
      <dgm:spPr/>
    </dgm:pt>
    <dgm:pt modelId="{1DE75594-E8D9-49C1-8083-53929D1A0B01}" type="pres">
      <dgm:prSet presAssocID="{C02D6CE1-D03D-4C34-877E-84145DAB1930}" presName="Name19" presStyleLbl="parChTrans1D3" presStyleIdx="17" presStyleCnt="44"/>
      <dgm:spPr/>
      <dgm:t>
        <a:bodyPr/>
        <a:lstStyle/>
        <a:p>
          <a:endParaRPr lang="en-US"/>
        </a:p>
      </dgm:t>
    </dgm:pt>
    <dgm:pt modelId="{97CD44D1-AD2E-47AA-A5C4-E0B908004990}" type="pres">
      <dgm:prSet presAssocID="{BBFC78FB-E89F-42A0-BD5F-C72C1FCC038E}" presName="Name21" presStyleCnt="0"/>
      <dgm:spPr/>
    </dgm:pt>
    <dgm:pt modelId="{3F1710D5-3ED1-4522-AA44-C8FBA5070980}" type="pres">
      <dgm:prSet presAssocID="{BBFC78FB-E89F-42A0-BD5F-C72C1FCC038E}" presName="level2Shape" presStyleLbl="asst1" presStyleIdx="26" presStyleCnt="27"/>
      <dgm:spPr/>
      <dgm:t>
        <a:bodyPr/>
        <a:lstStyle/>
        <a:p>
          <a:endParaRPr lang="en-US"/>
        </a:p>
      </dgm:t>
    </dgm:pt>
    <dgm:pt modelId="{2DD49B69-B237-4317-BE7E-735C64AA9204}" type="pres">
      <dgm:prSet presAssocID="{BBFC78FB-E89F-42A0-BD5F-C72C1FCC038E}" presName="hierChild3" presStyleCnt="0"/>
      <dgm:spPr/>
    </dgm:pt>
    <dgm:pt modelId="{A6594D3A-50EF-4D9B-A329-6245EBB20252}" type="pres">
      <dgm:prSet presAssocID="{05E8B14E-1812-4492-9DAF-BC8A797948BB}" presName="Name19" presStyleLbl="parChTrans1D2" presStyleIdx="1" presStyleCnt="2"/>
      <dgm:spPr/>
      <dgm:t>
        <a:bodyPr/>
        <a:lstStyle/>
        <a:p>
          <a:endParaRPr lang="en-US"/>
        </a:p>
      </dgm:t>
    </dgm:pt>
    <dgm:pt modelId="{A93C0DD9-BDED-4828-8682-B01F3CA5DBB8}" type="pres">
      <dgm:prSet presAssocID="{2AB71413-39E5-4324-BC32-18C87F8588DD}" presName="Name21" presStyleCnt="0"/>
      <dgm:spPr/>
    </dgm:pt>
    <dgm:pt modelId="{9B244AA8-E041-4C81-93C1-F9373F1EDF4B}" type="pres">
      <dgm:prSet presAssocID="{2AB71413-39E5-4324-BC32-18C87F8588DD}" presName="level2Shape" presStyleLbl="node2" presStyleIdx="0" presStyleCnt="1"/>
      <dgm:spPr/>
      <dgm:t>
        <a:bodyPr/>
        <a:lstStyle/>
        <a:p>
          <a:endParaRPr lang="en-US"/>
        </a:p>
      </dgm:t>
    </dgm:pt>
    <dgm:pt modelId="{A18CACF5-E84C-4E2D-8F98-E840420221BF}" type="pres">
      <dgm:prSet presAssocID="{2AB71413-39E5-4324-BC32-18C87F8588DD}" presName="hierChild3" presStyleCnt="0"/>
      <dgm:spPr/>
    </dgm:pt>
    <dgm:pt modelId="{3C64D831-2BC2-44A5-BF2F-00710C5F3F9C}" type="pres">
      <dgm:prSet presAssocID="{A1EFEDD6-41A7-47D8-B58B-DCF8D3A0453B}" presName="Name19" presStyleLbl="parChTrans1D3" presStyleIdx="18" presStyleCnt="44"/>
      <dgm:spPr/>
      <dgm:t>
        <a:bodyPr/>
        <a:lstStyle/>
        <a:p>
          <a:endParaRPr lang="en-US"/>
        </a:p>
      </dgm:t>
    </dgm:pt>
    <dgm:pt modelId="{B893B15A-8A6A-4853-979C-9406E07C6699}" type="pres">
      <dgm:prSet presAssocID="{4CAAF670-6F94-4454-97DF-9345AA7F6EA1}" presName="Name21" presStyleCnt="0"/>
      <dgm:spPr/>
    </dgm:pt>
    <dgm:pt modelId="{DC66728F-CF9D-42E7-9DBF-192DAB4736BB}" type="pres">
      <dgm:prSet presAssocID="{4CAAF670-6F94-4454-97DF-9345AA7F6EA1}" presName="level2Shape" presStyleLbl="node3" presStyleIdx="0" presStyleCnt="26"/>
      <dgm:spPr/>
      <dgm:t>
        <a:bodyPr/>
        <a:lstStyle/>
        <a:p>
          <a:endParaRPr lang="en-US"/>
        </a:p>
      </dgm:t>
    </dgm:pt>
    <dgm:pt modelId="{BFAADDBB-D0B2-4898-BE9F-D1341B403B0C}" type="pres">
      <dgm:prSet presAssocID="{4CAAF670-6F94-4454-97DF-9345AA7F6EA1}" presName="hierChild3" presStyleCnt="0"/>
      <dgm:spPr/>
    </dgm:pt>
    <dgm:pt modelId="{216707E8-3AEC-4A7E-99DE-82869AC28D9E}" type="pres">
      <dgm:prSet presAssocID="{A53D4B5C-8975-4793-B56D-C46CD02E4E89}" presName="Name19" presStyleLbl="parChTrans1D3" presStyleIdx="19" presStyleCnt="44"/>
      <dgm:spPr/>
      <dgm:t>
        <a:bodyPr/>
        <a:lstStyle/>
        <a:p>
          <a:endParaRPr lang="en-US"/>
        </a:p>
      </dgm:t>
    </dgm:pt>
    <dgm:pt modelId="{3DC27A2D-8B33-421E-8D32-23496E1ED0ED}" type="pres">
      <dgm:prSet presAssocID="{2B9FF90E-DD59-46EE-991C-A35F1036C0C3}" presName="Name21" presStyleCnt="0"/>
      <dgm:spPr/>
    </dgm:pt>
    <dgm:pt modelId="{43A80E7C-2511-47C0-9C2E-19F82449C158}" type="pres">
      <dgm:prSet presAssocID="{2B9FF90E-DD59-46EE-991C-A35F1036C0C3}" presName="level2Shape" presStyleLbl="node3" presStyleIdx="1" presStyleCnt="26"/>
      <dgm:spPr/>
      <dgm:t>
        <a:bodyPr/>
        <a:lstStyle/>
        <a:p>
          <a:endParaRPr lang="en-US"/>
        </a:p>
      </dgm:t>
    </dgm:pt>
    <dgm:pt modelId="{23E80FC5-3D25-4C6F-898F-146F91FF6728}" type="pres">
      <dgm:prSet presAssocID="{2B9FF90E-DD59-46EE-991C-A35F1036C0C3}" presName="hierChild3" presStyleCnt="0"/>
      <dgm:spPr/>
    </dgm:pt>
    <dgm:pt modelId="{8F550864-3985-46DE-91B4-42F78AA9D927}" type="pres">
      <dgm:prSet presAssocID="{126370B0-5F0B-4A51-B5F8-6CC5F9E39293}" presName="Name19" presStyleLbl="parChTrans1D3" presStyleIdx="20" presStyleCnt="44"/>
      <dgm:spPr/>
      <dgm:t>
        <a:bodyPr/>
        <a:lstStyle/>
        <a:p>
          <a:endParaRPr lang="en-US"/>
        </a:p>
      </dgm:t>
    </dgm:pt>
    <dgm:pt modelId="{3C05D5C4-7CCC-40EF-A7E5-5D569016E6EF}" type="pres">
      <dgm:prSet presAssocID="{7E9160B3-A9DA-416B-84B3-C1C184517546}" presName="Name21" presStyleCnt="0"/>
      <dgm:spPr/>
    </dgm:pt>
    <dgm:pt modelId="{45400E53-A8A7-4A8B-A7E1-FFCA04571AF1}" type="pres">
      <dgm:prSet presAssocID="{7E9160B3-A9DA-416B-84B3-C1C184517546}" presName="level2Shape" presStyleLbl="node3" presStyleIdx="2" presStyleCnt="26"/>
      <dgm:spPr/>
      <dgm:t>
        <a:bodyPr/>
        <a:lstStyle/>
        <a:p>
          <a:endParaRPr lang="en-US"/>
        </a:p>
      </dgm:t>
    </dgm:pt>
    <dgm:pt modelId="{6E02CF45-BEFE-4758-978E-4F0E6AC0036E}" type="pres">
      <dgm:prSet presAssocID="{7E9160B3-A9DA-416B-84B3-C1C184517546}" presName="hierChild3" presStyleCnt="0"/>
      <dgm:spPr/>
    </dgm:pt>
    <dgm:pt modelId="{D4A83A81-FD42-475B-B41C-2D5605A5380A}" type="pres">
      <dgm:prSet presAssocID="{265B8FE4-AF3A-4880-A108-23C52BB8B7C0}" presName="Name19" presStyleLbl="parChTrans1D3" presStyleIdx="21" presStyleCnt="44"/>
      <dgm:spPr/>
      <dgm:t>
        <a:bodyPr/>
        <a:lstStyle/>
        <a:p>
          <a:endParaRPr lang="en-US"/>
        </a:p>
      </dgm:t>
    </dgm:pt>
    <dgm:pt modelId="{9B32317D-3EF4-4FE7-8DCB-E0B9A4BA8D98}" type="pres">
      <dgm:prSet presAssocID="{EB3B62AC-7E90-4ED7-834A-0B1EC5506F39}" presName="Name21" presStyleCnt="0"/>
      <dgm:spPr/>
    </dgm:pt>
    <dgm:pt modelId="{8F54077D-9AB6-4DEB-97A9-A2183F6BFD12}" type="pres">
      <dgm:prSet presAssocID="{EB3B62AC-7E90-4ED7-834A-0B1EC5506F39}" presName="level2Shape" presStyleLbl="node3" presStyleIdx="3" presStyleCnt="26"/>
      <dgm:spPr/>
      <dgm:t>
        <a:bodyPr/>
        <a:lstStyle/>
        <a:p>
          <a:endParaRPr lang="en-US"/>
        </a:p>
      </dgm:t>
    </dgm:pt>
    <dgm:pt modelId="{FCE5C735-BDDB-4FB7-8CA1-0E0F5C1E6EBC}" type="pres">
      <dgm:prSet presAssocID="{EB3B62AC-7E90-4ED7-834A-0B1EC5506F39}" presName="hierChild3" presStyleCnt="0"/>
      <dgm:spPr/>
    </dgm:pt>
    <dgm:pt modelId="{032806D0-B6C3-4A57-8762-1B044094DFCA}" type="pres">
      <dgm:prSet presAssocID="{7F48A72E-B948-4078-93EA-64E757CB2E82}" presName="Name19" presStyleLbl="parChTrans1D3" presStyleIdx="22" presStyleCnt="44"/>
      <dgm:spPr/>
      <dgm:t>
        <a:bodyPr/>
        <a:lstStyle/>
        <a:p>
          <a:endParaRPr lang="en-US"/>
        </a:p>
      </dgm:t>
    </dgm:pt>
    <dgm:pt modelId="{EA8EE58B-D85F-46BB-8DDA-4D6C5289EB1D}" type="pres">
      <dgm:prSet presAssocID="{FA7869CF-792E-402D-8022-A89CA6E44ED3}" presName="Name21" presStyleCnt="0"/>
      <dgm:spPr/>
    </dgm:pt>
    <dgm:pt modelId="{F1C0CD5E-36CC-4AEB-B884-979CB0845E41}" type="pres">
      <dgm:prSet presAssocID="{FA7869CF-792E-402D-8022-A89CA6E44ED3}" presName="level2Shape" presStyleLbl="node3" presStyleIdx="4" presStyleCnt="26"/>
      <dgm:spPr/>
      <dgm:t>
        <a:bodyPr/>
        <a:lstStyle/>
        <a:p>
          <a:endParaRPr lang="en-US"/>
        </a:p>
      </dgm:t>
    </dgm:pt>
    <dgm:pt modelId="{300D69A6-D3A1-4B5C-8549-B78F5CBD76C0}" type="pres">
      <dgm:prSet presAssocID="{FA7869CF-792E-402D-8022-A89CA6E44ED3}" presName="hierChild3" presStyleCnt="0"/>
      <dgm:spPr/>
    </dgm:pt>
    <dgm:pt modelId="{4B7AABCE-741F-4842-BBAA-35A34F16F520}" type="pres">
      <dgm:prSet presAssocID="{1772454D-4345-49EE-BB1F-6329E835D8DB}" presName="Name19" presStyleLbl="parChTrans1D3" presStyleIdx="23" presStyleCnt="44"/>
      <dgm:spPr/>
      <dgm:t>
        <a:bodyPr/>
        <a:lstStyle/>
        <a:p>
          <a:endParaRPr lang="en-US"/>
        </a:p>
      </dgm:t>
    </dgm:pt>
    <dgm:pt modelId="{2D5A037B-E36B-4048-B67D-88907491DD31}" type="pres">
      <dgm:prSet presAssocID="{2A615A0D-F454-4AA4-A58A-CA49970183FE}" presName="Name21" presStyleCnt="0"/>
      <dgm:spPr/>
    </dgm:pt>
    <dgm:pt modelId="{4F5D1D40-54CD-479C-BF76-B7904D239387}" type="pres">
      <dgm:prSet presAssocID="{2A615A0D-F454-4AA4-A58A-CA49970183FE}" presName="level2Shape" presStyleLbl="node3" presStyleIdx="5" presStyleCnt="26"/>
      <dgm:spPr/>
      <dgm:t>
        <a:bodyPr/>
        <a:lstStyle/>
        <a:p>
          <a:endParaRPr lang="en-US"/>
        </a:p>
      </dgm:t>
    </dgm:pt>
    <dgm:pt modelId="{AECA91A5-D629-4E4E-B4E7-E0CCA9ED4B66}" type="pres">
      <dgm:prSet presAssocID="{2A615A0D-F454-4AA4-A58A-CA49970183FE}" presName="hierChild3" presStyleCnt="0"/>
      <dgm:spPr/>
    </dgm:pt>
    <dgm:pt modelId="{B0E54139-9F15-49AC-AF96-65CC536E5E6B}" type="pres">
      <dgm:prSet presAssocID="{924589F1-C296-40E5-B063-F81AC16F03D1}" presName="Name19" presStyleLbl="parChTrans1D3" presStyleIdx="24" presStyleCnt="44"/>
      <dgm:spPr/>
      <dgm:t>
        <a:bodyPr/>
        <a:lstStyle/>
        <a:p>
          <a:endParaRPr lang="en-US"/>
        </a:p>
      </dgm:t>
    </dgm:pt>
    <dgm:pt modelId="{2795593D-D214-491D-9240-D1DE9637999B}" type="pres">
      <dgm:prSet presAssocID="{0F97201B-D75B-4A45-9246-EC2FB34EBB42}" presName="Name21" presStyleCnt="0"/>
      <dgm:spPr/>
    </dgm:pt>
    <dgm:pt modelId="{AE2DEA5A-1BB5-4153-8E93-8E209A586BDE}" type="pres">
      <dgm:prSet presAssocID="{0F97201B-D75B-4A45-9246-EC2FB34EBB42}" presName="level2Shape" presStyleLbl="node3" presStyleIdx="6" presStyleCnt="26"/>
      <dgm:spPr/>
      <dgm:t>
        <a:bodyPr/>
        <a:lstStyle/>
        <a:p>
          <a:endParaRPr lang="en-US"/>
        </a:p>
      </dgm:t>
    </dgm:pt>
    <dgm:pt modelId="{FC59053B-464B-4651-9272-449ECADD4181}" type="pres">
      <dgm:prSet presAssocID="{0F97201B-D75B-4A45-9246-EC2FB34EBB42}" presName="hierChild3" presStyleCnt="0"/>
      <dgm:spPr/>
    </dgm:pt>
    <dgm:pt modelId="{04541539-19C5-4B52-8A6A-2A57B2BA1C1E}" type="pres">
      <dgm:prSet presAssocID="{915E3840-E606-446D-A3E4-DC64306A3AFB}" presName="Name19" presStyleLbl="parChTrans1D3" presStyleIdx="25" presStyleCnt="44"/>
      <dgm:spPr/>
      <dgm:t>
        <a:bodyPr/>
        <a:lstStyle/>
        <a:p>
          <a:endParaRPr lang="en-US"/>
        </a:p>
      </dgm:t>
    </dgm:pt>
    <dgm:pt modelId="{7640A5E9-86A4-4521-A7ED-DC8D0A48B1DE}" type="pres">
      <dgm:prSet presAssocID="{BC9FC7BC-DBB3-4304-A217-7D09301A275E}" presName="Name21" presStyleCnt="0"/>
      <dgm:spPr/>
    </dgm:pt>
    <dgm:pt modelId="{597FD42E-CCC3-491F-8586-A5DE39672633}" type="pres">
      <dgm:prSet presAssocID="{BC9FC7BC-DBB3-4304-A217-7D09301A275E}" presName="level2Shape" presStyleLbl="node3" presStyleIdx="7" presStyleCnt="26"/>
      <dgm:spPr/>
      <dgm:t>
        <a:bodyPr/>
        <a:lstStyle/>
        <a:p>
          <a:endParaRPr lang="en-US"/>
        </a:p>
      </dgm:t>
    </dgm:pt>
    <dgm:pt modelId="{A7E284B5-C5C0-4D7D-B1C3-A3268AAFB8C8}" type="pres">
      <dgm:prSet presAssocID="{BC9FC7BC-DBB3-4304-A217-7D09301A275E}" presName="hierChild3" presStyleCnt="0"/>
      <dgm:spPr/>
    </dgm:pt>
    <dgm:pt modelId="{AF9594B3-E6B4-4A3B-A1BE-D76938E0E88F}" type="pres">
      <dgm:prSet presAssocID="{5DF03006-67BB-4D81-A2DB-46B6F0062B55}" presName="Name19" presStyleLbl="parChTrans1D3" presStyleIdx="26" presStyleCnt="44"/>
      <dgm:spPr/>
      <dgm:t>
        <a:bodyPr/>
        <a:lstStyle/>
        <a:p>
          <a:endParaRPr lang="en-US"/>
        </a:p>
      </dgm:t>
    </dgm:pt>
    <dgm:pt modelId="{C1C86A4F-4A27-43F5-9192-211C104043E5}" type="pres">
      <dgm:prSet presAssocID="{23AD0EA6-43B3-49BA-A21F-0551C0D04DA0}" presName="Name21" presStyleCnt="0"/>
      <dgm:spPr/>
    </dgm:pt>
    <dgm:pt modelId="{C54EBA25-0A2B-42D5-8703-7CDDE16AF263}" type="pres">
      <dgm:prSet presAssocID="{23AD0EA6-43B3-49BA-A21F-0551C0D04DA0}" presName="level2Shape" presStyleLbl="node3" presStyleIdx="8" presStyleCnt="26"/>
      <dgm:spPr/>
      <dgm:t>
        <a:bodyPr/>
        <a:lstStyle/>
        <a:p>
          <a:endParaRPr lang="en-US"/>
        </a:p>
      </dgm:t>
    </dgm:pt>
    <dgm:pt modelId="{A3EEF98B-F65F-4709-A411-FEF370EB4EDE}" type="pres">
      <dgm:prSet presAssocID="{23AD0EA6-43B3-49BA-A21F-0551C0D04DA0}" presName="hierChild3" presStyleCnt="0"/>
      <dgm:spPr/>
    </dgm:pt>
    <dgm:pt modelId="{A8FA372D-12F9-4F36-B8D6-07C368CF2034}" type="pres">
      <dgm:prSet presAssocID="{012425FF-38CA-41D0-92C3-DD40F10EA285}" presName="Name19" presStyleLbl="parChTrans1D3" presStyleIdx="27" presStyleCnt="44"/>
      <dgm:spPr/>
      <dgm:t>
        <a:bodyPr/>
        <a:lstStyle/>
        <a:p>
          <a:endParaRPr lang="en-US"/>
        </a:p>
      </dgm:t>
    </dgm:pt>
    <dgm:pt modelId="{E4FB9650-B826-43D2-A94F-E5CAA0A1656C}" type="pres">
      <dgm:prSet presAssocID="{CBC75708-11B4-4EAD-A792-7A770D347EE4}" presName="Name21" presStyleCnt="0"/>
      <dgm:spPr/>
    </dgm:pt>
    <dgm:pt modelId="{0B3A314C-822C-4839-99DC-B26D3F2375E8}" type="pres">
      <dgm:prSet presAssocID="{CBC75708-11B4-4EAD-A792-7A770D347EE4}" presName="level2Shape" presStyleLbl="node3" presStyleIdx="9" presStyleCnt="26"/>
      <dgm:spPr/>
      <dgm:t>
        <a:bodyPr/>
        <a:lstStyle/>
        <a:p>
          <a:endParaRPr lang="en-US"/>
        </a:p>
      </dgm:t>
    </dgm:pt>
    <dgm:pt modelId="{5C900967-0698-48DE-AAA0-8542DE72819B}" type="pres">
      <dgm:prSet presAssocID="{CBC75708-11B4-4EAD-A792-7A770D347EE4}" presName="hierChild3" presStyleCnt="0"/>
      <dgm:spPr/>
    </dgm:pt>
    <dgm:pt modelId="{926F6D03-E5B9-4320-BF2B-C92DF0297724}" type="pres">
      <dgm:prSet presAssocID="{F3D60516-D5F8-4945-B602-B9A507A53C14}" presName="Name19" presStyleLbl="parChTrans1D3" presStyleIdx="28" presStyleCnt="44"/>
      <dgm:spPr/>
      <dgm:t>
        <a:bodyPr/>
        <a:lstStyle/>
        <a:p>
          <a:endParaRPr lang="en-US"/>
        </a:p>
      </dgm:t>
    </dgm:pt>
    <dgm:pt modelId="{DA9EFF99-333E-423D-8EBF-FD277A062EE1}" type="pres">
      <dgm:prSet presAssocID="{8437E18B-B62E-4A50-BB7D-985707EA8E9C}" presName="Name21" presStyleCnt="0"/>
      <dgm:spPr/>
    </dgm:pt>
    <dgm:pt modelId="{0DC8B6FB-2431-4B19-9EFB-4F84C5190CD8}" type="pres">
      <dgm:prSet presAssocID="{8437E18B-B62E-4A50-BB7D-985707EA8E9C}" presName="level2Shape" presStyleLbl="node3" presStyleIdx="10" presStyleCnt="26"/>
      <dgm:spPr/>
      <dgm:t>
        <a:bodyPr/>
        <a:lstStyle/>
        <a:p>
          <a:endParaRPr lang="en-US"/>
        </a:p>
      </dgm:t>
    </dgm:pt>
    <dgm:pt modelId="{616E2499-DB3F-4674-86C1-43AC0ADC52F0}" type="pres">
      <dgm:prSet presAssocID="{8437E18B-B62E-4A50-BB7D-985707EA8E9C}" presName="hierChild3" presStyleCnt="0"/>
      <dgm:spPr/>
    </dgm:pt>
    <dgm:pt modelId="{69C047FA-FCD0-4039-B08A-24B49D905323}" type="pres">
      <dgm:prSet presAssocID="{4C6C742E-F3A1-47D6-AB62-38938D0AEC4B}" presName="Name19" presStyleLbl="parChTrans1D3" presStyleIdx="29" presStyleCnt="44"/>
      <dgm:spPr/>
      <dgm:t>
        <a:bodyPr/>
        <a:lstStyle/>
        <a:p>
          <a:endParaRPr lang="en-US"/>
        </a:p>
      </dgm:t>
    </dgm:pt>
    <dgm:pt modelId="{440E34E2-D39D-4854-9CEB-9846B2878ADF}" type="pres">
      <dgm:prSet presAssocID="{1190D893-DDBF-4439-82F4-DC95C025F4D6}" presName="Name21" presStyleCnt="0"/>
      <dgm:spPr/>
    </dgm:pt>
    <dgm:pt modelId="{9F72FA69-DD6A-428F-A0B6-B5F02CDD1832}" type="pres">
      <dgm:prSet presAssocID="{1190D893-DDBF-4439-82F4-DC95C025F4D6}" presName="level2Shape" presStyleLbl="node3" presStyleIdx="11" presStyleCnt="26"/>
      <dgm:spPr/>
      <dgm:t>
        <a:bodyPr/>
        <a:lstStyle/>
        <a:p>
          <a:endParaRPr lang="en-US"/>
        </a:p>
      </dgm:t>
    </dgm:pt>
    <dgm:pt modelId="{8AE97E5D-8973-49B3-9494-F25C902C9D4D}" type="pres">
      <dgm:prSet presAssocID="{1190D893-DDBF-4439-82F4-DC95C025F4D6}" presName="hierChild3" presStyleCnt="0"/>
      <dgm:spPr/>
    </dgm:pt>
    <dgm:pt modelId="{5700F2E2-AB8F-4A5D-A49E-5E9CCF954FE6}" type="pres">
      <dgm:prSet presAssocID="{B7360710-F0FE-4EDC-8461-26E8AB6DB4C9}" presName="Name19" presStyleLbl="parChTrans1D3" presStyleIdx="30" presStyleCnt="44"/>
      <dgm:spPr/>
      <dgm:t>
        <a:bodyPr/>
        <a:lstStyle/>
        <a:p>
          <a:endParaRPr lang="en-US"/>
        </a:p>
      </dgm:t>
    </dgm:pt>
    <dgm:pt modelId="{95EF5BED-15E9-4B77-87CE-22E1B67C33DE}" type="pres">
      <dgm:prSet presAssocID="{A8DCE493-8733-47BD-88F0-CACDF0856DDE}" presName="Name21" presStyleCnt="0"/>
      <dgm:spPr/>
    </dgm:pt>
    <dgm:pt modelId="{BDEA0AE5-5094-48FF-8ACC-31BFCB2508EC}" type="pres">
      <dgm:prSet presAssocID="{A8DCE493-8733-47BD-88F0-CACDF0856DDE}" presName="level2Shape" presStyleLbl="node3" presStyleIdx="12" presStyleCnt="26"/>
      <dgm:spPr/>
      <dgm:t>
        <a:bodyPr/>
        <a:lstStyle/>
        <a:p>
          <a:endParaRPr lang="en-US"/>
        </a:p>
      </dgm:t>
    </dgm:pt>
    <dgm:pt modelId="{4D388BB6-0408-40BB-969C-531CFA50820A}" type="pres">
      <dgm:prSet presAssocID="{A8DCE493-8733-47BD-88F0-CACDF0856DDE}" presName="hierChild3" presStyleCnt="0"/>
      <dgm:spPr/>
    </dgm:pt>
    <dgm:pt modelId="{C4600A25-75E2-4070-8EA1-0074ABD62F15}" type="pres">
      <dgm:prSet presAssocID="{091E74D1-6C96-406D-A068-E53FD0B0113C}" presName="Name19" presStyleLbl="parChTrans1D3" presStyleIdx="31" presStyleCnt="44"/>
      <dgm:spPr/>
      <dgm:t>
        <a:bodyPr/>
        <a:lstStyle/>
        <a:p>
          <a:endParaRPr lang="en-US"/>
        </a:p>
      </dgm:t>
    </dgm:pt>
    <dgm:pt modelId="{EC46F270-DBD7-4BCD-B557-912067880D99}" type="pres">
      <dgm:prSet presAssocID="{24A53BFD-966A-4EA7-9AD4-AA1D5F7DFD10}" presName="Name21" presStyleCnt="0"/>
      <dgm:spPr/>
    </dgm:pt>
    <dgm:pt modelId="{4E99E188-7A49-470B-856A-DBE1B8940F53}" type="pres">
      <dgm:prSet presAssocID="{24A53BFD-966A-4EA7-9AD4-AA1D5F7DFD10}" presName="level2Shape" presStyleLbl="node3" presStyleIdx="13" presStyleCnt="26"/>
      <dgm:spPr/>
      <dgm:t>
        <a:bodyPr/>
        <a:lstStyle/>
        <a:p>
          <a:endParaRPr lang="en-US"/>
        </a:p>
      </dgm:t>
    </dgm:pt>
    <dgm:pt modelId="{B83117F7-1A0A-4B18-BAE1-63B0A1653391}" type="pres">
      <dgm:prSet presAssocID="{24A53BFD-966A-4EA7-9AD4-AA1D5F7DFD10}" presName="hierChild3" presStyleCnt="0"/>
      <dgm:spPr/>
    </dgm:pt>
    <dgm:pt modelId="{743C3A60-C2C0-4378-B172-59E33540C9E3}" type="pres">
      <dgm:prSet presAssocID="{B519076F-1EF9-459B-A2D0-1B309AD31BC6}" presName="Name19" presStyleLbl="parChTrans1D3" presStyleIdx="32" presStyleCnt="44"/>
      <dgm:spPr/>
      <dgm:t>
        <a:bodyPr/>
        <a:lstStyle/>
        <a:p>
          <a:endParaRPr lang="en-US"/>
        </a:p>
      </dgm:t>
    </dgm:pt>
    <dgm:pt modelId="{7875AFA2-084F-4E62-B6B2-2483BB721E51}" type="pres">
      <dgm:prSet presAssocID="{D81F366F-ED62-4A7F-93F2-EBBF3C3A3022}" presName="Name21" presStyleCnt="0"/>
      <dgm:spPr/>
    </dgm:pt>
    <dgm:pt modelId="{AFD1E982-60F6-4E25-A382-451EB228921F}" type="pres">
      <dgm:prSet presAssocID="{D81F366F-ED62-4A7F-93F2-EBBF3C3A3022}" presName="level2Shape" presStyleLbl="node3" presStyleIdx="14" presStyleCnt="26"/>
      <dgm:spPr/>
      <dgm:t>
        <a:bodyPr/>
        <a:lstStyle/>
        <a:p>
          <a:endParaRPr lang="en-US"/>
        </a:p>
      </dgm:t>
    </dgm:pt>
    <dgm:pt modelId="{A5B9B3DD-21A2-494C-A9D2-5CBDB62B8731}" type="pres">
      <dgm:prSet presAssocID="{D81F366F-ED62-4A7F-93F2-EBBF3C3A3022}" presName="hierChild3" presStyleCnt="0"/>
      <dgm:spPr/>
    </dgm:pt>
    <dgm:pt modelId="{6337BFE1-E6F9-4CC5-A5FB-02E73E137399}" type="pres">
      <dgm:prSet presAssocID="{E160D856-FBEC-42B4-BCA9-40B49743A9B0}" presName="Name19" presStyleLbl="parChTrans1D3" presStyleIdx="33" presStyleCnt="44"/>
      <dgm:spPr/>
      <dgm:t>
        <a:bodyPr/>
        <a:lstStyle/>
        <a:p>
          <a:endParaRPr lang="en-US"/>
        </a:p>
      </dgm:t>
    </dgm:pt>
    <dgm:pt modelId="{065238B7-692F-45DE-924C-86BB8525F77D}" type="pres">
      <dgm:prSet presAssocID="{CF78F6A7-FFC7-436D-8A74-19D3459FF42B}" presName="Name21" presStyleCnt="0"/>
      <dgm:spPr/>
    </dgm:pt>
    <dgm:pt modelId="{B904BC85-5288-43B5-A530-D8F1173945F7}" type="pres">
      <dgm:prSet presAssocID="{CF78F6A7-FFC7-436D-8A74-19D3459FF42B}" presName="level2Shape" presStyleLbl="node3" presStyleIdx="15" presStyleCnt="26"/>
      <dgm:spPr/>
      <dgm:t>
        <a:bodyPr/>
        <a:lstStyle/>
        <a:p>
          <a:endParaRPr lang="en-US"/>
        </a:p>
      </dgm:t>
    </dgm:pt>
    <dgm:pt modelId="{DCD92185-E992-46BC-80D6-612686F9D185}" type="pres">
      <dgm:prSet presAssocID="{CF78F6A7-FFC7-436D-8A74-19D3459FF42B}" presName="hierChild3" presStyleCnt="0"/>
      <dgm:spPr/>
    </dgm:pt>
    <dgm:pt modelId="{C15FC4BC-C20E-4569-BA4A-2BC2571E9C2F}" type="pres">
      <dgm:prSet presAssocID="{CAEB57B1-A43C-45F6-9BC0-7B6685BE1497}" presName="Name19" presStyleLbl="parChTrans1D3" presStyleIdx="34" presStyleCnt="44"/>
      <dgm:spPr/>
      <dgm:t>
        <a:bodyPr/>
        <a:lstStyle/>
        <a:p>
          <a:endParaRPr lang="en-US"/>
        </a:p>
      </dgm:t>
    </dgm:pt>
    <dgm:pt modelId="{4B7D3548-309D-485C-9154-5730D757AC75}" type="pres">
      <dgm:prSet presAssocID="{C0755588-FAFD-41A0-AC89-07BE4288DE55}" presName="Name21" presStyleCnt="0"/>
      <dgm:spPr/>
    </dgm:pt>
    <dgm:pt modelId="{FB57686F-C90E-4370-8270-CAEEEC70E958}" type="pres">
      <dgm:prSet presAssocID="{C0755588-FAFD-41A0-AC89-07BE4288DE55}" presName="level2Shape" presStyleLbl="node3" presStyleIdx="16" presStyleCnt="26"/>
      <dgm:spPr/>
      <dgm:t>
        <a:bodyPr/>
        <a:lstStyle/>
        <a:p>
          <a:endParaRPr lang="en-US"/>
        </a:p>
      </dgm:t>
    </dgm:pt>
    <dgm:pt modelId="{7719B823-74CB-4F27-9342-C6E3D9592700}" type="pres">
      <dgm:prSet presAssocID="{C0755588-FAFD-41A0-AC89-07BE4288DE55}" presName="hierChild3" presStyleCnt="0"/>
      <dgm:spPr/>
    </dgm:pt>
    <dgm:pt modelId="{6D3B95E6-E801-4FE5-A546-F65861A78F80}" type="pres">
      <dgm:prSet presAssocID="{B5B9E903-DACF-46D9-B4F5-A398333F54D0}" presName="Name19" presStyleLbl="parChTrans1D3" presStyleIdx="35" presStyleCnt="44"/>
      <dgm:spPr/>
      <dgm:t>
        <a:bodyPr/>
        <a:lstStyle/>
        <a:p>
          <a:endParaRPr lang="en-US"/>
        </a:p>
      </dgm:t>
    </dgm:pt>
    <dgm:pt modelId="{A43F4AD3-A17F-412A-ACC2-595791F11446}" type="pres">
      <dgm:prSet presAssocID="{DB9C7700-E07D-4351-8D62-890F1B6A6AB7}" presName="Name21" presStyleCnt="0"/>
      <dgm:spPr/>
    </dgm:pt>
    <dgm:pt modelId="{74F4A921-0846-4516-ABAC-3E992D7C52DE}" type="pres">
      <dgm:prSet presAssocID="{DB9C7700-E07D-4351-8D62-890F1B6A6AB7}" presName="level2Shape" presStyleLbl="node3" presStyleIdx="17" presStyleCnt="26"/>
      <dgm:spPr/>
      <dgm:t>
        <a:bodyPr/>
        <a:lstStyle/>
        <a:p>
          <a:endParaRPr lang="en-US"/>
        </a:p>
      </dgm:t>
    </dgm:pt>
    <dgm:pt modelId="{1E482913-9E02-49CD-ABD8-868D2E937867}" type="pres">
      <dgm:prSet presAssocID="{DB9C7700-E07D-4351-8D62-890F1B6A6AB7}" presName="hierChild3" presStyleCnt="0"/>
      <dgm:spPr/>
    </dgm:pt>
    <dgm:pt modelId="{BC770BB8-945F-4E36-9D9E-3AD6635B0732}" type="pres">
      <dgm:prSet presAssocID="{5DB0628E-E10F-4E08-9F0A-FD95AD9D294F}" presName="Name19" presStyleLbl="parChTrans1D3" presStyleIdx="36" presStyleCnt="44"/>
      <dgm:spPr/>
      <dgm:t>
        <a:bodyPr/>
        <a:lstStyle/>
        <a:p>
          <a:endParaRPr lang="en-US"/>
        </a:p>
      </dgm:t>
    </dgm:pt>
    <dgm:pt modelId="{E827A784-4B6D-4306-BB60-AFF993C6CA54}" type="pres">
      <dgm:prSet presAssocID="{1309F40B-7CD6-41F6-885E-18F18BC2F1BF}" presName="Name21" presStyleCnt="0"/>
      <dgm:spPr/>
    </dgm:pt>
    <dgm:pt modelId="{8ADF88A6-E3D9-4ABA-890D-BB34BA56EC15}" type="pres">
      <dgm:prSet presAssocID="{1309F40B-7CD6-41F6-885E-18F18BC2F1BF}" presName="level2Shape" presStyleLbl="node3" presStyleIdx="18" presStyleCnt="26"/>
      <dgm:spPr/>
      <dgm:t>
        <a:bodyPr/>
        <a:lstStyle/>
        <a:p>
          <a:endParaRPr lang="en-US"/>
        </a:p>
      </dgm:t>
    </dgm:pt>
    <dgm:pt modelId="{15851FD7-BE2C-4AB2-AFC9-CC4CE69CE79B}" type="pres">
      <dgm:prSet presAssocID="{1309F40B-7CD6-41F6-885E-18F18BC2F1BF}" presName="hierChild3" presStyleCnt="0"/>
      <dgm:spPr/>
    </dgm:pt>
    <dgm:pt modelId="{99304B2E-143C-435D-8699-3BD2BF5AA2C7}" type="pres">
      <dgm:prSet presAssocID="{4EC07C30-3A71-4B4F-8EC2-388BBB50E76C}" presName="Name19" presStyleLbl="parChTrans1D3" presStyleIdx="37" presStyleCnt="44"/>
      <dgm:spPr/>
      <dgm:t>
        <a:bodyPr/>
        <a:lstStyle/>
        <a:p>
          <a:endParaRPr lang="en-US"/>
        </a:p>
      </dgm:t>
    </dgm:pt>
    <dgm:pt modelId="{B277BCB9-88D9-448F-BA6E-A4BA9F3DE5AB}" type="pres">
      <dgm:prSet presAssocID="{0979E78C-82AC-47A4-8DCD-25B7E3CF5666}" presName="Name21" presStyleCnt="0"/>
      <dgm:spPr/>
    </dgm:pt>
    <dgm:pt modelId="{8273BF34-3EA7-4012-A928-E882C7C7A866}" type="pres">
      <dgm:prSet presAssocID="{0979E78C-82AC-47A4-8DCD-25B7E3CF5666}" presName="level2Shape" presStyleLbl="node3" presStyleIdx="19" presStyleCnt="26"/>
      <dgm:spPr/>
      <dgm:t>
        <a:bodyPr/>
        <a:lstStyle/>
        <a:p>
          <a:endParaRPr lang="en-US"/>
        </a:p>
      </dgm:t>
    </dgm:pt>
    <dgm:pt modelId="{EB2963D5-7CC0-4D88-B0E8-12C1A8DE045D}" type="pres">
      <dgm:prSet presAssocID="{0979E78C-82AC-47A4-8DCD-25B7E3CF5666}" presName="hierChild3" presStyleCnt="0"/>
      <dgm:spPr/>
    </dgm:pt>
    <dgm:pt modelId="{B38E2652-2D11-4FCE-999C-2B5C16294728}" type="pres">
      <dgm:prSet presAssocID="{76D20716-AE26-4520-8671-90D29C2B5EB5}" presName="Name19" presStyleLbl="parChTrans1D3" presStyleIdx="38" presStyleCnt="44"/>
      <dgm:spPr/>
      <dgm:t>
        <a:bodyPr/>
        <a:lstStyle/>
        <a:p>
          <a:endParaRPr lang="en-US"/>
        </a:p>
      </dgm:t>
    </dgm:pt>
    <dgm:pt modelId="{55A9EB17-9803-4214-B036-62CA0DA5D5F7}" type="pres">
      <dgm:prSet presAssocID="{E22FD574-2C84-458D-8471-7DE806244D33}" presName="Name21" presStyleCnt="0"/>
      <dgm:spPr/>
    </dgm:pt>
    <dgm:pt modelId="{9D37CB76-5027-499A-A2CD-31E3278D7216}" type="pres">
      <dgm:prSet presAssocID="{E22FD574-2C84-458D-8471-7DE806244D33}" presName="level2Shape" presStyleLbl="node3" presStyleIdx="20" presStyleCnt="26"/>
      <dgm:spPr/>
      <dgm:t>
        <a:bodyPr/>
        <a:lstStyle/>
        <a:p>
          <a:endParaRPr lang="en-US"/>
        </a:p>
      </dgm:t>
    </dgm:pt>
    <dgm:pt modelId="{BEA5C22D-6BA4-4ECE-88FC-EEE1D3D6AC3D}" type="pres">
      <dgm:prSet presAssocID="{E22FD574-2C84-458D-8471-7DE806244D33}" presName="hierChild3" presStyleCnt="0"/>
      <dgm:spPr/>
    </dgm:pt>
    <dgm:pt modelId="{67029E98-3BD2-4865-B65E-825E145DE10D}" type="pres">
      <dgm:prSet presAssocID="{8F94E161-4FF9-4337-9CD4-D752B45F7517}" presName="Name19" presStyleLbl="parChTrans1D3" presStyleIdx="39" presStyleCnt="44"/>
      <dgm:spPr/>
      <dgm:t>
        <a:bodyPr/>
        <a:lstStyle/>
        <a:p>
          <a:endParaRPr lang="en-US"/>
        </a:p>
      </dgm:t>
    </dgm:pt>
    <dgm:pt modelId="{1B411893-49FE-4964-A5A1-B8151CE760BC}" type="pres">
      <dgm:prSet presAssocID="{6917A677-4C32-4920-87C9-7FD4FFCF9967}" presName="Name21" presStyleCnt="0"/>
      <dgm:spPr/>
    </dgm:pt>
    <dgm:pt modelId="{845BA81D-C954-4868-9444-10AFACBD5F79}" type="pres">
      <dgm:prSet presAssocID="{6917A677-4C32-4920-87C9-7FD4FFCF9967}" presName="level2Shape" presStyleLbl="node3" presStyleIdx="21" presStyleCnt="26"/>
      <dgm:spPr/>
      <dgm:t>
        <a:bodyPr/>
        <a:lstStyle/>
        <a:p>
          <a:endParaRPr lang="en-US"/>
        </a:p>
      </dgm:t>
    </dgm:pt>
    <dgm:pt modelId="{DC0990D1-63BC-4889-AE77-1D39182BFCA2}" type="pres">
      <dgm:prSet presAssocID="{6917A677-4C32-4920-87C9-7FD4FFCF9967}" presName="hierChild3" presStyleCnt="0"/>
      <dgm:spPr/>
    </dgm:pt>
    <dgm:pt modelId="{4519CF94-32C2-4524-99C3-3A9AC1E827F5}" type="pres">
      <dgm:prSet presAssocID="{C53E1518-805A-404C-9F5E-56AD412DC54E}" presName="Name19" presStyleLbl="parChTrans1D3" presStyleIdx="40" presStyleCnt="44"/>
      <dgm:spPr/>
      <dgm:t>
        <a:bodyPr/>
        <a:lstStyle/>
        <a:p>
          <a:endParaRPr lang="en-US"/>
        </a:p>
      </dgm:t>
    </dgm:pt>
    <dgm:pt modelId="{002AA005-CA7E-464B-805B-DB7E377AC2B7}" type="pres">
      <dgm:prSet presAssocID="{0284F3D8-3120-443D-B905-393473A76A27}" presName="Name21" presStyleCnt="0"/>
      <dgm:spPr/>
    </dgm:pt>
    <dgm:pt modelId="{7611B506-A8E2-4C8D-8CF5-71ECD4496A39}" type="pres">
      <dgm:prSet presAssocID="{0284F3D8-3120-443D-B905-393473A76A27}" presName="level2Shape" presStyleLbl="node3" presStyleIdx="22" presStyleCnt="26"/>
      <dgm:spPr/>
      <dgm:t>
        <a:bodyPr/>
        <a:lstStyle/>
        <a:p>
          <a:endParaRPr lang="en-US"/>
        </a:p>
      </dgm:t>
    </dgm:pt>
    <dgm:pt modelId="{8E0A653F-6DA4-4141-9E9D-4762EB04BC89}" type="pres">
      <dgm:prSet presAssocID="{0284F3D8-3120-443D-B905-393473A76A27}" presName="hierChild3" presStyleCnt="0"/>
      <dgm:spPr/>
    </dgm:pt>
    <dgm:pt modelId="{1E88B60C-31CE-4029-B3F9-0C7C817E7C5C}" type="pres">
      <dgm:prSet presAssocID="{7B8D97FE-9462-43D4-80A7-C8F89D08AFF8}" presName="Name19" presStyleLbl="parChTrans1D3" presStyleIdx="41" presStyleCnt="44"/>
      <dgm:spPr/>
      <dgm:t>
        <a:bodyPr/>
        <a:lstStyle/>
        <a:p>
          <a:endParaRPr lang="en-US"/>
        </a:p>
      </dgm:t>
    </dgm:pt>
    <dgm:pt modelId="{0AF275A3-119A-4A9B-B4D3-CF823DC729B5}" type="pres">
      <dgm:prSet presAssocID="{FA05FD62-616C-4FBE-8968-EEBE7E303B17}" presName="Name21" presStyleCnt="0"/>
      <dgm:spPr/>
    </dgm:pt>
    <dgm:pt modelId="{6B0F8169-3C61-463D-9AD6-4A43DDDAE4D2}" type="pres">
      <dgm:prSet presAssocID="{FA05FD62-616C-4FBE-8968-EEBE7E303B17}" presName="level2Shape" presStyleLbl="node3" presStyleIdx="23" presStyleCnt="26"/>
      <dgm:spPr/>
      <dgm:t>
        <a:bodyPr/>
        <a:lstStyle/>
        <a:p>
          <a:endParaRPr lang="en-US"/>
        </a:p>
      </dgm:t>
    </dgm:pt>
    <dgm:pt modelId="{F3AA988B-9C06-4CC5-905D-E375B27419B4}" type="pres">
      <dgm:prSet presAssocID="{FA05FD62-616C-4FBE-8968-EEBE7E303B17}" presName="hierChild3" presStyleCnt="0"/>
      <dgm:spPr/>
    </dgm:pt>
    <dgm:pt modelId="{7830BC27-E3EE-4A16-A5DD-96B9F1FD90B6}" type="pres">
      <dgm:prSet presAssocID="{AB8D53AE-758F-47E7-A6A2-12BA9C4A856C}" presName="Name19" presStyleLbl="parChTrans1D3" presStyleIdx="42" presStyleCnt="44"/>
      <dgm:spPr/>
      <dgm:t>
        <a:bodyPr/>
        <a:lstStyle/>
        <a:p>
          <a:endParaRPr lang="en-US"/>
        </a:p>
      </dgm:t>
    </dgm:pt>
    <dgm:pt modelId="{3EE6F13C-F066-411A-854E-ED94E3FC5960}" type="pres">
      <dgm:prSet presAssocID="{C32D0AB1-0232-4C5D-B91B-EDBF0B822A4F}" presName="Name21" presStyleCnt="0"/>
      <dgm:spPr/>
    </dgm:pt>
    <dgm:pt modelId="{6CDA17E8-965F-4555-8F33-F4DFAA81D0D8}" type="pres">
      <dgm:prSet presAssocID="{C32D0AB1-0232-4C5D-B91B-EDBF0B822A4F}" presName="level2Shape" presStyleLbl="node3" presStyleIdx="24" presStyleCnt="26"/>
      <dgm:spPr/>
      <dgm:t>
        <a:bodyPr/>
        <a:lstStyle/>
        <a:p>
          <a:endParaRPr lang="en-US"/>
        </a:p>
      </dgm:t>
    </dgm:pt>
    <dgm:pt modelId="{8F36B428-9C99-4FE2-8A6E-D6A4760090E5}" type="pres">
      <dgm:prSet presAssocID="{C32D0AB1-0232-4C5D-B91B-EDBF0B822A4F}" presName="hierChild3" presStyleCnt="0"/>
      <dgm:spPr/>
    </dgm:pt>
    <dgm:pt modelId="{D6CAC960-EF1E-47DC-9A69-0046651ED7CD}" type="pres">
      <dgm:prSet presAssocID="{EA437116-CA4F-409E-A83A-63CE0C96CE04}" presName="Name19" presStyleLbl="parChTrans1D3" presStyleIdx="43" presStyleCnt="44"/>
      <dgm:spPr/>
      <dgm:t>
        <a:bodyPr/>
        <a:lstStyle/>
        <a:p>
          <a:endParaRPr lang="en-US"/>
        </a:p>
      </dgm:t>
    </dgm:pt>
    <dgm:pt modelId="{051B6FB9-8ABA-4A14-A4A2-75C9EEEA4E1B}" type="pres">
      <dgm:prSet presAssocID="{94561D12-D930-45A0-8FE2-0C96ABA3ECCC}" presName="Name21" presStyleCnt="0"/>
      <dgm:spPr/>
    </dgm:pt>
    <dgm:pt modelId="{BD9206D6-3965-4946-96D0-5A5F21D888CC}" type="pres">
      <dgm:prSet presAssocID="{94561D12-D930-45A0-8FE2-0C96ABA3ECCC}" presName="level2Shape" presStyleLbl="node3" presStyleIdx="25" presStyleCnt="26"/>
      <dgm:spPr/>
      <dgm:t>
        <a:bodyPr/>
        <a:lstStyle/>
        <a:p>
          <a:endParaRPr lang="en-US"/>
        </a:p>
      </dgm:t>
    </dgm:pt>
    <dgm:pt modelId="{BF177ED4-AC4C-4CDE-8E7C-C343FD4E28CD}" type="pres">
      <dgm:prSet presAssocID="{94561D12-D930-45A0-8FE2-0C96ABA3ECCC}" presName="hierChild3" presStyleCnt="0"/>
      <dgm:spPr/>
    </dgm:pt>
    <dgm:pt modelId="{B88D5594-3F0D-4F7D-A72D-89655F2C45F5}" type="pres">
      <dgm:prSet presAssocID="{697BDDD9-02D0-4C00-AAC5-AEE28A560988}" presName="bgShapesFlow" presStyleCnt="0"/>
      <dgm:spPr/>
    </dgm:pt>
  </dgm:ptLst>
  <dgm:cxnLst>
    <dgm:cxn modelId="{A3C390F2-DB4F-4DCE-B26D-5EF5DCA09F1E}" srcId="{2AB71413-39E5-4324-BC32-18C87F8588DD}" destId="{6917A677-4C32-4920-87C9-7FD4FFCF9967}" srcOrd="21" destOrd="0" parTransId="{8F94E161-4FF9-4337-9CD4-D752B45F7517}" sibTransId="{E004DA5C-4833-44D3-8992-D89598284B2E}"/>
    <dgm:cxn modelId="{0E8D47B8-4ED6-458B-9709-4DF047DE8D2D}" type="presOf" srcId="{5DF03006-67BB-4D81-A2DB-46B6F0062B55}" destId="{AF9594B3-E6B4-4A3B-A1BE-D76938E0E88F}" srcOrd="0" destOrd="0" presId="urn:microsoft.com/office/officeart/2005/8/layout/hierarchy6"/>
    <dgm:cxn modelId="{29F983C6-2536-4030-A9ED-CE690D948A05}" type="presOf" srcId="{B5B9E903-DACF-46D9-B4F5-A398333F54D0}" destId="{6D3B95E6-E801-4FE5-A546-F65861A78F80}" srcOrd="0" destOrd="0" presId="urn:microsoft.com/office/officeart/2005/8/layout/hierarchy6"/>
    <dgm:cxn modelId="{720163C7-A233-41A4-8CCD-24C045F73A45}" srcId="{9535207B-8E98-4804-A8D0-A2AC2D51C929}" destId="{F3F7692A-F760-4B6F-9DA9-836E8FCBB994}" srcOrd="2" destOrd="0" parTransId="{8ADC17A4-682F-48FD-B377-598FEEE426A5}" sibTransId="{0F2F7A63-F79A-400A-83D9-F5B6EAAB529E}"/>
    <dgm:cxn modelId="{3E1DED27-483A-4A75-B4BF-AD7D60598342}" type="presOf" srcId="{D1C0F048-B2F0-4EDE-AA06-25C2D383B7E9}" destId="{85BBF5CE-F0A3-49D3-9AF5-C58090F9F3D8}" srcOrd="0" destOrd="0" presId="urn:microsoft.com/office/officeart/2005/8/layout/hierarchy6"/>
    <dgm:cxn modelId="{BBC73808-45F5-4101-B156-7EC18BE714D2}" type="presOf" srcId="{0138D5AF-78AD-4939-BEE4-32C6E0D9E233}" destId="{F0A29420-DF88-43EA-BD69-117499413025}" srcOrd="0" destOrd="0" presId="urn:microsoft.com/office/officeart/2005/8/layout/hierarchy6"/>
    <dgm:cxn modelId="{DFF2B18D-E564-475C-B0EE-0F7BB86A3209}" srcId="{9535207B-8E98-4804-A8D0-A2AC2D51C929}" destId="{C41C085C-4DD3-4160-9595-2EB6E7C92E9A}" srcOrd="0" destOrd="0" parTransId="{ECEDBB17-3DFB-45ED-946D-5CA0889514F7}" sibTransId="{D9335E2D-99AF-463A-A42E-1B4D8C068228}"/>
    <dgm:cxn modelId="{C9B7DD54-FE61-411E-B5A6-2555D9523BCB}" type="presOf" srcId="{B3483F3C-FC50-46FA-8DC3-24E6474CE55A}" destId="{194F4999-27D5-4766-AAC7-F66E5D7C58E6}" srcOrd="0" destOrd="0" presId="urn:microsoft.com/office/officeart/2005/8/layout/hierarchy6"/>
    <dgm:cxn modelId="{6F2ACA05-DE92-4116-9791-DC7BF6806C1E}" type="presOf" srcId="{7F29EB37-5708-4847-82DB-D1388E83B1C2}" destId="{42DE9086-423E-4948-B9DC-8FCBE8CEF748}" srcOrd="0" destOrd="0" presId="urn:microsoft.com/office/officeart/2005/8/layout/hierarchy6"/>
    <dgm:cxn modelId="{35E966B4-7830-4E4E-808E-5DA9294B25B2}" type="presOf" srcId="{8F94E161-4FF9-4337-9CD4-D752B45F7517}" destId="{67029E98-3BD2-4865-B65E-825E145DE10D}" srcOrd="0" destOrd="0" presId="urn:microsoft.com/office/officeart/2005/8/layout/hierarchy6"/>
    <dgm:cxn modelId="{01E6C857-3E71-4153-8A9C-68A1C8070144}" type="presOf" srcId="{1309F40B-7CD6-41F6-885E-18F18BC2F1BF}" destId="{8ADF88A6-E3D9-4ABA-890D-BB34BA56EC15}" srcOrd="0" destOrd="0" presId="urn:microsoft.com/office/officeart/2005/8/layout/hierarchy6"/>
    <dgm:cxn modelId="{1E7D2F5E-6CCE-45F7-B739-D5B46FC98BD2}" type="presOf" srcId="{E160D856-FBEC-42B4-BCA9-40B49743A9B0}" destId="{6337BFE1-E6F9-4CC5-A5FB-02E73E137399}" srcOrd="0" destOrd="0" presId="urn:microsoft.com/office/officeart/2005/8/layout/hierarchy6"/>
    <dgm:cxn modelId="{50EEF17B-5C1D-43A1-955B-8C1DC42C501A}" type="presOf" srcId="{7B8D97FE-9462-43D4-80A7-C8F89D08AFF8}" destId="{1E88B60C-31CE-4029-B3F9-0C7C817E7C5C}" srcOrd="0" destOrd="0" presId="urn:microsoft.com/office/officeart/2005/8/layout/hierarchy6"/>
    <dgm:cxn modelId="{A18E9501-3263-462A-9297-8B870C9EE7AE}" type="presOf" srcId="{AC09A6AB-E4B3-4D03-9868-E74FA6C8348D}" destId="{A49B9AB5-329E-401F-882F-CFD8B3ACCCB2}" srcOrd="0" destOrd="0" presId="urn:microsoft.com/office/officeart/2005/8/layout/hierarchy6"/>
    <dgm:cxn modelId="{52BDD115-98D7-4E93-B707-CCB0AF3B762B}" type="presOf" srcId="{186D9087-346E-49ED-BBE4-55624308BAFD}" destId="{87B0BC8A-F974-4164-8F01-F3016F4F8C13}" srcOrd="0" destOrd="0" presId="urn:microsoft.com/office/officeart/2005/8/layout/hierarchy6"/>
    <dgm:cxn modelId="{531A1CE8-D1EA-4DA8-88E8-E6437E8DFC9A}" type="presOf" srcId="{481A1BBB-C70C-43B3-B6D5-305905DA0D54}" destId="{FD047E83-6F4E-4D52-B585-44EB5F8B9615}" srcOrd="0" destOrd="0" presId="urn:microsoft.com/office/officeart/2005/8/layout/hierarchy6"/>
    <dgm:cxn modelId="{E78940CD-5165-4555-9B78-17D67757ED45}" type="presOf" srcId="{0C385E13-B64A-4959-980F-2ED8715980D0}" destId="{78E4EA92-39B6-4021-A8EF-7C5216A2276D}" srcOrd="0" destOrd="0" presId="urn:microsoft.com/office/officeart/2005/8/layout/hierarchy6"/>
    <dgm:cxn modelId="{74FF7275-5EFF-492F-BE8F-D0CD8F67542D}" srcId="{E329A8FA-1C80-4C25-813F-1E339E89AD55}" destId="{3676EE0C-55D3-49CD-88E7-ECD74A255D3F}" srcOrd="11" destOrd="0" parTransId="{0FE10D05-9193-4FA6-980A-B4D411A28D6B}" sibTransId="{A080347E-D705-4660-AC12-EFBD00C64FDE}"/>
    <dgm:cxn modelId="{B188AE28-447C-4950-A24E-626C50326FED}" type="presOf" srcId="{091E74D1-6C96-406D-A068-E53FD0B0113C}" destId="{C4600A25-75E2-4070-8EA1-0074ABD62F15}" srcOrd="0" destOrd="0" presId="urn:microsoft.com/office/officeart/2005/8/layout/hierarchy6"/>
    <dgm:cxn modelId="{F3952DA8-7B24-4C97-BBCF-7D5D9AACAF84}" srcId="{2AB71413-39E5-4324-BC32-18C87F8588DD}" destId="{2B9FF90E-DD59-46EE-991C-A35F1036C0C3}" srcOrd="1" destOrd="0" parTransId="{A53D4B5C-8975-4793-B56D-C46CD02E4E89}" sibTransId="{6DC3C122-C2AA-4F50-A3C1-967FAA3F948E}"/>
    <dgm:cxn modelId="{9B817B45-675F-4BC5-91C6-364EFE2DF1E8}" type="presOf" srcId="{4316E9AC-0368-46F9-92DA-2A011F4E6A6B}" destId="{459C20B8-1D85-40A8-96B4-87CADFE6005B}" srcOrd="0" destOrd="0" presId="urn:microsoft.com/office/officeart/2005/8/layout/hierarchy6"/>
    <dgm:cxn modelId="{99B530BB-3619-461D-80D4-A7677D4316EB}" srcId="{2AB71413-39E5-4324-BC32-18C87F8588DD}" destId="{FA05FD62-616C-4FBE-8968-EEBE7E303B17}" srcOrd="23" destOrd="0" parTransId="{7B8D97FE-9462-43D4-80A7-C8F89D08AFF8}" sibTransId="{8F0D95FB-82ED-45EA-97CF-F312351146AA}"/>
    <dgm:cxn modelId="{3AA24A13-1F5A-41EE-B5DD-CADDAFA28D04}" type="presOf" srcId="{7F48A72E-B948-4078-93EA-64E757CB2E82}" destId="{032806D0-B6C3-4A57-8762-1B044094DFCA}" srcOrd="0" destOrd="0" presId="urn:microsoft.com/office/officeart/2005/8/layout/hierarchy6"/>
    <dgm:cxn modelId="{F0660BE8-E75C-4D71-8DB6-FD86ACF5036C}" type="presOf" srcId="{F195E8E6-BE9E-4EA6-85D0-20B93AA1D550}" destId="{5BDC0A53-0A79-4C29-AC7B-E19F3DDB67C0}" srcOrd="0" destOrd="0" presId="urn:microsoft.com/office/officeart/2005/8/layout/hierarchy6"/>
    <dgm:cxn modelId="{373270D0-072A-4216-95B5-84AFEC0DF1B2}" srcId="{E329A8FA-1C80-4C25-813F-1E339E89AD55}" destId="{6B0C6548-1C25-448C-860A-FB4345D8499C}" srcOrd="8" destOrd="0" parTransId="{36BDDFBC-9C17-45BC-AC45-CA320A5D78B0}" sibTransId="{8EF997B4-7989-47DD-BFCE-96DB04F4F856}"/>
    <dgm:cxn modelId="{63487168-94B8-4B15-8E51-F98C7387AC02}" srcId="{E329A8FA-1C80-4C25-813F-1E339E89AD55}" destId="{C5AA0DC2-15E3-4910-869E-C674A1396EA1}" srcOrd="12" destOrd="0" parTransId="{B3483F3C-FC50-46FA-8DC3-24E6474CE55A}" sibTransId="{E047B3DD-85AC-43A2-B545-975764CF5483}"/>
    <dgm:cxn modelId="{C087F2D5-BC25-4864-A4C7-9E25B87C04B0}" type="presOf" srcId="{B3DD66E3-ED6F-4732-89FA-56D7C5F27A0B}" destId="{B843B10E-CA3B-453E-8904-209D8C0C0E71}" srcOrd="0" destOrd="0" presId="urn:microsoft.com/office/officeart/2005/8/layout/hierarchy6"/>
    <dgm:cxn modelId="{CFC3771D-87FC-4BDD-B223-C79161F338C7}" srcId="{2AB71413-39E5-4324-BC32-18C87F8588DD}" destId="{FA7869CF-792E-402D-8022-A89CA6E44ED3}" srcOrd="4" destOrd="0" parTransId="{7F48A72E-B948-4078-93EA-64E757CB2E82}" sibTransId="{04922374-FAC0-4096-90E4-00FD511B0C3B}"/>
    <dgm:cxn modelId="{5FE2F870-129F-4080-B6C9-1896B4E60FCD}" type="presOf" srcId="{0AC518A8-7E87-4CA2-B491-5FC8FB01D863}" destId="{59019B54-1915-43A9-BECE-54DDCEAEF6EA}" srcOrd="0" destOrd="0" presId="urn:microsoft.com/office/officeart/2005/8/layout/hierarchy6"/>
    <dgm:cxn modelId="{581721B2-C9A7-467B-80B2-9BFBFCCD774D}" srcId="{E329A8FA-1C80-4C25-813F-1E339E89AD55}" destId="{7CD48F1D-48FD-4C27-BF50-CF7807257F11}" srcOrd="14" destOrd="0" parTransId="{C878D147-13FF-4CD7-85C7-D779F3053C0F}" sibTransId="{C072C35A-742A-44F4-BD15-4258C297E1F2}"/>
    <dgm:cxn modelId="{6B896492-0267-45F1-86B8-FE7421DAF70E}" type="presOf" srcId="{126370B0-5F0B-4A51-B5F8-6CC5F9E39293}" destId="{8F550864-3985-46DE-91B4-42F78AA9D927}" srcOrd="0" destOrd="0" presId="urn:microsoft.com/office/officeart/2005/8/layout/hierarchy6"/>
    <dgm:cxn modelId="{CA40F1AE-6A6E-4EC2-97D1-9F083055EC0D}" type="presOf" srcId="{CBC75708-11B4-4EAD-A792-7A770D347EE4}" destId="{0B3A314C-822C-4839-99DC-B26D3F2375E8}" srcOrd="0" destOrd="0" presId="urn:microsoft.com/office/officeart/2005/8/layout/hierarchy6"/>
    <dgm:cxn modelId="{8C181D53-2244-4D5A-A721-C1748A49210A}" type="presOf" srcId="{0979E78C-82AC-47A4-8DCD-25B7E3CF5666}" destId="{8273BF34-3EA7-4012-A928-E882C7C7A866}" srcOrd="0" destOrd="0" presId="urn:microsoft.com/office/officeart/2005/8/layout/hierarchy6"/>
    <dgm:cxn modelId="{1D0DAF22-0545-4D8E-8E28-31958D9BC7C7}" type="presOf" srcId="{DB74C90A-C438-462C-AF15-16BEB6A6BAE7}" destId="{D272E3D1-BEFD-49B8-9EB2-DA2B7DF0C3CF}" srcOrd="0" destOrd="0" presId="urn:microsoft.com/office/officeart/2005/8/layout/hierarchy6"/>
    <dgm:cxn modelId="{97CEA1B2-0F84-4F14-8E78-AA441BAC2607}" srcId="{2AB71413-39E5-4324-BC32-18C87F8588DD}" destId="{1190D893-DDBF-4439-82F4-DC95C025F4D6}" srcOrd="11" destOrd="0" parTransId="{4C6C742E-F3A1-47D6-AB62-38938D0AEC4B}" sibTransId="{E3E6DA11-9311-4042-9842-6F7A416118CB}"/>
    <dgm:cxn modelId="{3B8EDD20-4E20-4814-B5EE-31513B58220B}" type="presOf" srcId="{B519076F-1EF9-459B-A2D0-1B309AD31BC6}" destId="{743C3A60-C2C0-4378-B172-59E33540C9E3}" srcOrd="0" destOrd="0" presId="urn:microsoft.com/office/officeart/2005/8/layout/hierarchy6"/>
    <dgm:cxn modelId="{16A90856-B32B-4A96-B20A-8807B4309F20}" type="presOf" srcId="{DB9C7700-E07D-4351-8D62-890F1B6A6AB7}" destId="{74F4A921-0846-4516-ABAC-3E992D7C52DE}" srcOrd="0" destOrd="0" presId="urn:microsoft.com/office/officeart/2005/8/layout/hierarchy6"/>
    <dgm:cxn modelId="{03173966-CED3-47F1-8F3A-CC0BE40E0ADA}" type="presOf" srcId="{9076CFA7-D9A7-4363-AFC1-5C7826DF9BE2}" destId="{5D4F40DD-21FF-4595-A7CC-0624B212F6DC}" srcOrd="0" destOrd="0" presId="urn:microsoft.com/office/officeart/2005/8/layout/hierarchy6"/>
    <dgm:cxn modelId="{ACF1922B-C4F8-43EC-80AF-90271D9EB8A2}" type="presOf" srcId="{1190D893-DDBF-4439-82F4-DC95C025F4D6}" destId="{9F72FA69-DD6A-428F-A0B6-B5F02CDD1832}" srcOrd="0" destOrd="0" presId="urn:microsoft.com/office/officeart/2005/8/layout/hierarchy6"/>
    <dgm:cxn modelId="{59906A2E-13A2-4BC1-9118-D2FDD34CF2DB}" srcId="{E329A8FA-1C80-4C25-813F-1E339E89AD55}" destId="{0C385E13-B64A-4959-980F-2ED8715980D0}" srcOrd="4" destOrd="0" parTransId="{59B94165-2AF6-4EF0-AA35-2153DA7A9D4F}" sibTransId="{F57D0CB3-2B2C-4DD4-B03A-77F9E0DC7CC2}"/>
    <dgm:cxn modelId="{A7E15AFC-8108-42DA-BE5B-939658A55886}" type="presOf" srcId="{D81F366F-ED62-4A7F-93F2-EBBF3C3A3022}" destId="{AFD1E982-60F6-4E25-A382-451EB228921F}" srcOrd="0" destOrd="0" presId="urn:microsoft.com/office/officeart/2005/8/layout/hierarchy6"/>
    <dgm:cxn modelId="{BC3E01DA-DD48-474F-B6DB-638F4D24EA27}" type="presOf" srcId="{87981AFA-CBDA-4453-828B-E41139DD738A}" destId="{5000821E-34A0-4C78-89EA-13B569D7A177}" srcOrd="0" destOrd="0" presId="urn:microsoft.com/office/officeart/2005/8/layout/hierarchy6"/>
    <dgm:cxn modelId="{C5F672C9-4A14-4446-9484-0C9044CEC045}" type="presOf" srcId="{F3D60516-D5F8-4945-B602-B9A507A53C14}" destId="{926F6D03-E5B9-4320-BF2B-C92DF0297724}" srcOrd="0" destOrd="0" presId="urn:microsoft.com/office/officeart/2005/8/layout/hierarchy6"/>
    <dgm:cxn modelId="{7809C0DC-19D7-44CA-9C20-142224EEE3E1}" srcId="{C855A821-36C6-4FB1-89D7-61F73F10BE58}" destId="{2AB71413-39E5-4324-BC32-18C87F8588DD}" srcOrd="1" destOrd="0" parTransId="{05E8B14E-1812-4492-9DAF-BC8A797948BB}" sibTransId="{AB8F3514-B0D7-4EA8-B3C0-661C986F6149}"/>
    <dgm:cxn modelId="{1CD16004-B064-428C-BB3A-13DA35E4BE7C}" type="presOf" srcId="{CE5F0B2C-2F2A-4AFB-BCF4-4403127A02A1}" destId="{FF9B7A2C-8DB2-4644-9A56-A493E4F68B53}" srcOrd="0" destOrd="0" presId="urn:microsoft.com/office/officeart/2005/8/layout/hierarchy6"/>
    <dgm:cxn modelId="{C07E73B3-CB3E-48A4-995B-6C3754250C8F}" type="presOf" srcId="{2C980DA7-9EDE-4924-84E7-3F091B8C9024}" destId="{63D39043-4B70-4F23-865E-FCB9FC81CBB0}" srcOrd="0" destOrd="0" presId="urn:microsoft.com/office/officeart/2005/8/layout/hierarchy6"/>
    <dgm:cxn modelId="{8A696930-955D-4D5C-921A-5BA65BC0ED26}" type="presOf" srcId="{6917A677-4C32-4920-87C9-7FD4FFCF9967}" destId="{845BA81D-C954-4868-9444-10AFACBD5F79}" srcOrd="0" destOrd="0" presId="urn:microsoft.com/office/officeart/2005/8/layout/hierarchy6"/>
    <dgm:cxn modelId="{2A6FB8DE-050C-4679-862A-4239B5D36F10}" type="presOf" srcId="{BC9FC7BC-DBB3-4304-A217-7D09301A275E}" destId="{597FD42E-CCC3-491F-8586-A5DE39672633}" srcOrd="0" destOrd="0" presId="urn:microsoft.com/office/officeart/2005/8/layout/hierarchy6"/>
    <dgm:cxn modelId="{6FE75124-E18C-4984-AF4F-6F48228ADC29}" type="presOf" srcId="{CF78F6A7-FFC7-436D-8A74-19D3459FF42B}" destId="{B904BC85-5288-43B5-A530-D8F1173945F7}" srcOrd="0" destOrd="0" presId="urn:microsoft.com/office/officeart/2005/8/layout/hierarchy6"/>
    <dgm:cxn modelId="{09289AB4-20D5-45E5-9E62-9157DE161369}" srcId="{697BDDD9-02D0-4C00-AAC5-AEE28A560988}" destId="{C855A821-36C6-4FB1-89D7-61F73F10BE58}" srcOrd="0" destOrd="0" parTransId="{A7A47991-7E2D-4CF6-8BBC-92A9B67BCB0A}" sibTransId="{E1658F7B-C768-417B-87D7-6C885587E997}"/>
    <dgm:cxn modelId="{B72111F9-DFF2-4241-8FED-14DF4605975F}" srcId="{2AB71413-39E5-4324-BC32-18C87F8588DD}" destId="{CBC75708-11B4-4EAD-A792-7A770D347EE4}" srcOrd="9" destOrd="0" parTransId="{012425FF-38CA-41D0-92C3-DD40F10EA285}" sibTransId="{F545506B-0B3F-44BE-A1F3-08C48F5B4960}"/>
    <dgm:cxn modelId="{EFC5DD44-4159-4B72-996B-C06273F395CD}" srcId="{E329A8FA-1C80-4C25-813F-1E339E89AD55}" destId="{2C36EA5B-B57A-4DDB-9BD6-B7D8863462DE}" srcOrd="0" destOrd="0" parTransId="{7F29EB37-5708-4847-82DB-D1388E83B1C2}" sibTransId="{E021F57D-0C99-43F2-A9A4-EF65CEF3604C}"/>
    <dgm:cxn modelId="{D20F4FD4-A569-403E-8B9C-A1C8E2539302}" type="presOf" srcId="{924589F1-C296-40E5-B063-F81AC16F03D1}" destId="{B0E54139-9F15-49AC-AF96-65CC536E5E6B}" srcOrd="0" destOrd="0" presId="urn:microsoft.com/office/officeart/2005/8/layout/hierarchy6"/>
    <dgm:cxn modelId="{0B85449E-DB75-4F88-BBB2-916378EF8C51}" type="presOf" srcId="{2A615A0D-F454-4AA4-A58A-CA49970183FE}" destId="{4F5D1D40-54CD-479C-BF76-B7904D239387}" srcOrd="0" destOrd="0" presId="urn:microsoft.com/office/officeart/2005/8/layout/hierarchy6"/>
    <dgm:cxn modelId="{BF49C273-12B0-4121-97D8-3095B394AB32}" type="presOf" srcId="{76D20716-AE26-4520-8671-90D29C2B5EB5}" destId="{B38E2652-2D11-4FCE-999C-2B5C16294728}" srcOrd="0" destOrd="0" presId="urn:microsoft.com/office/officeart/2005/8/layout/hierarchy6"/>
    <dgm:cxn modelId="{B1D43344-F5D6-431F-BDE1-8EF299CE7D2F}" type="presOf" srcId="{24949D77-B6BE-4CD9-B6D2-21BC408710F6}" destId="{A3F07F91-956B-4E30-AA77-840020B3971F}" srcOrd="0" destOrd="0" presId="urn:microsoft.com/office/officeart/2005/8/layout/hierarchy6"/>
    <dgm:cxn modelId="{DE3C01FD-E650-4723-9C62-5654652EA8A2}" srcId="{2AB71413-39E5-4324-BC32-18C87F8588DD}" destId="{CF78F6A7-FFC7-436D-8A74-19D3459FF42B}" srcOrd="15" destOrd="0" parTransId="{E160D856-FBEC-42B4-BCA9-40B49743A9B0}" sibTransId="{6462F3D0-D287-4D0B-A241-6CD0A3E258C4}"/>
    <dgm:cxn modelId="{28DFA3B6-8237-44FA-A2CC-B103B8F4EC3A}" srcId="{C855A821-36C6-4FB1-89D7-61F73F10BE58}" destId="{E329A8FA-1C80-4C25-813F-1E339E89AD55}" srcOrd="0" destOrd="0" parTransId="{26B4FA45-925D-44BA-9255-902FB590F2CC}" sibTransId="{D0D813CD-63E7-4E68-B063-0E07743B44AB}"/>
    <dgm:cxn modelId="{8B9C2F28-5ECB-4705-AC2D-C8AEDE8BA93E}" srcId="{2AB71413-39E5-4324-BC32-18C87F8588DD}" destId="{D81F366F-ED62-4A7F-93F2-EBBF3C3A3022}" srcOrd="14" destOrd="0" parTransId="{B519076F-1EF9-459B-A2D0-1B309AD31BC6}" sibTransId="{DCD3CF20-CEDE-406F-B82E-888420772820}"/>
    <dgm:cxn modelId="{C144CEB1-8810-43EC-A40C-9567F91DB22A}" type="presOf" srcId="{751FFDA2-A1C4-41AF-93AC-B0B131CEC00F}" destId="{0F84C73A-2904-45F4-BB26-1F78EC6DF0C5}" srcOrd="0" destOrd="0" presId="urn:microsoft.com/office/officeart/2005/8/layout/hierarchy6"/>
    <dgm:cxn modelId="{05135737-E8E3-42AA-B468-AE62F1CA6ADF}" type="presOf" srcId="{5DB0628E-E10F-4E08-9F0A-FD95AD9D294F}" destId="{BC770BB8-945F-4E36-9D9E-3AD6635B0732}" srcOrd="0" destOrd="0" presId="urn:microsoft.com/office/officeart/2005/8/layout/hierarchy6"/>
    <dgm:cxn modelId="{240A4282-C3DE-4AF0-82C0-4284A9A0F336}" type="presOf" srcId="{3E6C51C0-BA64-42D1-B5F6-1BF40734BDDF}" destId="{8991D187-CF37-4711-92BA-5F5DDE1151F8}" srcOrd="0" destOrd="0" presId="urn:microsoft.com/office/officeart/2005/8/layout/hierarchy6"/>
    <dgm:cxn modelId="{E511CBBA-0E75-4080-93E0-E61BAC272869}" type="presOf" srcId="{24A53BFD-966A-4EA7-9AD4-AA1D5F7DFD10}" destId="{4E99E188-7A49-470B-856A-DBE1B8940F53}" srcOrd="0" destOrd="0" presId="urn:microsoft.com/office/officeart/2005/8/layout/hierarchy6"/>
    <dgm:cxn modelId="{292AE50D-9A08-4E5A-B101-CF885A57DC2F}" type="presOf" srcId="{0FE10D05-9193-4FA6-980A-B4D411A28D6B}" destId="{4D202C2F-62D8-415F-B92C-44EBC116D9FB}" srcOrd="0" destOrd="0" presId="urn:microsoft.com/office/officeart/2005/8/layout/hierarchy6"/>
    <dgm:cxn modelId="{2E832958-BCBC-4AF3-8759-21E8AE690296}" srcId="{E329A8FA-1C80-4C25-813F-1E339E89AD55}" destId="{9535207B-8E98-4804-A8D0-A2AC2D51C929}" srcOrd="13" destOrd="0" parTransId="{F195E8E6-BE9E-4EA6-85D0-20B93AA1D550}" sibTransId="{7CEBA95F-FB85-4E67-8DD6-E3989A3EE95E}"/>
    <dgm:cxn modelId="{6BB58719-7919-4E72-9A10-0DF4B3B501B4}" type="presOf" srcId="{C0755588-FAFD-41A0-AC89-07BE4288DE55}" destId="{FB57686F-C90E-4370-8270-CAEEEC70E958}" srcOrd="0" destOrd="0" presId="urn:microsoft.com/office/officeart/2005/8/layout/hierarchy6"/>
    <dgm:cxn modelId="{21C9AB48-360B-4EC9-AB80-137DB860944B}" type="presOf" srcId="{EA437116-CA4F-409E-A83A-63CE0C96CE04}" destId="{D6CAC960-EF1E-47DC-9A69-0046651ED7CD}" srcOrd="0" destOrd="0" presId="urn:microsoft.com/office/officeart/2005/8/layout/hierarchy6"/>
    <dgm:cxn modelId="{F0126938-A674-4EDC-822D-330517672947}" type="presOf" srcId="{4C6C742E-F3A1-47D6-AB62-38938D0AEC4B}" destId="{69C047FA-FCD0-4039-B08A-24B49D905323}" srcOrd="0" destOrd="0" presId="urn:microsoft.com/office/officeart/2005/8/layout/hierarchy6"/>
    <dgm:cxn modelId="{611D1435-5850-4061-BD31-600CD0628A38}" srcId="{2AB71413-39E5-4324-BC32-18C87F8588DD}" destId="{EB3B62AC-7E90-4ED7-834A-0B1EC5506F39}" srcOrd="3" destOrd="0" parTransId="{265B8FE4-AF3A-4880-A108-23C52BB8B7C0}" sibTransId="{BF1E4A56-9428-4EDA-AE18-A2DB9C3BCEBD}"/>
    <dgm:cxn modelId="{B27ADC16-BDA4-43F3-98D8-9B89D65C36B8}" srcId="{647BB1BD-8AE9-4A61-A1AB-B3FE69FC6787}" destId="{7ACB9650-559F-47D2-B8D6-3808A26D5917}" srcOrd="2" destOrd="0" parTransId="{05CBF66F-A772-4DE1-BEE0-E6C063E9DFEA}" sibTransId="{9DFB8A36-1938-4BDF-A167-4A39D118793F}"/>
    <dgm:cxn modelId="{7C8611A4-B3C0-46D6-91FB-2DF288C9799B}" srcId="{2AB71413-39E5-4324-BC32-18C87F8588DD}" destId="{0284F3D8-3120-443D-B905-393473A76A27}" srcOrd="22" destOrd="0" parTransId="{C53E1518-805A-404C-9F5E-56AD412DC54E}" sibTransId="{93AFB9B4-BE85-4AB4-ADB3-7BE9FE7A8F0F}"/>
    <dgm:cxn modelId="{745D9A4C-42A7-4787-AB38-BDADD3656D22}" type="presOf" srcId="{15573160-88E9-4080-B1F4-7D3EE0ACD89F}" destId="{83ECCCF4-4D82-469C-947D-48647E8408F9}" srcOrd="0" destOrd="0" presId="urn:microsoft.com/office/officeart/2005/8/layout/hierarchy6"/>
    <dgm:cxn modelId="{E4E8CC82-C01A-42E4-9EA8-A38647A4BE68}" type="presOf" srcId="{3676EE0C-55D3-49CD-88E7-ECD74A255D3F}" destId="{F28C7CBB-234B-4CB5-AFF2-787565029D91}" srcOrd="0" destOrd="0" presId="urn:microsoft.com/office/officeart/2005/8/layout/hierarchy6"/>
    <dgm:cxn modelId="{0A2D437A-E5A3-45F5-8460-3B4DA1E2BCC3}" type="presOf" srcId="{697BDDD9-02D0-4C00-AAC5-AEE28A560988}" destId="{106B0479-93F2-4517-9715-7DDD9EB3516A}" srcOrd="0" destOrd="0" presId="urn:microsoft.com/office/officeart/2005/8/layout/hierarchy6"/>
    <dgm:cxn modelId="{D2763DD9-7AFF-4DB2-B40C-09AA346A4DCD}" srcId="{E329A8FA-1C80-4C25-813F-1E339E89AD55}" destId="{8A22D8B3-B9C8-47D6-AA91-ED41F7D5C010}" srcOrd="10" destOrd="0" parTransId="{4316E9AC-0368-46F9-92DA-2A011F4E6A6B}" sibTransId="{90D21BC5-14E6-4DA8-BBFE-E2A94BB404C0}"/>
    <dgm:cxn modelId="{B3BF5B4D-F93C-46CC-BBE5-3F4F3AEF1F48}" srcId="{2AB71413-39E5-4324-BC32-18C87F8588DD}" destId="{0F97201B-D75B-4A45-9246-EC2FB34EBB42}" srcOrd="6" destOrd="0" parTransId="{924589F1-C296-40E5-B063-F81AC16F03D1}" sibTransId="{390AB2F5-4083-44D7-9832-C34407D66061}"/>
    <dgm:cxn modelId="{8FD69454-E8EC-421F-A6ED-51AFF7A73AE3}" type="presOf" srcId="{36BDDFBC-9C17-45BC-AC45-CA320A5D78B0}" destId="{1DF755EA-14C1-450D-A4FF-0B2E986C634B}" srcOrd="0" destOrd="0" presId="urn:microsoft.com/office/officeart/2005/8/layout/hierarchy6"/>
    <dgm:cxn modelId="{E3C30D4E-F6B6-46DB-92FD-6E9D749820C6}" type="presOf" srcId="{23AD0EA6-43B3-49BA-A21F-0551C0D04DA0}" destId="{C54EBA25-0A2B-42D5-8703-7CDDE16AF263}" srcOrd="0" destOrd="0" presId="urn:microsoft.com/office/officeart/2005/8/layout/hierarchy6"/>
    <dgm:cxn modelId="{E8665CF7-A29D-40DE-8CCF-B11BE034A328}" type="presOf" srcId="{A53D4B5C-8975-4793-B56D-C46CD02E4E89}" destId="{216707E8-3AEC-4A7E-99DE-82869AC28D9E}" srcOrd="0" destOrd="0" presId="urn:microsoft.com/office/officeart/2005/8/layout/hierarchy6"/>
    <dgm:cxn modelId="{5B76B0FE-1956-45C4-A615-340AE7036EE0}" srcId="{647BB1BD-8AE9-4A61-A1AB-B3FE69FC6787}" destId="{751FFDA2-A1C4-41AF-93AC-B0B131CEC00F}" srcOrd="3" destOrd="0" parTransId="{0138D5AF-78AD-4939-BEE4-32C6E0D9E233}" sibTransId="{A037E417-4226-435F-8A7F-E06C7E0ED822}"/>
    <dgm:cxn modelId="{9DF6C5C6-C818-409F-A923-578889944909}" type="presOf" srcId="{7CD48F1D-48FD-4C27-BF50-CF7807257F11}" destId="{DD32A536-2321-4B8A-8C5D-9D5F82F86287}" srcOrd="0" destOrd="0" presId="urn:microsoft.com/office/officeart/2005/8/layout/hierarchy6"/>
    <dgm:cxn modelId="{B09E8C76-51D5-41DA-AD93-7889A0D2C8DC}" srcId="{2AB71413-39E5-4324-BC32-18C87F8588DD}" destId="{94561D12-D930-45A0-8FE2-0C96ABA3ECCC}" srcOrd="25" destOrd="0" parTransId="{EA437116-CA4F-409E-A83A-63CE0C96CE04}" sibTransId="{BAD8258A-054F-4C86-8CF9-985534026DC5}"/>
    <dgm:cxn modelId="{53F438C8-2D21-4B3C-90A8-1F3677F047D0}" type="presOf" srcId="{59B94165-2AF6-4EF0-AA35-2153DA7A9D4F}" destId="{CA82A291-A28F-4769-BE14-DB01B3E2B1E0}" srcOrd="0" destOrd="0" presId="urn:microsoft.com/office/officeart/2005/8/layout/hierarchy6"/>
    <dgm:cxn modelId="{F3EE7B6E-41AB-4999-9453-3BDB541C48CC}" type="presOf" srcId="{4EC07C30-3A71-4B4F-8EC2-388BBB50E76C}" destId="{99304B2E-143C-435D-8699-3BD2BF5AA2C7}" srcOrd="0" destOrd="0" presId="urn:microsoft.com/office/officeart/2005/8/layout/hierarchy6"/>
    <dgm:cxn modelId="{1139C1F4-5667-440D-A7B3-96D367ED3F83}" type="presOf" srcId="{F3F7692A-F760-4B6F-9DA9-836E8FCBB994}" destId="{FA4F8A72-D8B0-4A8E-A416-4B1C5B0B04AD}" srcOrd="0" destOrd="0" presId="urn:microsoft.com/office/officeart/2005/8/layout/hierarchy6"/>
    <dgm:cxn modelId="{DA3EC67B-E6FC-42D0-9162-5B4A2C489E88}" srcId="{E329A8FA-1C80-4C25-813F-1E339E89AD55}" destId="{062A6D6B-F3E8-4BDB-AB34-5AA9C2DB3FC1}" srcOrd="3" destOrd="0" parTransId="{AC09A6AB-E4B3-4D03-9868-E74FA6C8348D}" sibTransId="{5CE4B574-9041-46D9-ACCD-5BA3F259747C}"/>
    <dgm:cxn modelId="{30B2C42A-99BB-4043-8C70-48C05081EBD2}" type="presOf" srcId="{265B8FE4-AF3A-4880-A108-23C52BB8B7C0}" destId="{D4A83A81-FD42-475B-B41C-2D5605A5380A}" srcOrd="0" destOrd="0" presId="urn:microsoft.com/office/officeart/2005/8/layout/hierarchy6"/>
    <dgm:cxn modelId="{8EF67512-993B-4C93-BDFA-D36533856504}" type="presOf" srcId="{D5496C8A-48C5-4E16-9450-52D6E4940C23}" destId="{49454C55-A4D4-4AAD-9476-6BFA19C375F5}" srcOrd="0" destOrd="0" presId="urn:microsoft.com/office/officeart/2005/8/layout/hierarchy6"/>
    <dgm:cxn modelId="{7A1E1E19-7B3F-4986-8A94-F71FF40D2779}" srcId="{2AB71413-39E5-4324-BC32-18C87F8588DD}" destId="{8437E18B-B62E-4A50-BB7D-985707EA8E9C}" srcOrd="10" destOrd="0" parTransId="{F3D60516-D5F8-4945-B602-B9A507A53C14}" sibTransId="{D231211E-DA8D-4234-BBC5-1F727C6A95CD}"/>
    <dgm:cxn modelId="{47D78DB3-48FE-4360-966E-E417B599808A}" srcId="{2AB71413-39E5-4324-BC32-18C87F8588DD}" destId="{BC9FC7BC-DBB3-4304-A217-7D09301A275E}" srcOrd="7" destOrd="0" parTransId="{915E3840-E606-446D-A3E4-DC64306A3AFB}" sibTransId="{5B3B3844-C412-40A3-88E5-55206F09D944}"/>
    <dgm:cxn modelId="{B1BF95B7-596E-49B5-B0D5-F9BD5F972213}" type="presOf" srcId="{0284F3D8-3120-443D-B905-393473A76A27}" destId="{7611B506-A8E2-4C8D-8CF5-71ECD4496A39}" srcOrd="0" destOrd="0" presId="urn:microsoft.com/office/officeart/2005/8/layout/hierarchy6"/>
    <dgm:cxn modelId="{F4E1BA7D-2339-4FD1-B1D7-E913CD754130}" type="presOf" srcId="{FA7869CF-792E-402D-8022-A89CA6E44ED3}" destId="{F1C0CD5E-36CC-4AEB-B884-979CB0845E41}" srcOrd="0" destOrd="0" presId="urn:microsoft.com/office/officeart/2005/8/layout/hierarchy6"/>
    <dgm:cxn modelId="{98ED92F1-705B-465F-AC5A-7B5FCC5367FC}" type="presOf" srcId="{FA05FD62-616C-4FBE-8968-EEBE7E303B17}" destId="{6B0F8169-3C61-463D-9AD6-4A43DDDAE4D2}" srcOrd="0" destOrd="0" presId="urn:microsoft.com/office/officeart/2005/8/layout/hierarchy6"/>
    <dgm:cxn modelId="{32021CCE-1EE0-4125-B463-E866C5C8C953}" type="presOf" srcId="{6B0C6548-1C25-448C-860A-FB4345D8499C}" destId="{A50FA55D-5742-43CE-8395-66BD565C73D0}" srcOrd="0" destOrd="0" presId="urn:microsoft.com/office/officeart/2005/8/layout/hierarchy6"/>
    <dgm:cxn modelId="{AC099A3E-C9DD-4618-963B-643D9C0677CC}" srcId="{2AB71413-39E5-4324-BC32-18C87F8588DD}" destId="{24A53BFD-966A-4EA7-9AD4-AA1D5F7DFD10}" srcOrd="13" destOrd="0" parTransId="{091E74D1-6C96-406D-A068-E53FD0B0113C}" sibTransId="{78FE773E-8293-45B9-9BE5-64511E7077D0}"/>
    <dgm:cxn modelId="{776EF3E8-D059-452C-9685-324ADDFD4C79}" type="presOf" srcId="{AB8D53AE-758F-47E7-A6A2-12BA9C4A856C}" destId="{7830BC27-E3EE-4A16-A5DD-96B9F1FD90B6}" srcOrd="0" destOrd="0" presId="urn:microsoft.com/office/officeart/2005/8/layout/hierarchy6"/>
    <dgm:cxn modelId="{9F4D7B05-772A-4348-AD9B-D6E760424DE7}" srcId="{2AB71413-39E5-4324-BC32-18C87F8588DD}" destId="{0979E78C-82AC-47A4-8DCD-25B7E3CF5666}" srcOrd="19" destOrd="0" parTransId="{4EC07C30-3A71-4B4F-8EC2-388BBB50E76C}" sibTransId="{50EA797A-995B-4311-AC6F-40BE5DAB2AFC}"/>
    <dgm:cxn modelId="{48DA70FF-385E-4B29-9754-DC6446C03698}" srcId="{2AB71413-39E5-4324-BC32-18C87F8588DD}" destId="{7E9160B3-A9DA-416B-84B3-C1C184517546}" srcOrd="2" destOrd="0" parTransId="{126370B0-5F0B-4A51-B5F8-6CC5F9E39293}" sibTransId="{6D01FF12-FAC1-4AAE-BF0D-1AB0FA6E8E77}"/>
    <dgm:cxn modelId="{2C3A1DA4-D5C2-4552-840E-BB7866C90EBB}" type="presOf" srcId="{C02D6CE1-D03D-4C34-877E-84145DAB1930}" destId="{1DE75594-E8D9-49C1-8083-53929D1A0B01}" srcOrd="0" destOrd="0" presId="urn:microsoft.com/office/officeart/2005/8/layout/hierarchy6"/>
    <dgm:cxn modelId="{19EDB3FE-576F-4EC0-AA55-895D38EC9419}" type="presOf" srcId="{ECEDBB17-3DFB-45ED-946D-5CA0889514F7}" destId="{82034AC5-DCB0-45A7-B416-2E280D0555FD}" srcOrd="0" destOrd="0" presId="urn:microsoft.com/office/officeart/2005/8/layout/hierarchy6"/>
    <dgm:cxn modelId="{4D2914D1-ABB0-40CB-B5EE-486352871B42}" type="presOf" srcId="{EA619235-9A0D-48FA-A921-8BD307E70E56}" destId="{F9302F86-467D-4E9B-9AA0-44A5E325E007}" srcOrd="0" destOrd="0" presId="urn:microsoft.com/office/officeart/2005/8/layout/hierarchy6"/>
    <dgm:cxn modelId="{D6325A92-4565-4296-BD69-605DFCE42624}" type="presOf" srcId="{8524BE33-ADBF-4797-B67D-B0B7D67C7346}" destId="{94CC594A-B3AB-42B5-8A75-D391C7C61963}" srcOrd="0" destOrd="0" presId="urn:microsoft.com/office/officeart/2005/8/layout/hierarchy6"/>
    <dgm:cxn modelId="{25F56226-06C3-4D04-AFEC-2C0D1B19CD58}" type="presOf" srcId="{C32D0AB1-0232-4C5D-B91B-EDBF0B822A4F}" destId="{6CDA17E8-965F-4555-8F33-F4DFAA81D0D8}" srcOrd="0" destOrd="0" presId="urn:microsoft.com/office/officeart/2005/8/layout/hierarchy6"/>
    <dgm:cxn modelId="{9F58F8E4-7FFB-4C50-A7A6-04F41E3598D3}" type="presOf" srcId="{A1EFEDD6-41A7-47D8-B58B-DCF8D3A0453B}" destId="{3C64D831-2BC2-44A5-BF2F-00710C5F3F9C}" srcOrd="0" destOrd="0" presId="urn:microsoft.com/office/officeart/2005/8/layout/hierarchy6"/>
    <dgm:cxn modelId="{FEE9FB30-5399-4F11-9E6B-67AAC0489F0B}" srcId="{E329A8FA-1C80-4C25-813F-1E339E89AD55}" destId="{3E6C51C0-BA64-42D1-B5F6-1BF40734BDDF}" srcOrd="7" destOrd="0" parTransId="{D5496C8A-48C5-4E16-9450-52D6E4940C23}" sibTransId="{80AD17D0-5E51-4A11-9F45-2C4E02271514}"/>
    <dgm:cxn modelId="{58AEDAD5-ABCB-4E04-9B00-44CE5C0F9781}" type="presOf" srcId="{05CBF66F-A772-4DE1-BEE0-E6C063E9DFEA}" destId="{8A6ADCB2-E05F-4CFB-B374-7CF23E1B8D26}" srcOrd="0" destOrd="0" presId="urn:microsoft.com/office/officeart/2005/8/layout/hierarchy6"/>
    <dgm:cxn modelId="{46F2AC38-E042-40A8-8238-8BEE512F5F9F}" type="presOf" srcId="{EA04A203-0F90-418D-8A6A-7342D93AF587}" destId="{93D30556-6797-4CDE-BFD4-292451A8A787}" srcOrd="0" destOrd="0" presId="urn:microsoft.com/office/officeart/2005/8/layout/hierarchy6"/>
    <dgm:cxn modelId="{6D661601-CADF-472D-B562-0D05C30903EE}" srcId="{E329A8FA-1C80-4C25-813F-1E339E89AD55}" destId="{DB74C90A-C438-462C-AF15-16BEB6A6BAE7}" srcOrd="6" destOrd="0" parTransId="{481A1BBB-C70C-43B3-B6D5-305905DA0D54}" sibTransId="{C5BD64D2-BB87-4619-8801-A54864EEEB04}"/>
    <dgm:cxn modelId="{FCF2D749-F1EC-4F63-BBF9-CB5C5A6CBF1B}" srcId="{2AB71413-39E5-4324-BC32-18C87F8588DD}" destId="{4CAAF670-6F94-4454-97DF-9345AA7F6EA1}" srcOrd="0" destOrd="0" parTransId="{A1EFEDD6-41A7-47D8-B58B-DCF8D3A0453B}" sibTransId="{AE2A9CF8-F042-463B-89B7-986D06401A6B}"/>
    <dgm:cxn modelId="{7F00A8D0-5505-4FC8-A68F-55F0125E4B5B}" type="presOf" srcId="{8A22D8B3-B9C8-47D6-AA91-ED41F7D5C010}" destId="{C03BAE04-8CFC-49A6-93F8-1372AB0411DE}" srcOrd="0" destOrd="0" presId="urn:microsoft.com/office/officeart/2005/8/layout/hierarchy6"/>
    <dgm:cxn modelId="{B98D7597-39D8-4A53-A226-F3C2CCA63F6D}" type="presOf" srcId="{062A6D6B-F3E8-4BDB-AB34-5AA9C2DB3FC1}" destId="{509544A2-D126-423B-9D83-9558B311CABD}" srcOrd="0" destOrd="0" presId="urn:microsoft.com/office/officeart/2005/8/layout/hierarchy6"/>
    <dgm:cxn modelId="{3106A42B-8585-44C2-A631-8A8024445FCB}" type="presOf" srcId="{05E8B14E-1812-4492-9DAF-BC8A797948BB}" destId="{A6594D3A-50EF-4D9B-A329-6245EBB20252}" srcOrd="0" destOrd="0" presId="urn:microsoft.com/office/officeart/2005/8/layout/hierarchy6"/>
    <dgm:cxn modelId="{357F45A3-685B-4EFC-A204-B201E38C0987}" type="presOf" srcId="{BBFC78FB-E89F-42A0-BD5F-C72C1FCC038E}" destId="{3F1710D5-3ED1-4522-AA44-C8FBA5070980}" srcOrd="0" destOrd="0" presId="urn:microsoft.com/office/officeart/2005/8/layout/hierarchy6"/>
    <dgm:cxn modelId="{7723425B-99C6-4278-BA7A-9E25F02CD5E7}" type="presOf" srcId="{C878D147-13FF-4CD7-85C7-D779F3053C0F}" destId="{76D0503C-7FC3-4B5A-A7C0-A081D93BE8F0}" srcOrd="0" destOrd="0" presId="urn:microsoft.com/office/officeart/2005/8/layout/hierarchy6"/>
    <dgm:cxn modelId="{D9792DD3-5DBE-4ACD-AA25-5937649A2B4E}" srcId="{E329A8FA-1C80-4C25-813F-1E339E89AD55}" destId="{B662CCB7-0F31-44FB-AA57-868634218A22}" srcOrd="2" destOrd="0" parTransId="{2FBFEBDD-DDC7-457B-8DB8-241C4431BD52}" sibTransId="{F726806D-879C-409E-9FDE-B327840D7304}"/>
    <dgm:cxn modelId="{29C4B304-C5BF-4432-9673-BC02098985FD}" type="presOf" srcId="{4CAAF670-6F94-4454-97DF-9345AA7F6EA1}" destId="{DC66728F-CF9D-42E7-9DBF-192DAB4736BB}" srcOrd="0" destOrd="0" presId="urn:microsoft.com/office/officeart/2005/8/layout/hierarchy6"/>
    <dgm:cxn modelId="{AA7B4573-3ED2-4D18-927B-DA507E61D500}" type="presOf" srcId="{CAEB57B1-A43C-45F6-9BC0-7B6685BE1497}" destId="{C15FC4BC-C20E-4569-BA4A-2BC2571E9C2F}" srcOrd="0" destOrd="0" presId="urn:microsoft.com/office/officeart/2005/8/layout/hierarchy6"/>
    <dgm:cxn modelId="{D398B129-4D1E-461B-ACEE-402CDA5677AC}" type="presOf" srcId="{EB3B62AC-7E90-4ED7-834A-0B1EC5506F39}" destId="{8F54077D-9AB6-4DEB-97A9-A2183F6BFD12}" srcOrd="0" destOrd="0" presId="urn:microsoft.com/office/officeart/2005/8/layout/hierarchy6"/>
    <dgm:cxn modelId="{3EDFED01-89F2-48A8-A414-B2AFC1C80512}" type="presOf" srcId="{0F97201B-D75B-4A45-9246-EC2FB34EBB42}" destId="{AE2DEA5A-1BB5-4153-8E93-8E209A586BDE}" srcOrd="0" destOrd="0" presId="urn:microsoft.com/office/officeart/2005/8/layout/hierarchy6"/>
    <dgm:cxn modelId="{7C530CA8-915C-411C-BF72-288A3511330C}" srcId="{2AB71413-39E5-4324-BC32-18C87F8588DD}" destId="{1309F40B-7CD6-41F6-885E-18F18BC2F1BF}" srcOrd="18" destOrd="0" parTransId="{5DB0628E-E10F-4E08-9F0A-FD95AD9D294F}" sibTransId="{7EEA2219-2DD1-4A7F-AFC0-8CB5AD8166AD}"/>
    <dgm:cxn modelId="{B622CBAB-2DB2-4E1A-A765-F94BFB643F80}" srcId="{2AB71413-39E5-4324-BC32-18C87F8588DD}" destId="{A8DCE493-8733-47BD-88F0-CACDF0856DDE}" srcOrd="12" destOrd="0" parTransId="{B7360710-F0FE-4EDC-8461-26E8AB6DB4C9}" sibTransId="{908CEAEF-5C61-4340-A4A7-4246D7572201}"/>
    <dgm:cxn modelId="{312FC624-D71A-4BF6-81A8-7700FA99251E}" srcId="{E329A8FA-1C80-4C25-813F-1E339E89AD55}" destId="{9076CFA7-D9A7-4363-AFC1-5C7826DF9BE2}" srcOrd="5" destOrd="0" parTransId="{50713E21-AF70-4704-A529-F030C219D097}" sibTransId="{6F3B3894-BBE7-40F3-B890-25C5395FD3FA}"/>
    <dgm:cxn modelId="{EB3DD317-BCAD-48E2-8E9E-FE01CC441580}" type="presOf" srcId="{C855A821-36C6-4FB1-89D7-61F73F10BE58}" destId="{F8732CA4-B05C-4D96-977B-930707093FEF}" srcOrd="0" destOrd="0" presId="urn:microsoft.com/office/officeart/2005/8/layout/hierarchy6"/>
    <dgm:cxn modelId="{5F4B63AB-07C9-4210-BB11-0A54FEF910ED}" srcId="{E329A8FA-1C80-4C25-813F-1E339E89AD55}" destId="{BBFC78FB-E89F-42A0-BD5F-C72C1FCC038E}" srcOrd="17" destOrd="0" parTransId="{C02D6CE1-D03D-4C34-877E-84145DAB1930}" sibTransId="{A86E65B5-A65E-429F-94FD-B53D071F994A}"/>
    <dgm:cxn modelId="{D4C3D3A9-A1C9-4877-8222-83BEA39C4302}" type="presOf" srcId="{C53E1518-805A-404C-9F5E-56AD412DC54E}" destId="{4519CF94-32C2-4524-99C3-3A9AC1E827F5}" srcOrd="0" destOrd="0" presId="urn:microsoft.com/office/officeart/2005/8/layout/hierarchy6"/>
    <dgm:cxn modelId="{175C44AB-4041-499B-BAAE-C1977BBECBBC}" srcId="{0AC518A8-7E87-4CA2-B491-5FC8FB01D863}" destId="{186D9087-346E-49ED-BBE4-55624308BAFD}" srcOrd="0" destOrd="0" parTransId="{EA04A203-0F90-418D-8A6A-7342D93AF587}" sibTransId="{2FEC274F-5E90-4A3B-8434-A1217784D96C}"/>
    <dgm:cxn modelId="{03EA5F4B-CB0F-4187-860C-3E29B46C72D8}" type="presOf" srcId="{E329A8FA-1C80-4C25-813F-1E339E89AD55}" destId="{B34ECC06-5F6F-4D13-8CA0-70DDAE466391}" srcOrd="0" destOrd="0" presId="urn:microsoft.com/office/officeart/2005/8/layout/hierarchy6"/>
    <dgm:cxn modelId="{74B9F130-240E-4DFB-94F3-725AF03A76CB}" type="presOf" srcId="{94561D12-D930-45A0-8FE2-0C96ABA3ECCC}" destId="{BD9206D6-3965-4946-96D0-5A5F21D888CC}" srcOrd="0" destOrd="0" presId="urn:microsoft.com/office/officeart/2005/8/layout/hierarchy6"/>
    <dgm:cxn modelId="{659AE5B0-6BB8-45C7-A42E-0DEFF6882724}" type="presOf" srcId="{647BB1BD-8AE9-4A61-A1AB-B3FE69FC6787}" destId="{D5CD2AD8-71D4-4445-A79C-B71D1C9B2AD6}" srcOrd="0" destOrd="0" presId="urn:microsoft.com/office/officeart/2005/8/layout/hierarchy6"/>
    <dgm:cxn modelId="{5B2D5852-23BB-4795-9D94-2128C891D1A5}" type="presOf" srcId="{1772454D-4345-49EE-BB1F-6329E835D8DB}" destId="{4B7AABCE-741F-4842-BBAA-35A34F16F520}" srcOrd="0" destOrd="0" presId="urn:microsoft.com/office/officeart/2005/8/layout/hierarchy6"/>
    <dgm:cxn modelId="{50B7B550-B254-4C27-8DE5-EE32C9F0D236}" type="presOf" srcId="{50713E21-AF70-4704-A529-F030C219D097}" destId="{4FC89C70-BB6D-4080-839D-F58C01552FD5}" srcOrd="0" destOrd="0" presId="urn:microsoft.com/office/officeart/2005/8/layout/hierarchy6"/>
    <dgm:cxn modelId="{2F909E15-4606-454A-BFFD-2BDAB1165FD4}" srcId="{2AB71413-39E5-4324-BC32-18C87F8588DD}" destId="{DB9C7700-E07D-4351-8D62-890F1B6A6AB7}" srcOrd="17" destOrd="0" parTransId="{B5B9E903-DACF-46D9-B4F5-A398333F54D0}" sibTransId="{9CA47F2E-DAEF-4512-892B-9A6031826A09}"/>
    <dgm:cxn modelId="{1148BF05-A86F-43C0-96C0-1E2675FD36E6}" type="presOf" srcId="{2FBFEBDD-DDC7-457B-8DB8-241C4431BD52}" destId="{33319DEF-0AD0-47F6-BD93-A09A4B695F0C}" srcOrd="0" destOrd="0" presId="urn:microsoft.com/office/officeart/2005/8/layout/hierarchy6"/>
    <dgm:cxn modelId="{89F044A9-07AA-4C9C-A40E-C8477129BDAE}" type="presOf" srcId="{E22FD574-2C84-458D-8471-7DE806244D33}" destId="{9D37CB76-5027-499A-A2CD-31E3278D7216}" srcOrd="0" destOrd="0" presId="urn:microsoft.com/office/officeart/2005/8/layout/hierarchy6"/>
    <dgm:cxn modelId="{414015BE-63CE-43A9-9967-F4A58B1A7FAB}" type="presOf" srcId="{8437E18B-B62E-4A50-BB7D-985707EA8E9C}" destId="{0DC8B6FB-2431-4B19-9EFB-4F84C5190CD8}" srcOrd="0" destOrd="0" presId="urn:microsoft.com/office/officeart/2005/8/layout/hierarchy6"/>
    <dgm:cxn modelId="{9F582ED4-5474-4623-A095-C1190EB52F9C}" type="presOf" srcId="{B7360710-F0FE-4EDC-8461-26E8AB6DB4C9}" destId="{5700F2E2-AB8F-4A5D-A49E-5E9CCF954FE6}" srcOrd="0" destOrd="0" presId="urn:microsoft.com/office/officeart/2005/8/layout/hierarchy6"/>
    <dgm:cxn modelId="{69AB177D-D98F-42AC-AF56-5FED1BECACE8}" type="presOf" srcId="{7E9160B3-A9DA-416B-84B3-C1C184517546}" destId="{45400E53-A8A7-4A8B-A7E1-FFCA04571AF1}" srcOrd="0" destOrd="0" presId="urn:microsoft.com/office/officeart/2005/8/layout/hierarchy6"/>
    <dgm:cxn modelId="{1E45A726-E53E-4D6D-9E64-722AA8186D1C}" srcId="{9535207B-8E98-4804-A8D0-A2AC2D51C929}" destId="{0AC518A8-7E87-4CA2-B491-5FC8FB01D863}" srcOrd="1" destOrd="0" parTransId="{D1C0F048-B2F0-4EDE-AA06-25C2D383B7E9}" sibTransId="{ECE47341-7A95-4DA7-8412-65D882FB72D8}"/>
    <dgm:cxn modelId="{A422CB77-F7F4-4926-8ED4-6CC1B8697F4E}" srcId="{2AB71413-39E5-4324-BC32-18C87F8588DD}" destId="{E22FD574-2C84-458D-8471-7DE806244D33}" srcOrd="20" destOrd="0" parTransId="{76D20716-AE26-4520-8671-90D29C2B5EB5}" sibTransId="{D3D4F7AB-EA6C-4DCA-8339-1D1A8D84A9A1}"/>
    <dgm:cxn modelId="{E9AC9476-FD22-4EA1-9058-412DB9DD9287}" srcId="{2AB71413-39E5-4324-BC32-18C87F8588DD}" destId="{23AD0EA6-43B3-49BA-A21F-0551C0D04DA0}" srcOrd="8" destOrd="0" parTransId="{5DF03006-67BB-4D81-A2DB-46B6F0062B55}" sibTransId="{04379BC7-9C37-44D5-93B5-FF572AC792F0}"/>
    <dgm:cxn modelId="{A317A3F3-D537-40DE-9A7A-EB258C1FBD7A}" srcId="{E329A8FA-1C80-4C25-813F-1E339E89AD55}" destId="{46A2C421-99BB-4262-AE93-D437E48EE8F6}" srcOrd="1" destOrd="0" parTransId="{15573160-88E9-4080-B1F4-7D3EE0ACD89F}" sibTransId="{0065C1FF-6382-4508-88F7-BAD77D86C03E}"/>
    <dgm:cxn modelId="{CD494613-5A6C-4441-B7F4-A40C1AB2B928}" type="presOf" srcId="{012425FF-38CA-41D0-92C3-DD40F10EA285}" destId="{A8FA372D-12F9-4F36-B8D6-07C368CF2034}" srcOrd="0" destOrd="0" presId="urn:microsoft.com/office/officeart/2005/8/layout/hierarchy6"/>
    <dgm:cxn modelId="{D270FFE0-E54C-4692-85D2-E8D4F779C01F}" srcId="{2AB71413-39E5-4324-BC32-18C87F8588DD}" destId="{C32D0AB1-0232-4C5D-B91B-EDBF0B822A4F}" srcOrd="24" destOrd="0" parTransId="{AB8D53AE-758F-47E7-A6A2-12BA9C4A856C}" sibTransId="{104940B6-CE84-4420-97F2-92F381ABB33F}"/>
    <dgm:cxn modelId="{9D828601-1437-497C-B92A-E5DD239289EB}" type="presOf" srcId="{2AB71413-39E5-4324-BC32-18C87F8588DD}" destId="{9B244AA8-E041-4C81-93C1-F9373F1EDF4B}" srcOrd="0" destOrd="0" presId="urn:microsoft.com/office/officeart/2005/8/layout/hierarchy6"/>
    <dgm:cxn modelId="{7837A628-141D-4CD7-B1FB-293C92BB1657}" srcId="{2AB71413-39E5-4324-BC32-18C87F8588DD}" destId="{C0755588-FAFD-41A0-AC89-07BE4288DE55}" srcOrd="16" destOrd="0" parTransId="{CAEB57B1-A43C-45F6-9BC0-7B6685BE1497}" sibTransId="{FDD15158-9C44-40CD-A9F9-84E9A39C154E}"/>
    <dgm:cxn modelId="{221821CC-371C-401C-98CA-C72404E48375}" srcId="{2AB71413-39E5-4324-BC32-18C87F8588DD}" destId="{2A615A0D-F454-4AA4-A58A-CA49970183FE}" srcOrd="5" destOrd="0" parTransId="{1772454D-4345-49EE-BB1F-6329E835D8DB}" sibTransId="{42C41D43-5A7C-4734-BF21-8F7A8A5A4C04}"/>
    <dgm:cxn modelId="{E47B5EE2-934C-42FF-8EA4-F862B0A9DD3F}" type="presOf" srcId="{7ACB9650-559F-47D2-B8D6-3808A26D5917}" destId="{9FB29A1B-1110-4C7F-9A66-BD7612DF4C3E}" srcOrd="0" destOrd="0" presId="urn:microsoft.com/office/officeart/2005/8/layout/hierarchy6"/>
    <dgm:cxn modelId="{14E4627F-2829-4399-A67E-3D74E4D03B36}" type="presOf" srcId="{46A2C421-99BB-4262-AE93-D437E48EE8F6}" destId="{0C5C2994-13FC-446A-B269-172DF5548356}" srcOrd="0" destOrd="0" presId="urn:microsoft.com/office/officeart/2005/8/layout/hierarchy6"/>
    <dgm:cxn modelId="{0D8C2480-0756-4D3B-99A7-237026D2AAAE}" type="presOf" srcId="{C5AA0DC2-15E3-4910-869E-C674A1396EA1}" destId="{F4BC726A-2E87-4A00-A8D6-FEE760C11E19}" srcOrd="0" destOrd="0" presId="urn:microsoft.com/office/officeart/2005/8/layout/hierarchy6"/>
    <dgm:cxn modelId="{D3A305B8-7F5E-4733-866D-5492FB461436}" type="presOf" srcId="{8ADC17A4-682F-48FD-B377-598FEEE426A5}" destId="{B176B408-99BB-4E9F-9D50-62A9CD86AD45}" srcOrd="0" destOrd="0" presId="urn:microsoft.com/office/officeart/2005/8/layout/hierarchy6"/>
    <dgm:cxn modelId="{1F8B16FE-EB0F-439A-BCB4-3875DD7E17EF}" srcId="{647BB1BD-8AE9-4A61-A1AB-B3FE69FC6787}" destId="{2C980DA7-9EDE-4924-84E7-3F091B8C9024}" srcOrd="1" destOrd="0" parTransId="{6685AE00-FE0A-4426-897D-E82D84B120C7}" sibTransId="{DC144B3E-B4F3-4E01-8D63-87127FA0B910}"/>
    <dgm:cxn modelId="{A3EE5C68-2D3A-43B2-885A-39AEC7B1C7E1}" type="presOf" srcId="{6685AE00-FE0A-4426-897D-E82D84B120C7}" destId="{E87EBB12-82E8-47B7-B755-C0E0548F17EF}" srcOrd="0" destOrd="0" presId="urn:microsoft.com/office/officeart/2005/8/layout/hierarchy6"/>
    <dgm:cxn modelId="{94CBDE55-8378-4269-B35A-7618B93E0E02}" type="presOf" srcId="{26B4FA45-925D-44BA-9255-902FB590F2CC}" destId="{F6BFF160-CA14-43DE-852F-77BD1C649EFC}" srcOrd="0" destOrd="0" presId="urn:microsoft.com/office/officeart/2005/8/layout/hierarchy6"/>
    <dgm:cxn modelId="{CF73063C-F5CE-44A7-B15B-F9D1A9B756F9}" type="presOf" srcId="{2C36EA5B-B57A-4DDB-9BD6-B7D8863462DE}" destId="{5062222F-BDF7-466B-AE7D-511D67289940}" srcOrd="0" destOrd="0" presId="urn:microsoft.com/office/officeart/2005/8/layout/hierarchy6"/>
    <dgm:cxn modelId="{FE83D195-EBE9-48F3-B2B8-D45DF04AFC4F}" type="presOf" srcId="{2B9FF90E-DD59-46EE-991C-A35F1036C0C3}" destId="{43A80E7C-2511-47C0-9C2E-19F82449C158}" srcOrd="0" destOrd="0" presId="urn:microsoft.com/office/officeart/2005/8/layout/hierarchy6"/>
    <dgm:cxn modelId="{A2BCD87C-BFF8-4DB3-8ADE-A669F18A9524}" type="presOf" srcId="{A8DCE493-8733-47BD-88F0-CACDF0856DDE}" destId="{BDEA0AE5-5094-48FF-8ACC-31BFCB2508EC}" srcOrd="0" destOrd="0" presId="urn:microsoft.com/office/officeart/2005/8/layout/hierarchy6"/>
    <dgm:cxn modelId="{5FB4EC34-95DC-440E-802D-018DA5B22668}" srcId="{E329A8FA-1C80-4C25-813F-1E339E89AD55}" destId="{EA619235-9A0D-48FA-A921-8BD307E70E56}" srcOrd="15" destOrd="0" parTransId="{CE5F0B2C-2F2A-4AFB-BCF4-4403127A02A1}" sibTransId="{591FD7B9-6393-4088-9A0D-80F325ADCAAE}"/>
    <dgm:cxn modelId="{34461622-D3BA-421F-8F24-C8BE8007EB40}" type="presOf" srcId="{B11074D5-5589-413B-B28D-757BF6C4F8C0}" destId="{73447F26-23DC-4AA6-A73D-DE680527BF5E}" srcOrd="0" destOrd="0" presId="urn:microsoft.com/office/officeart/2005/8/layout/hierarchy6"/>
    <dgm:cxn modelId="{A407AB60-611F-4FF5-A011-D79FE1DDAD97}" srcId="{E329A8FA-1C80-4C25-813F-1E339E89AD55}" destId="{B3DD66E3-ED6F-4732-89FA-56D7C5F27A0B}" srcOrd="9" destOrd="0" parTransId="{87981AFA-CBDA-4453-828B-E41139DD738A}" sibTransId="{0EDA31C8-196C-4B4B-B814-9E0C4489A5CD}"/>
    <dgm:cxn modelId="{62C5ED4A-C4C7-4CF8-99F2-96FE47185810}" type="presOf" srcId="{9535207B-8E98-4804-A8D0-A2AC2D51C929}" destId="{48675B21-1B15-4AF7-B080-F92BAF2B359B}" srcOrd="0" destOrd="0" presId="urn:microsoft.com/office/officeart/2005/8/layout/hierarchy6"/>
    <dgm:cxn modelId="{5284B276-6A2E-4E5B-BD3C-A048114DDE7E}" type="presOf" srcId="{B662CCB7-0F31-44FB-AA57-868634218A22}" destId="{00C2B802-97F4-41FF-9C90-A33E501C4778}" srcOrd="0" destOrd="0" presId="urn:microsoft.com/office/officeart/2005/8/layout/hierarchy6"/>
    <dgm:cxn modelId="{5626BFEE-B391-4A7D-81A7-1457D4307999}" srcId="{E329A8FA-1C80-4C25-813F-1E339E89AD55}" destId="{647BB1BD-8AE9-4A61-A1AB-B3FE69FC6787}" srcOrd="16" destOrd="0" parTransId="{B11074D5-5589-413B-B28D-757BF6C4F8C0}" sibTransId="{B2416F2D-82FD-48A0-B2EB-8F1959D599CF}"/>
    <dgm:cxn modelId="{FB125C7E-6718-4B07-8BB1-A5CC43D61B77}" srcId="{647BB1BD-8AE9-4A61-A1AB-B3FE69FC6787}" destId="{24949D77-B6BE-4CD9-B6D2-21BC408710F6}" srcOrd="0" destOrd="0" parTransId="{8524BE33-ADBF-4797-B67D-B0B7D67C7346}" sibTransId="{E58728C1-7821-49D7-A124-96F580FF410D}"/>
    <dgm:cxn modelId="{7FE8B4FB-DD58-4C98-B1CA-458B56DD55C8}" type="presOf" srcId="{C41C085C-4DD3-4160-9595-2EB6E7C92E9A}" destId="{6BD7FF40-B71C-4A7E-A7B1-3B3E2F9933D5}" srcOrd="0" destOrd="0" presId="urn:microsoft.com/office/officeart/2005/8/layout/hierarchy6"/>
    <dgm:cxn modelId="{E30E4DA5-B5B4-4AA1-AA9D-600795B7B225}" type="presOf" srcId="{915E3840-E606-446D-A3E4-DC64306A3AFB}" destId="{04541539-19C5-4B52-8A6A-2A57B2BA1C1E}" srcOrd="0" destOrd="0" presId="urn:microsoft.com/office/officeart/2005/8/layout/hierarchy6"/>
    <dgm:cxn modelId="{1096DF10-B95D-47F5-AE16-6E71F23D991A}" type="presParOf" srcId="{106B0479-93F2-4517-9715-7DDD9EB3516A}" destId="{23D41EBD-E814-431F-A121-DDDA3B0BFC38}" srcOrd="0" destOrd="0" presId="urn:microsoft.com/office/officeart/2005/8/layout/hierarchy6"/>
    <dgm:cxn modelId="{95A8CFA6-F9CE-409C-A732-108BE225371B}" type="presParOf" srcId="{23D41EBD-E814-431F-A121-DDDA3B0BFC38}" destId="{51473A1D-62F6-4563-A350-75D51D6FDB85}" srcOrd="0" destOrd="0" presId="urn:microsoft.com/office/officeart/2005/8/layout/hierarchy6"/>
    <dgm:cxn modelId="{66AB0023-E60C-4690-8A2D-04203049C877}" type="presParOf" srcId="{51473A1D-62F6-4563-A350-75D51D6FDB85}" destId="{A00D7473-EA1D-4236-8DF7-D677F11F61EB}" srcOrd="0" destOrd="0" presId="urn:microsoft.com/office/officeart/2005/8/layout/hierarchy6"/>
    <dgm:cxn modelId="{802E9AF0-1698-44A0-A8FE-A4D1396CAEA1}" type="presParOf" srcId="{A00D7473-EA1D-4236-8DF7-D677F11F61EB}" destId="{F8732CA4-B05C-4D96-977B-930707093FEF}" srcOrd="0" destOrd="0" presId="urn:microsoft.com/office/officeart/2005/8/layout/hierarchy6"/>
    <dgm:cxn modelId="{9290DE21-C01E-4735-81FE-9BE1B2DB7040}" type="presParOf" srcId="{A00D7473-EA1D-4236-8DF7-D677F11F61EB}" destId="{748A13C8-8DC6-422B-84C1-0DC8A137E007}" srcOrd="1" destOrd="0" presId="urn:microsoft.com/office/officeart/2005/8/layout/hierarchy6"/>
    <dgm:cxn modelId="{E5519943-FAAF-4FC8-BAB6-886551EE9DC4}" type="presParOf" srcId="{748A13C8-8DC6-422B-84C1-0DC8A137E007}" destId="{F6BFF160-CA14-43DE-852F-77BD1C649EFC}" srcOrd="0" destOrd="0" presId="urn:microsoft.com/office/officeart/2005/8/layout/hierarchy6"/>
    <dgm:cxn modelId="{07C27F67-CD1E-460A-A9F0-CE3EEA83E363}" type="presParOf" srcId="{748A13C8-8DC6-422B-84C1-0DC8A137E007}" destId="{2ED2CE55-6F89-499E-9F50-81B44940ED0B}" srcOrd="1" destOrd="0" presId="urn:microsoft.com/office/officeart/2005/8/layout/hierarchy6"/>
    <dgm:cxn modelId="{FA64C27F-2DE2-4B34-B79C-F82D7D2D8547}" type="presParOf" srcId="{2ED2CE55-6F89-499E-9F50-81B44940ED0B}" destId="{B34ECC06-5F6F-4D13-8CA0-70DDAE466391}" srcOrd="0" destOrd="0" presId="urn:microsoft.com/office/officeart/2005/8/layout/hierarchy6"/>
    <dgm:cxn modelId="{4881D506-B9D5-4FA2-BEB9-33F86E6113E0}" type="presParOf" srcId="{2ED2CE55-6F89-499E-9F50-81B44940ED0B}" destId="{30A445FA-BFE6-4390-8F41-9E4485CDED69}" srcOrd="1" destOrd="0" presId="urn:microsoft.com/office/officeart/2005/8/layout/hierarchy6"/>
    <dgm:cxn modelId="{2544012C-F482-4E04-97A8-FFDC79A2BF07}" type="presParOf" srcId="{30A445FA-BFE6-4390-8F41-9E4485CDED69}" destId="{42DE9086-423E-4948-B9DC-8FCBE8CEF748}" srcOrd="0" destOrd="0" presId="urn:microsoft.com/office/officeart/2005/8/layout/hierarchy6"/>
    <dgm:cxn modelId="{4FC48B3F-1071-485A-961B-D596E2AC155F}" type="presParOf" srcId="{30A445FA-BFE6-4390-8F41-9E4485CDED69}" destId="{0A181C06-3826-48BA-8EF7-5B3D46CEE56B}" srcOrd="1" destOrd="0" presId="urn:microsoft.com/office/officeart/2005/8/layout/hierarchy6"/>
    <dgm:cxn modelId="{4F12F5D3-12BE-47A2-BA1B-7EC6EE584D13}" type="presParOf" srcId="{0A181C06-3826-48BA-8EF7-5B3D46CEE56B}" destId="{5062222F-BDF7-466B-AE7D-511D67289940}" srcOrd="0" destOrd="0" presId="urn:microsoft.com/office/officeart/2005/8/layout/hierarchy6"/>
    <dgm:cxn modelId="{06817B32-1F8D-4EC6-9491-60AEABABE589}" type="presParOf" srcId="{0A181C06-3826-48BA-8EF7-5B3D46CEE56B}" destId="{5E16EB3D-D022-4E7B-A322-AC3839F5425B}" srcOrd="1" destOrd="0" presId="urn:microsoft.com/office/officeart/2005/8/layout/hierarchy6"/>
    <dgm:cxn modelId="{A425C9CA-8146-48C2-9032-1D547D0FAB34}" type="presParOf" srcId="{30A445FA-BFE6-4390-8F41-9E4485CDED69}" destId="{83ECCCF4-4D82-469C-947D-48647E8408F9}" srcOrd="2" destOrd="0" presId="urn:microsoft.com/office/officeart/2005/8/layout/hierarchy6"/>
    <dgm:cxn modelId="{9FE14A94-03A4-4F17-B64C-BBCAE6859538}" type="presParOf" srcId="{30A445FA-BFE6-4390-8F41-9E4485CDED69}" destId="{E691DA38-3E4C-4575-A2CB-E252CBB32BC4}" srcOrd="3" destOrd="0" presId="urn:microsoft.com/office/officeart/2005/8/layout/hierarchy6"/>
    <dgm:cxn modelId="{B0F3F226-DA9C-44C6-AB1C-DF4AB021D3AF}" type="presParOf" srcId="{E691DA38-3E4C-4575-A2CB-E252CBB32BC4}" destId="{0C5C2994-13FC-446A-B269-172DF5548356}" srcOrd="0" destOrd="0" presId="urn:microsoft.com/office/officeart/2005/8/layout/hierarchy6"/>
    <dgm:cxn modelId="{30730217-6775-4731-BE81-140566A5136F}" type="presParOf" srcId="{E691DA38-3E4C-4575-A2CB-E252CBB32BC4}" destId="{1DFDE280-8C44-4570-886B-73CDCCE906D1}" srcOrd="1" destOrd="0" presId="urn:microsoft.com/office/officeart/2005/8/layout/hierarchy6"/>
    <dgm:cxn modelId="{9A7978E0-25E2-4786-8026-8CEFB0B99982}" type="presParOf" srcId="{30A445FA-BFE6-4390-8F41-9E4485CDED69}" destId="{33319DEF-0AD0-47F6-BD93-A09A4B695F0C}" srcOrd="4" destOrd="0" presId="urn:microsoft.com/office/officeart/2005/8/layout/hierarchy6"/>
    <dgm:cxn modelId="{AA65B6C2-64F9-4FE3-906B-4E73824A1934}" type="presParOf" srcId="{30A445FA-BFE6-4390-8F41-9E4485CDED69}" destId="{9DB6343D-8352-4484-B144-3007FF7B91BF}" srcOrd="5" destOrd="0" presId="urn:microsoft.com/office/officeart/2005/8/layout/hierarchy6"/>
    <dgm:cxn modelId="{AC748531-7494-441D-B0B1-6B2DE1D48149}" type="presParOf" srcId="{9DB6343D-8352-4484-B144-3007FF7B91BF}" destId="{00C2B802-97F4-41FF-9C90-A33E501C4778}" srcOrd="0" destOrd="0" presId="urn:microsoft.com/office/officeart/2005/8/layout/hierarchy6"/>
    <dgm:cxn modelId="{E381A598-AFC2-4014-B43C-13375BD07136}" type="presParOf" srcId="{9DB6343D-8352-4484-B144-3007FF7B91BF}" destId="{C64DF5C9-A906-4E51-887B-AFF564AA2032}" srcOrd="1" destOrd="0" presId="urn:microsoft.com/office/officeart/2005/8/layout/hierarchy6"/>
    <dgm:cxn modelId="{2AE8A9AC-407F-4453-B950-CD476361F542}" type="presParOf" srcId="{30A445FA-BFE6-4390-8F41-9E4485CDED69}" destId="{A49B9AB5-329E-401F-882F-CFD8B3ACCCB2}" srcOrd="6" destOrd="0" presId="urn:microsoft.com/office/officeart/2005/8/layout/hierarchy6"/>
    <dgm:cxn modelId="{87680520-0C0E-4D91-91F2-DBF13CD75F73}" type="presParOf" srcId="{30A445FA-BFE6-4390-8F41-9E4485CDED69}" destId="{CCB96244-CD48-4DC2-B04E-29C0E6E0BE29}" srcOrd="7" destOrd="0" presId="urn:microsoft.com/office/officeart/2005/8/layout/hierarchy6"/>
    <dgm:cxn modelId="{6C573AB3-74A9-4014-B5DD-C2334175C22F}" type="presParOf" srcId="{CCB96244-CD48-4DC2-B04E-29C0E6E0BE29}" destId="{509544A2-D126-423B-9D83-9558B311CABD}" srcOrd="0" destOrd="0" presId="urn:microsoft.com/office/officeart/2005/8/layout/hierarchy6"/>
    <dgm:cxn modelId="{B046A75F-30B0-455E-80C1-94C47FA6E760}" type="presParOf" srcId="{CCB96244-CD48-4DC2-B04E-29C0E6E0BE29}" destId="{C2758D3B-1DD0-4555-A3C0-524AB8E56690}" srcOrd="1" destOrd="0" presId="urn:microsoft.com/office/officeart/2005/8/layout/hierarchy6"/>
    <dgm:cxn modelId="{ADFA4E13-2AD3-49D1-BF4E-4A7F82C7496D}" type="presParOf" srcId="{30A445FA-BFE6-4390-8F41-9E4485CDED69}" destId="{CA82A291-A28F-4769-BE14-DB01B3E2B1E0}" srcOrd="8" destOrd="0" presId="urn:microsoft.com/office/officeart/2005/8/layout/hierarchy6"/>
    <dgm:cxn modelId="{27DFA8B9-3D8C-4E38-BD90-0BFC7DFA6919}" type="presParOf" srcId="{30A445FA-BFE6-4390-8F41-9E4485CDED69}" destId="{0BEEEB3D-F438-43BD-AB6A-361AC036F233}" srcOrd="9" destOrd="0" presId="urn:microsoft.com/office/officeart/2005/8/layout/hierarchy6"/>
    <dgm:cxn modelId="{F94C549C-EC7A-4363-B77E-A74B75F3E567}" type="presParOf" srcId="{0BEEEB3D-F438-43BD-AB6A-361AC036F233}" destId="{78E4EA92-39B6-4021-A8EF-7C5216A2276D}" srcOrd="0" destOrd="0" presId="urn:microsoft.com/office/officeart/2005/8/layout/hierarchy6"/>
    <dgm:cxn modelId="{09C9DEDF-C9D7-4893-B2A9-D1713F16ADE6}" type="presParOf" srcId="{0BEEEB3D-F438-43BD-AB6A-361AC036F233}" destId="{658883C1-C2C8-41C4-8BAA-49933C4DEFCE}" srcOrd="1" destOrd="0" presId="urn:microsoft.com/office/officeart/2005/8/layout/hierarchy6"/>
    <dgm:cxn modelId="{003DF083-07A9-45A0-9FE3-3DB24138D95C}" type="presParOf" srcId="{30A445FA-BFE6-4390-8F41-9E4485CDED69}" destId="{4FC89C70-BB6D-4080-839D-F58C01552FD5}" srcOrd="10" destOrd="0" presId="urn:microsoft.com/office/officeart/2005/8/layout/hierarchy6"/>
    <dgm:cxn modelId="{9D42BDAE-ED1F-4117-B009-AA043FCC0FE4}" type="presParOf" srcId="{30A445FA-BFE6-4390-8F41-9E4485CDED69}" destId="{FF4A24C6-18A8-44D8-B6C8-D6983226BEE3}" srcOrd="11" destOrd="0" presId="urn:microsoft.com/office/officeart/2005/8/layout/hierarchy6"/>
    <dgm:cxn modelId="{44270728-B227-4759-8785-30EF95422457}" type="presParOf" srcId="{FF4A24C6-18A8-44D8-B6C8-D6983226BEE3}" destId="{5D4F40DD-21FF-4595-A7CC-0624B212F6DC}" srcOrd="0" destOrd="0" presId="urn:microsoft.com/office/officeart/2005/8/layout/hierarchy6"/>
    <dgm:cxn modelId="{C11DAC9A-87CD-4B8B-A5F9-F53003CD9D33}" type="presParOf" srcId="{FF4A24C6-18A8-44D8-B6C8-D6983226BEE3}" destId="{A8304616-28E9-4B20-A39E-BEC18B764644}" srcOrd="1" destOrd="0" presId="urn:microsoft.com/office/officeart/2005/8/layout/hierarchy6"/>
    <dgm:cxn modelId="{51BD95D9-97F7-4926-8B51-8AB54BA2E8F2}" type="presParOf" srcId="{30A445FA-BFE6-4390-8F41-9E4485CDED69}" destId="{FD047E83-6F4E-4D52-B585-44EB5F8B9615}" srcOrd="12" destOrd="0" presId="urn:microsoft.com/office/officeart/2005/8/layout/hierarchy6"/>
    <dgm:cxn modelId="{5E6731C6-15E6-4E0E-93BC-CC6B8CE19F3B}" type="presParOf" srcId="{30A445FA-BFE6-4390-8F41-9E4485CDED69}" destId="{7A70D0C3-64E1-45A1-938E-5397C2BE65AD}" srcOrd="13" destOrd="0" presId="urn:microsoft.com/office/officeart/2005/8/layout/hierarchy6"/>
    <dgm:cxn modelId="{3ECA9A28-963E-4297-8341-1CA4481FDCE1}" type="presParOf" srcId="{7A70D0C3-64E1-45A1-938E-5397C2BE65AD}" destId="{D272E3D1-BEFD-49B8-9EB2-DA2B7DF0C3CF}" srcOrd="0" destOrd="0" presId="urn:microsoft.com/office/officeart/2005/8/layout/hierarchy6"/>
    <dgm:cxn modelId="{35EE793D-8F4A-478B-9F8A-E4CD8D50F6FE}" type="presParOf" srcId="{7A70D0C3-64E1-45A1-938E-5397C2BE65AD}" destId="{16FADB07-224C-44DB-B169-2BE3C0E6FEA3}" srcOrd="1" destOrd="0" presId="urn:microsoft.com/office/officeart/2005/8/layout/hierarchy6"/>
    <dgm:cxn modelId="{46D597BE-503A-45AB-88EB-BA8FF0489F4E}" type="presParOf" srcId="{30A445FA-BFE6-4390-8F41-9E4485CDED69}" destId="{49454C55-A4D4-4AAD-9476-6BFA19C375F5}" srcOrd="14" destOrd="0" presId="urn:microsoft.com/office/officeart/2005/8/layout/hierarchy6"/>
    <dgm:cxn modelId="{FB20979B-F6EC-4598-AB2B-E38CEC8D9B42}" type="presParOf" srcId="{30A445FA-BFE6-4390-8F41-9E4485CDED69}" destId="{19231799-D254-4093-B4A5-C98E069D73DB}" srcOrd="15" destOrd="0" presId="urn:microsoft.com/office/officeart/2005/8/layout/hierarchy6"/>
    <dgm:cxn modelId="{1D1CCB4A-4FCD-4A0F-AE4D-1FEAD6DC303F}" type="presParOf" srcId="{19231799-D254-4093-B4A5-C98E069D73DB}" destId="{8991D187-CF37-4711-92BA-5F5DDE1151F8}" srcOrd="0" destOrd="0" presId="urn:microsoft.com/office/officeart/2005/8/layout/hierarchy6"/>
    <dgm:cxn modelId="{80572A23-2A34-44FE-9463-9CA1E5F2D016}" type="presParOf" srcId="{19231799-D254-4093-B4A5-C98E069D73DB}" destId="{21EECB7A-89BF-4341-A414-B76D8B3A5EA0}" srcOrd="1" destOrd="0" presId="urn:microsoft.com/office/officeart/2005/8/layout/hierarchy6"/>
    <dgm:cxn modelId="{29E1F6CB-02B3-41E1-92C5-7B974E230751}" type="presParOf" srcId="{30A445FA-BFE6-4390-8F41-9E4485CDED69}" destId="{1DF755EA-14C1-450D-A4FF-0B2E986C634B}" srcOrd="16" destOrd="0" presId="urn:microsoft.com/office/officeart/2005/8/layout/hierarchy6"/>
    <dgm:cxn modelId="{7F5C71C8-237B-4C3A-A3FE-D877D29A49BD}" type="presParOf" srcId="{30A445FA-BFE6-4390-8F41-9E4485CDED69}" destId="{234F69A2-147F-4F40-8D68-37C796E3F436}" srcOrd="17" destOrd="0" presId="urn:microsoft.com/office/officeart/2005/8/layout/hierarchy6"/>
    <dgm:cxn modelId="{20E84F80-6B3C-4688-A3FF-9B33A7B4E5E9}" type="presParOf" srcId="{234F69A2-147F-4F40-8D68-37C796E3F436}" destId="{A50FA55D-5742-43CE-8395-66BD565C73D0}" srcOrd="0" destOrd="0" presId="urn:microsoft.com/office/officeart/2005/8/layout/hierarchy6"/>
    <dgm:cxn modelId="{86C6E864-8FD6-4EF6-8639-0BF9FC6A05B0}" type="presParOf" srcId="{234F69A2-147F-4F40-8D68-37C796E3F436}" destId="{E8CCCEB2-677D-4C7F-AF4A-8DDA1F1FCCDA}" srcOrd="1" destOrd="0" presId="urn:microsoft.com/office/officeart/2005/8/layout/hierarchy6"/>
    <dgm:cxn modelId="{1B5D82AD-4F59-431C-B9D0-C5DCF1F9E50B}" type="presParOf" srcId="{30A445FA-BFE6-4390-8F41-9E4485CDED69}" destId="{5000821E-34A0-4C78-89EA-13B569D7A177}" srcOrd="18" destOrd="0" presId="urn:microsoft.com/office/officeart/2005/8/layout/hierarchy6"/>
    <dgm:cxn modelId="{8D9E8119-8E58-4AA3-9651-4108883F50F9}" type="presParOf" srcId="{30A445FA-BFE6-4390-8F41-9E4485CDED69}" destId="{E426399D-1BC9-45E7-95A9-A239DB5D654C}" srcOrd="19" destOrd="0" presId="urn:microsoft.com/office/officeart/2005/8/layout/hierarchy6"/>
    <dgm:cxn modelId="{4FBDF3E6-CA73-45D4-955A-6CE4C24E69D5}" type="presParOf" srcId="{E426399D-1BC9-45E7-95A9-A239DB5D654C}" destId="{B843B10E-CA3B-453E-8904-209D8C0C0E71}" srcOrd="0" destOrd="0" presId="urn:microsoft.com/office/officeart/2005/8/layout/hierarchy6"/>
    <dgm:cxn modelId="{5E15A8FF-04BD-4DAF-AEE1-7B44BAB8420D}" type="presParOf" srcId="{E426399D-1BC9-45E7-95A9-A239DB5D654C}" destId="{17141B40-F876-4330-99BB-FF87F7921860}" srcOrd="1" destOrd="0" presId="urn:microsoft.com/office/officeart/2005/8/layout/hierarchy6"/>
    <dgm:cxn modelId="{E775FB3D-9D46-499A-9EBC-9CC5200B6576}" type="presParOf" srcId="{30A445FA-BFE6-4390-8F41-9E4485CDED69}" destId="{459C20B8-1D85-40A8-96B4-87CADFE6005B}" srcOrd="20" destOrd="0" presId="urn:microsoft.com/office/officeart/2005/8/layout/hierarchy6"/>
    <dgm:cxn modelId="{1BAD53A7-81DA-4A16-A331-084494069D7D}" type="presParOf" srcId="{30A445FA-BFE6-4390-8F41-9E4485CDED69}" destId="{E1561E62-B0CA-4DA8-B09A-1DE04C857317}" srcOrd="21" destOrd="0" presId="urn:microsoft.com/office/officeart/2005/8/layout/hierarchy6"/>
    <dgm:cxn modelId="{C275C5EB-2F96-4FA3-B0CA-51CE1AB9A881}" type="presParOf" srcId="{E1561E62-B0CA-4DA8-B09A-1DE04C857317}" destId="{C03BAE04-8CFC-49A6-93F8-1372AB0411DE}" srcOrd="0" destOrd="0" presId="urn:microsoft.com/office/officeart/2005/8/layout/hierarchy6"/>
    <dgm:cxn modelId="{30B0F18A-BC68-440D-B397-F9DFE32D9630}" type="presParOf" srcId="{E1561E62-B0CA-4DA8-B09A-1DE04C857317}" destId="{ADBE7304-FE38-4C60-904B-A4D070499C68}" srcOrd="1" destOrd="0" presId="urn:microsoft.com/office/officeart/2005/8/layout/hierarchy6"/>
    <dgm:cxn modelId="{807F972C-8290-4C34-9DE6-19B79093290E}" type="presParOf" srcId="{30A445FA-BFE6-4390-8F41-9E4485CDED69}" destId="{4D202C2F-62D8-415F-B92C-44EBC116D9FB}" srcOrd="22" destOrd="0" presId="urn:microsoft.com/office/officeart/2005/8/layout/hierarchy6"/>
    <dgm:cxn modelId="{75654ADC-9A9E-42A9-A093-2B76961E7D9F}" type="presParOf" srcId="{30A445FA-BFE6-4390-8F41-9E4485CDED69}" destId="{77BB68A4-207B-41C0-A771-3141A5F1E857}" srcOrd="23" destOrd="0" presId="urn:microsoft.com/office/officeart/2005/8/layout/hierarchy6"/>
    <dgm:cxn modelId="{2EE8E704-32A6-4EFD-9CD5-AE6CEA5F7092}" type="presParOf" srcId="{77BB68A4-207B-41C0-A771-3141A5F1E857}" destId="{F28C7CBB-234B-4CB5-AFF2-787565029D91}" srcOrd="0" destOrd="0" presId="urn:microsoft.com/office/officeart/2005/8/layout/hierarchy6"/>
    <dgm:cxn modelId="{6CE9F660-F449-44A7-835D-11B073A539A5}" type="presParOf" srcId="{77BB68A4-207B-41C0-A771-3141A5F1E857}" destId="{9AE615D0-FFA2-405B-B4D5-4282EFCEF1AC}" srcOrd="1" destOrd="0" presId="urn:microsoft.com/office/officeart/2005/8/layout/hierarchy6"/>
    <dgm:cxn modelId="{98426459-314A-40F0-8BDD-5CDC49033156}" type="presParOf" srcId="{30A445FA-BFE6-4390-8F41-9E4485CDED69}" destId="{194F4999-27D5-4766-AAC7-F66E5D7C58E6}" srcOrd="24" destOrd="0" presId="urn:microsoft.com/office/officeart/2005/8/layout/hierarchy6"/>
    <dgm:cxn modelId="{9815D386-BA4E-4D7F-9CB5-1055A92636C4}" type="presParOf" srcId="{30A445FA-BFE6-4390-8F41-9E4485CDED69}" destId="{C20356C4-CFA1-48A0-AE64-A715A4F56798}" srcOrd="25" destOrd="0" presId="urn:microsoft.com/office/officeart/2005/8/layout/hierarchy6"/>
    <dgm:cxn modelId="{8739899C-5300-4E46-9E9D-C6B0BAB0B25F}" type="presParOf" srcId="{C20356C4-CFA1-48A0-AE64-A715A4F56798}" destId="{F4BC726A-2E87-4A00-A8D6-FEE760C11E19}" srcOrd="0" destOrd="0" presId="urn:microsoft.com/office/officeart/2005/8/layout/hierarchy6"/>
    <dgm:cxn modelId="{33E3938F-736E-4CA3-92F8-8A54A57B9D2E}" type="presParOf" srcId="{C20356C4-CFA1-48A0-AE64-A715A4F56798}" destId="{62B9DAF4-8175-48FA-BAAC-E8D3D22BDCF9}" srcOrd="1" destOrd="0" presId="urn:microsoft.com/office/officeart/2005/8/layout/hierarchy6"/>
    <dgm:cxn modelId="{31288E6E-2707-42EB-88E3-043DD16CE601}" type="presParOf" srcId="{30A445FA-BFE6-4390-8F41-9E4485CDED69}" destId="{5BDC0A53-0A79-4C29-AC7B-E19F3DDB67C0}" srcOrd="26" destOrd="0" presId="urn:microsoft.com/office/officeart/2005/8/layout/hierarchy6"/>
    <dgm:cxn modelId="{AC8B06CC-2118-4B8F-9D7F-2854D4284AB8}" type="presParOf" srcId="{30A445FA-BFE6-4390-8F41-9E4485CDED69}" destId="{C4E2A852-36E9-4505-B901-E5AF0CBF2846}" srcOrd="27" destOrd="0" presId="urn:microsoft.com/office/officeart/2005/8/layout/hierarchy6"/>
    <dgm:cxn modelId="{EF992C32-2A65-4243-8F1F-93D3D0982E91}" type="presParOf" srcId="{C4E2A852-36E9-4505-B901-E5AF0CBF2846}" destId="{48675B21-1B15-4AF7-B080-F92BAF2B359B}" srcOrd="0" destOrd="0" presId="urn:microsoft.com/office/officeart/2005/8/layout/hierarchy6"/>
    <dgm:cxn modelId="{8FFF983E-2DB1-4544-9E46-FD9A2093C875}" type="presParOf" srcId="{C4E2A852-36E9-4505-B901-E5AF0CBF2846}" destId="{A216261E-FA48-4D5D-BD8C-86850B61541C}" srcOrd="1" destOrd="0" presId="urn:microsoft.com/office/officeart/2005/8/layout/hierarchy6"/>
    <dgm:cxn modelId="{A830DAEC-E5B3-4BB0-ACD3-68A30BDFF5E7}" type="presParOf" srcId="{A216261E-FA48-4D5D-BD8C-86850B61541C}" destId="{82034AC5-DCB0-45A7-B416-2E280D0555FD}" srcOrd="0" destOrd="0" presId="urn:microsoft.com/office/officeart/2005/8/layout/hierarchy6"/>
    <dgm:cxn modelId="{E48F3BF9-6202-4644-9FC2-11C134B24115}" type="presParOf" srcId="{A216261E-FA48-4D5D-BD8C-86850B61541C}" destId="{AED2DD90-B6E5-4B11-B0CD-877194E8F441}" srcOrd="1" destOrd="0" presId="urn:microsoft.com/office/officeart/2005/8/layout/hierarchy6"/>
    <dgm:cxn modelId="{30D4D79A-936F-4AC3-8B75-D7F431DD8001}" type="presParOf" srcId="{AED2DD90-B6E5-4B11-B0CD-877194E8F441}" destId="{6BD7FF40-B71C-4A7E-A7B1-3B3E2F9933D5}" srcOrd="0" destOrd="0" presId="urn:microsoft.com/office/officeart/2005/8/layout/hierarchy6"/>
    <dgm:cxn modelId="{E6C703C7-529E-4805-BA1F-B898EBE8B4B4}" type="presParOf" srcId="{AED2DD90-B6E5-4B11-B0CD-877194E8F441}" destId="{6D4336D0-B2DF-4CAF-A78C-D1C3524D56FC}" srcOrd="1" destOrd="0" presId="urn:microsoft.com/office/officeart/2005/8/layout/hierarchy6"/>
    <dgm:cxn modelId="{80481BE9-D7B8-4AEE-809C-7D07FD1305A8}" type="presParOf" srcId="{A216261E-FA48-4D5D-BD8C-86850B61541C}" destId="{85BBF5CE-F0A3-49D3-9AF5-C58090F9F3D8}" srcOrd="2" destOrd="0" presId="urn:microsoft.com/office/officeart/2005/8/layout/hierarchy6"/>
    <dgm:cxn modelId="{AEF94901-F297-4A17-B615-F6C239671DB6}" type="presParOf" srcId="{A216261E-FA48-4D5D-BD8C-86850B61541C}" destId="{45710968-1F44-4740-B455-E8E6594A1B60}" srcOrd="3" destOrd="0" presId="urn:microsoft.com/office/officeart/2005/8/layout/hierarchy6"/>
    <dgm:cxn modelId="{1965FB0F-F43E-49BE-B7DA-311568B2D06D}" type="presParOf" srcId="{45710968-1F44-4740-B455-E8E6594A1B60}" destId="{59019B54-1915-43A9-BECE-54DDCEAEF6EA}" srcOrd="0" destOrd="0" presId="urn:microsoft.com/office/officeart/2005/8/layout/hierarchy6"/>
    <dgm:cxn modelId="{42447A6F-1E60-4B5A-BFDA-0D49FAAE6C2B}" type="presParOf" srcId="{45710968-1F44-4740-B455-E8E6594A1B60}" destId="{65C9A957-868D-4226-935C-D8DED0FBEE62}" srcOrd="1" destOrd="0" presId="urn:microsoft.com/office/officeart/2005/8/layout/hierarchy6"/>
    <dgm:cxn modelId="{424B00F8-B624-45F8-A95A-9649E297A9F9}" type="presParOf" srcId="{65C9A957-868D-4226-935C-D8DED0FBEE62}" destId="{93D30556-6797-4CDE-BFD4-292451A8A787}" srcOrd="0" destOrd="0" presId="urn:microsoft.com/office/officeart/2005/8/layout/hierarchy6"/>
    <dgm:cxn modelId="{60088919-9DA1-4576-9847-7266CB5B7E76}" type="presParOf" srcId="{65C9A957-868D-4226-935C-D8DED0FBEE62}" destId="{4DBF5E7A-E351-401B-B4B1-1D831726F2B5}" srcOrd="1" destOrd="0" presId="urn:microsoft.com/office/officeart/2005/8/layout/hierarchy6"/>
    <dgm:cxn modelId="{D3D5EC9C-770B-4B9B-B5FD-CD3DE840D194}" type="presParOf" srcId="{4DBF5E7A-E351-401B-B4B1-1D831726F2B5}" destId="{87B0BC8A-F974-4164-8F01-F3016F4F8C13}" srcOrd="0" destOrd="0" presId="urn:microsoft.com/office/officeart/2005/8/layout/hierarchy6"/>
    <dgm:cxn modelId="{A7A6598F-4C42-4F8E-860F-102B8010D5F0}" type="presParOf" srcId="{4DBF5E7A-E351-401B-B4B1-1D831726F2B5}" destId="{D4CBFE3D-4C5A-4DF8-AD24-0A948277EE3E}" srcOrd="1" destOrd="0" presId="urn:microsoft.com/office/officeart/2005/8/layout/hierarchy6"/>
    <dgm:cxn modelId="{FBF66614-EA90-411E-B673-55A418E9CD7F}" type="presParOf" srcId="{A216261E-FA48-4D5D-BD8C-86850B61541C}" destId="{B176B408-99BB-4E9F-9D50-62A9CD86AD45}" srcOrd="4" destOrd="0" presId="urn:microsoft.com/office/officeart/2005/8/layout/hierarchy6"/>
    <dgm:cxn modelId="{12BC5286-7B78-41ED-9077-42A9EC3B5B14}" type="presParOf" srcId="{A216261E-FA48-4D5D-BD8C-86850B61541C}" destId="{FFB8DA44-55FE-4139-BF2E-102BA3FB1F63}" srcOrd="5" destOrd="0" presId="urn:microsoft.com/office/officeart/2005/8/layout/hierarchy6"/>
    <dgm:cxn modelId="{B04A2D79-6C75-47BF-83AC-6BF825FCB514}" type="presParOf" srcId="{FFB8DA44-55FE-4139-BF2E-102BA3FB1F63}" destId="{FA4F8A72-D8B0-4A8E-A416-4B1C5B0B04AD}" srcOrd="0" destOrd="0" presId="urn:microsoft.com/office/officeart/2005/8/layout/hierarchy6"/>
    <dgm:cxn modelId="{90169775-6018-4DAD-BEFE-7326D6D30053}" type="presParOf" srcId="{FFB8DA44-55FE-4139-BF2E-102BA3FB1F63}" destId="{92BBB1A2-68EC-4C08-AAFD-A04BE806DA21}" srcOrd="1" destOrd="0" presId="urn:microsoft.com/office/officeart/2005/8/layout/hierarchy6"/>
    <dgm:cxn modelId="{C847E533-D3B0-4BF6-A4FE-903AE8D24E1F}" type="presParOf" srcId="{30A445FA-BFE6-4390-8F41-9E4485CDED69}" destId="{76D0503C-7FC3-4B5A-A7C0-A081D93BE8F0}" srcOrd="28" destOrd="0" presId="urn:microsoft.com/office/officeart/2005/8/layout/hierarchy6"/>
    <dgm:cxn modelId="{A69A71F6-EC3C-41C7-B8C7-58CA95DC13DC}" type="presParOf" srcId="{30A445FA-BFE6-4390-8F41-9E4485CDED69}" destId="{161CA11F-D292-4B7B-8E41-94800C437F24}" srcOrd="29" destOrd="0" presId="urn:microsoft.com/office/officeart/2005/8/layout/hierarchy6"/>
    <dgm:cxn modelId="{76B52362-E01C-469C-8896-BB3FC8975185}" type="presParOf" srcId="{161CA11F-D292-4B7B-8E41-94800C437F24}" destId="{DD32A536-2321-4B8A-8C5D-9D5F82F86287}" srcOrd="0" destOrd="0" presId="urn:microsoft.com/office/officeart/2005/8/layout/hierarchy6"/>
    <dgm:cxn modelId="{784C65BE-840A-483D-828B-04741BFC3B9A}" type="presParOf" srcId="{161CA11F-D292-4B7B-8E41-94800C437F24}" destId="{E2A46429-C752-4852-AF79-AD0ED0BBD543}" srcOrd="1" destOrd="0" presId="urn:microsoft.com/office/officeart/2005/8/layout/hierarchy6"/>
    <dgm:cxn modelId="{2C79F23E-CD92-4A18-832E-2B10C860F262}" type="presParOf" srcId="{30A445FA-BFE6-4390-8F41-9E4485CDED69}" destId="{FF9B7A2C-8DB2-4644-9A56-A493E4F68B53}" srcOrd="30" destOrd="0" presId="urn:microsoft.com/office/officeart/2005/8/layout/hierarchy6"/>
    <dgm:cxn modelId="{C11E323F-4555-40F6-9F8B-76862D89CE52}" type="presParOf" srcId="{30A445FA-BFE6-4390-8F41-9E4485CDED69}" destId="{4EA36E9E-50E4-45DB-BC25-968ADE93FDA3}" srcOrd="31" destOrd="0" presId="urn:microsoft.com/office/officeart/2005/8/layout/hierarchy6"/>
    <dgm:cxn modelId="{B6A56986-7546-4F08-9140-F73C9288DD94}" type="presParOf" srcId="{4EA36E9E-50E4-45DB-BC25-968ADE93FDA3}" destId="{F9302F86-467D-4E9B-9AA0-44A5E325E007}" srcOrd="0" destOrd="0" presId="urn:microsoft.com/office/officeart/2005/8/layout/hierarchy6"/>
    <dgm:cxn modelId="{87B7D4B7-E150-4701-B17B-FBBB34314D96}" type="presParOf" srcId="{4EA36E9E-50E4-45DB-BC25-968ADE93FDA3}" destId="{42E1C523-CB98-46DE-925E-0CD1A8BFE932}" srcOrd="1" destOrd="0" presId="urn:microsoft.com/office/officeart/2005/8/layout/hierarchy6"/>
    <dgm:cxn modelId="{F7FC0226-1099-4B88-8BC7-E8E6FE7AAB11}" type="presParOf" srcId="{30A445FA-BFE6-4390-8F41-9E4485CDED69}" destId="{73447F26-23DC-4AA6-A73D-DE680527BF5E}" srcOrd="32" destOrd="0" presId="urn:microsoft.com/office/officeart/2005/8/layout/hierarchy6"/>
    <dgm:cxn modelId="{DDE54F87-9459-4D0E-8EE2-E342FE98EF1B}" type="presParOf" srcId="{30A445FA-BFE6-4390-8F41-9E4485CDED69}" destId="{08CF3B07-DBA6-48FC-8ADD-B9E543D867DF}" srcOrd="33" destOrd="0" presId="urn:microsoft.com/office/officeart/2005/8/layout/hierarchy6"/>
    <dgm:cxn modelId="{A82332C2-1DFD-4215-91AC-926FF8868A0D}" type="presParOf" srcId="{08CF3B07-DBA6-48FC-8ADD-B9E543D867DF}" destId="{D5CD2AD8-71D4-4445-A79C-B71D1C9B2AD6}" srcOrd="0" destOrd="0" presId="urn:microsoft.com/office/officeart/2005/8/layout/hierarchy6"/>
    <dgm:cxn modelId="{4B5F287F-3C8A-4158-9AD3-1E94199C00F7}" type="presParOf" srcId="{08CF3B07-DBA6-48FC-8ADD-B9E543D867DF}" destId="{A8C116CF-25E8-4BAD-9691-20B7ABBE6F00}" srcOrd="1" destOrd="0" presId="urn:microsoft.com/office/officeart/2005/8/layout/hierarchy6"/>
    <dgm:cxn modelId="{6810338D-26AA-4940-BEBE-D58538295300}" type="presParOf" srcId="{A8C116CF-25E8-4BAD-9691-20B7ABBE6F00}" destId="{94CC594A-B3AB-42B5-8A75-D391C7C61963}" srcOrd="0" destOrd="0" presId="urn:microsoft.com/office/officeart/2005/8/layout/hierarchy6"/>
    <dgm:cxn modelId="{CA3D4477-481A-4CC6-8479-62FA25D86BCB}" type="presParOf" srcId="{A8C116CF-25E8-4BAD-9691-20B7ABBE6F00}" destId="{4503132F-CD64-4B0F-9233-DEAA3402160C}" srcOrd="1" destOrd="0" presId="urn:microsoft.com/office/officeart/2005/8/layout/hierarchy6"/>
    <dgm:cxn modelId="{6B27074C-019B-40CA-9CB1-D9A8DCF57358}" type="presParOf" srcId="{4503132F-CD64-4B0F-9233-DEAA3402160C}" destId="{A3F07F91-956B-4E30-AA77-840020B3971F}" srcOrd="0" destOrd="0" presId="urn:microsoft.com/office/officeart/2005/8/layout/hierarchy6"/>
    <dgm:cxn modelId="{7A8DF8DF-7DE8-423E-9952-0081B69C3590}" type="presParOf" srcId="{4503132F-CD64-4B0F-9233-DEAA3402160C}" destId="{1A735991-9103-4E74-BCE8-832E6CDE24DD}" srcOrd="1" destOrd="0" presId="urn:microsoft.com/office/officeart/2005/8/layout/hierarchy6"/>
    <dgm:cxn modelId="{9F0E9BDF-E1BD-473D-8D64-0EECBE858C70}" type="presParOf" srcId="{A8C116CF-25E8-4BAD-9691-20B7ABBE6F00}" destId="{E87EBB12-82E8-47B7-B755-C0E0548F17EF}" srcOrd="2" destOrd="0" presId="urn:microsoft.com/office/officeart/2005/8/layout/hierarchy6"/>
    <dgm:cxn modelId="{658FA65D-DCD2-4DFC-B94E-3CEA1848C5FE}" type="presParOf" srcId="{A8C116CF-25E8-4BAD-9691-20B7ABBE6F00}" destId="{8BEF35F6-9375-479A-891B-3DC73EFE1C0B}" srcOrd="3" destOrd="0" presId="urn:microsoft.com/office/officeart/2005/8/layout/hierarchy6"/>
    <dgm:cxn modelId="{B73A2ECF-1E7D-4C8F-A5E2-1E2F98BD3C4F}" type="presParOf" srcId="{8BEF35F6-9375-479A-891B-3DC73EFE1C0B}" destId="{63D39043-4B70-4F23-865E-FCB9FC81CBB0}" srcOrd="0" destOrd="0" presId="urn:microsoft.com/office/officeart/2005/8/layout/hierarchy6"/>
    <dgm:cxn modelId="{5EA5ED5F-3E31-49D4-B0FC-DB098851242E}" type="presParOf" srcId="{8BEF35F6-9375-479A-891B-3DC73EFE1C0B}" destId="{65165857-E476-4568-98BE-4F37DF7A5543}" srcOrd="1" destOrd="0" presId="urn:microsoft.com/office/officeart/2005/8/layout/hierarchy6"/>
    <dgm:cxn modelId="{CD6C64B5-C9C2-4A62-B694-3BC3BA61BCC7}" type="presParOf" srcId="{A8C116CF-25E8-4BAD-9691-20B7ABBE6F00}" destId="{8A6ADCB2-E05F-4CFB-B374-7CF23E1B8D26}" srcOrd="4" destOrd="0" presId="urn:microsoft.com/office/officeart/2005/8/layout/hierarchy6"/>
    <dgm:cxn modelId="{9FA4DFA1-EF08-4E0C-B4F4-901C8351546A}" type="presParOf" srcId="{A8C116CF-25E8-4BAD-9691-20B7ABBE6F00}" destId="{632C5FDE-7932-4E12-9C3F-D0F12143E35A}" srcOrd="5" destOrd="0" presId="urn:microsoft.com/office/officeart/2005/8/layout/hierarchy6"/>
    <dgm:cxn modelId="{5DD26379-FD1B-4B5E-973E-CE295FE46C7A}" type="presParOf" srcId="{632C5FDE-7932-4E12-9C3F-D0F12143E35A}" destId="{9FB29A1B-1110-4C7F-9A66-BD7612DF4C3E}" srcOrd="0" destOrd="0" presId="urn:microsoft.com/office/officeart/2005/8/layout/hierarchy6"/>
    <dgm:cxn modelId="{DD33461A-52B1-476D-AC39-5D44315ECE50}" type="presParOf" srcId="{632C5FDE-7932-4E12-9C3F-D0F12143E35A}" destId="{401DF6F5-84D4-4767-8C26-0444723211C0}" srcOrd="1" destOrd="0" presId="urn:microsoft.com/office/officeart/2005/8/layout/hierarchy6"/>
    <dgm:cxn modelId="{032915C9-D93A-4778-A201-BFA5E100FE04}" type="presParOf" srcId="{A8C116CF-25E8-4BAD-9691-20B7ABBE6F00}" destId="{F0A29420-DF88-43EA-BD69-117499413025}" srcOrd="6" destOrd="0" presId="urn:microsoft.com/office/officeart/2005/8/layout/hierarchy6"/>
    <dgm:cxn modelId="{FE6BA774-8F12-4C40-AB43-DDB1899F6720}" type="presParOf" srcId="{A8C116CF-25E8-4BAD-9691-20B7ABBE6F00}" destId="{CA186338-4BC8-4908-BC81-B8AE972E34E2}" srcOrd="7" destOrd="0" presId="urn:microsoft.com/office/officeart/2005/8/layout/hierarchy6"/>
    <dgm:cxn modelId="{9914A35E-4DB3-40BD-B72B-B4BCF6252A1E}" type="presParOf" srcId="{CA186338-4BC8-4908-BC81-B8AE972E34E2}" destId="{0F84C73A-2904-45F4-BB26-1F78EC6DF0C5}" srcOrd="0" destOrd="0" presId="urn:microsoft.com/office/officeart/2005/8/layout/hierarchy6"/>
    <dgm:cxn modelId="{E928F79A-EA75-45F1-9B00-7317EE9E79F9}" type="presParOf" srcId="{CA186338-4BC8-4908-BC81-B8AE972E34E2}" destId="{45E31113-0AD2-4EEA-A2D7-55981235E7BC}" srcOrd="1" destOrd="0" presId="urn:microsoft.com/office/officeart/2005/8/layout/hierarchy6"/>
    <dgm:cxn modelId="{6FF943B9-7030-4645-93FD-1FDC6538D4F9}" type="presParOf" srcId="{30A445FA-BFE6-4390-8F41-9E4485CDED69}" destId="{1DE75594-E8D9-49C1-8083-53929D1A0B01}" srcOrd="34" destOrd="0" presId="urn:microsoft.com/office/officeart/2005/8/layout/hierarchy6"/>
    <dgm:cxn modelId="{50F7E3AA-5E40-402E-915E-4BC2E35DD6E1}" type="presParOf" srcId="{30A445FA-BFE6-4390-8F41-9E4485CDED69}" destId="{97CD44D1-AD2E-47AA-A5C4-E0B908004990}" srcOrd="35" destOrd="0" presId="urn:microsoft.com/office/officeart/2005/8/layout/hierarchy6"/>
    <dgm:cxn modelId="{2B47C9D7-5FEC-4A95-BB0B-1970BBA798E6}" type="presParOf" srcId="{97CD44D1-AD2E-47AA-A5C4-E0B908004990}" destId="{3F1710D5-3ED1-4522-AA44-C8FBA5070980}" srcOrd="0" destOrd="0" presId="urn:microsoft.com/office/officeart/2005/8/layout/hierarchy6"/>
    <dgm:cxn modelId="{03C4399C-C585-4FB5-A3EF-AE6025761263}" type="presParOf" srcId="{97CD44D1-AD2E-47AA-A5C4-E0B908004990}" destId="{2DD49B69-B237-4317-BE7E-735C64AA9204}" srcOrd="1" destOrd="0" presId="urn:microsoft.com/office/officeart/2005/8/layout/hierarchy6"/>
    <dgm:cxn modelId="{8400C740-DAC0-4E30-9664-FADDB6C4E3EB}" type="presParOf" srcId="{748A13C8-8DC6-422B-84C1-0DC8A137E007}" destId="{A6594D3A-50EF-4D9B-A329-6245EBB20252}" srcOrd="2" destOrd="0" presId="urn:microsoft.com/office/officeart/2005/8/layout/hierarchy6"/>
    <dgm:cxn modelId="{1A2923E0-EC02-4293-A0CF-CDB2E4832D40}" type="presParOf" srcId="{748A13C8-8DC6-422B-84C1-0DC8A137E007}" destId="{A93C0DD9-BDED-4828-8682-B01F3CA5DBB8}" srcOrd="3" destOrd="0" presId="urn:microsoft.com/office/officeart/2005/8/layout/hierarchy6"/>
    <dgm:cxn modelId="{E3639768-B68E-4A30-886E-5D472D7BEB15}" type="presParOf" srcId="{A93C0DD9-BDED-4828-8682-B01F3CA5DBB8}" destId="{9B244AA8-E041-4C81-93C1-F9373F1EDF4B}" srcOrd="0" destOrd="0" presId="urn:microsoft.com/office/officeart/2005/8/layout/hierarchy6"/>
    <dgm:cxn modelId="{946E7176-959F-4FB2-B405-899C5FA352DA}" type="presParOf" srcId="{A93C0DD9-BDED-4828-8682-B01F3CA5DBB8}" destId="{A18CACF5-E84C-4E2D-8F98-E840420221BF}" srcOrd="1" destOrd="0" presId="urn:microsoft.com/office/officeart/2005/8/layout/hierarchy6"/>
    <dgm:cxn modelId="{5C33B346-0089-47F5-9CAF-5B287331C213}" type="presParOf" srcId="{A18CACF5-E84C-4E2D-8F98-E840420221BF}" destId="{3C64D831-2BC2-44A5-BF2F-00710C5F3F9C}" srcOrd="0" destOrd="0" presId="urn:microsoft.com/office/officeart/2005/8/layout/hierarchy6"/>
    <dgm:cxn modelId="{DEA4D6A2-2184-4460-AD9A-461AFD15900A}" type="presParOf" srcId="{A18CACF5-E84C-4E2D-8F98-E840420221BF}" destId="{B893B15A-8A6A-4853-979C-9406E07C6699}" srcOrd="1" destOrd="0" presId="urn:microsoft.com/office/officeart/2005/8/layout/hierarchy6"/>
    <dgm:cxn modelId="{1D30EA4B-DA04-4195-AF18-CE9DC76AAD1B}" type="presParOf" srcId="{B893B15A-8A6A-4853-979C-9406E07C6699}" destId="{DC66728F-CF9D-42E7-9DBF-192DAB4736BB}" srcOrd="0" destOrd="0" presId="urn:microsoft.com/office/officeart/2005/8/layout/hierarchy6"/>
    <dgm:cxn modelId="{CF3C7B6F-DDD5-4A67-9C33-39F24CBB9933}" type="presParOf" srcId="{B893B15A-8A6A-4853-979C-9406E07C6699}" destId="{BFAADDBB-D0B2-4898-BE9F-D1341B403B0C}" srcOrd="1" destOrd="0" presId="urn:microsoft.com/office/officeart/2005/8/layout/hierarchy6"/>
    <dgm:cxn modelId="{9F856108-56B0-4333-A989-18F92D8FCCB1}" type="presParOf" srcId="{A18CACF5-E84C-4E2D-8F98-E840420221BF}" destId="{216707E8-3AEC-4A7E-99DE-82869AC28D9E}" srcOrd="2" destOrd="0" presId="urn:microsoft.com/office/officeart/2005/8/layout/hierarchy6"/>
    <dgm:cxn modelId="{870AF050-FFF5-434A-BADC-B34644CD1289}" type="presParOf" srcId="{A18CACF5-E84C-4E2D-8F98-E840420221BF}" destId="{3DC27A2D-8B33-421E-8D32-23496E1ED0ED}" srcOrd="3" destOrd="0" presId="urn:microsoft.com/office/officeart/2005/8/layout/hierarchy6"/>
    <dgm:cxn modelId="{72DF4162-D3F2-48BD-B511-7CC670CF63BE}" type="presParOf" srcId="{3DC27A2D-8B33-421E-8D32-23496E1ED0ED}" destId="{43A80E7C-2511-47C0-9C2E-19F82449C158}" srcOrd="0" destOrd="0" presId="urn:microsoft.com/office/officeart/2005/8/layout/hierarchy6"/>
    <dgm:cxn modelId="{A10D4F95-EE96-4420-9CBB-081C15B0687A}" type="presParOf" srcId="{3DC27A2D-8B33-421E-8D32-23496E1ED0ED}" destId="{23E80FC5-3D25-4C6F-898F-146F91FF6728}" srcOrd="1" destOrd="0" presId="urn:microsoft.com/office/officeart/2005/8/layout/hierarchy6"/>
    <dgm:cxn modelId="{03F9198A-72C7-4A6D-BC91-228B069F8A6E}" type="presParOf" srcId="{A18CACF5-E84C-4E2D-8F98-E840420221BF}" destId="{8F550864-3985-46DE-91B4-42F78AA9D927}" srcOrd="4" destOrd="0" presId="urn:microsoft.com/office/officeart/2005/8/layout/hierarchy6"/>
    <dgm:cxn modelId="{DBF4330B-BD8C-4328-860F-0AFC61031973}" type="presParOf" srcId="{A18CACF5-E84C-4E2D-8F98-E840420221BF}" destId="{3C05D5C4-7CCC-40EF-A7E5-5D569016E6EF}" srcOrd="5" destOrd="0" presId="urn:microsoft.com/office/officeart/2005/8/layout/hierarchy6"/>
    <dgm:cxn modelId="{A127F7D3-F5F5-4FE5-A53D-7142120CE68F}" type="presParOf" srcId="{3C05D5C4-7CCC-40EF-A7E5-5D569016E6EF}" destId="{45400E53-A8A7-4A8B-A7E1-FFCA04571AF1}" srcOrd="0" destOrd="0" presId="urn:microsoft.com/office/officeart/2005/8/layout/hierarchy6"/>
    <dgm:cxn modelId="{7E710B0A-55F3-4E7B-BAAE-BDC73799987B}" type="presParOf" srcId="{3C05D5C4-7CCC-40EF-A7E5-5D569016E6EF}" destId="{6E02CF45-BEFE-4758-978E-4F0E6AC0036E}" srcOrd="1" destOrd="0" presId="urn:microsoft.com/office/officeart/2005/8/layout/hierarchy6"/>
    <dgm:cxn modelId="{47932AFB-4E06-4E01-8449-5927E0E6DD31}" type="presParOf" srcId="{A18CACF5-E84C-4E2D-8F98-E840420221BF}" destId="{D4A83A81-FD42-475B-B41C-2D5605A5380A}" srcOrd="6" destOrd="0" presId="urn:microsoft.com/office/officeart/2005/8/layout/hierarchy6"/>
    <dgm:cxn modelId="{2B69FB3E-7D14-40E1-940F-DB95C42E8A2A}" type="presParOf" srcId="{A18CACF5-E84C-4E2D-8F98-E840420221BF}" destId="{9B32317D-3EF4-4FE7-8DCB-E0B9A4BA8D98}" srcOrd="7" destOrd="0" presId="urn:microsoft.com/office/officeart/2005/8/layout/hierarchy6"/>
    <dgm:cxn modelId="{A37340E2-6B59-43BE-9DEB-65B7D6995F49}" type="presParOf" srcId="{9B32317D-3EF4-4FE7-8DCB-E0B9A4BA8D98}" destId="{8F54077D-9AB6-4DEB-97A9-A2183F6BFD12}" srcOrd="0" destOrd="0" presId="urn:microsoft.com/office/officeart/2005/8/layout/hierarchy6"/>
    <dgm:cxn modelId="{7DF5DFC9-5458-4506-993C-833EBFC9D61B}" type="presParOf" srcId="{9B32317D-3EF4-4FE7-8DCB-E0B9A4BA8D98}" destId="{FCE5C735-BDDB-4FB7-8CA1-0E0F5C1E6EBC}" srcOrd="1" destOrd="0" presId="urn:microsoft.com/office/officeart/2005/8/layout/hierarchy6"/>
    <dgm:cxn modelId="{205ECD0A-3954-4693-9670-D2805729DA54}" type="presParOf" srcId="{A18CACF5-E84C-4E2D-8F98-E840420221BF}" destId="{032806D0-B6C3-4A57-8762-1B044094DFCA}" srcOrd="8" destOrd="0" presId="urn:microsoft.com/office/officeart/2005/8/layout/hierarchy6"/>
    <dgm:cxn modelId="{BB9DCC73-3F1F-4EE1-88C3-45D88F0485CE}" type="presParOf" srcId="{A18CACF5-E84C-4E2D-8F98-E840420221BF}" destId="{EA8EE58B-D85F-46BB-8DDA-4D6C5289EB1D}" srcOrd="9" destOrd="0" presId="urn:microsoft.com/office/officeart/2005/8/layout/hierarchy6"/>
    <dgm:cxn modelId="{259A7D63-ECF6-4D8C-9AFA-42FF12D9126C}" type="presParOf" srcId="{EA8EE58B-D85F-46BB-8DDA-4D6C5289EB1D}" destId="{F1C0CD5E-36CC-4AEB-B884-979CB0845E41}" srcOrd="0" destOrd="0" presId="urn:microsoft.com/office/officeart/2005/8/layout/hierarchy6"/>
    <dgm:cxn modelId="{85B5B511-D801-448C-A520-F063ACA5B59E}" type="presParOf" srcId="{EA8EE58B-D85F-46BB-8DDA-4D6C5289EB1D}" destId="{300D69A6-D3A1-4B5C-8549-B78F5CBD76C0}" srcOrd="1" destOrd="0" presId="urn:microsoft.com/office/officeart/2005/8/layout/hierarchy6"/>
    <dgm:cxn modelId="{47EF0D0D-A016-4884-B4CE-5762423212D6}" type="presParOf" srcId="{A18CACF5-E84C-4E2D-8F98-E840420221BF}" destId="{4B7AABCE-741F-4842-BBAA-35A34F16F520}" srcOrd="10" destOrd="0" presId="urn:microsoft.com/office/officeart/2005/8/layout/hierarchy6"/>
    <dgm:cxn modelId="{94575D25-74AF-426C-9137-269155888490}" type="presParOf" srcId="{A18CACF5-E84C-4E2D-8F98-E840420221BF}" destId="{2D5A037B-E36B-4048-B67D-88907491DD31}" srcOrd="11" destOrd="0" presId="urn:microsoft.com/office/officeart/2005/8/layout/hierarchy6"/>
    <dgm:cxn modelId="{44EF586E-46E1-49D8-9019-585ED73D386F}" type="presParOf" srcId="{2D5A037B-E36B-4048-B67D-88907491DD31}" destId="{4F5D1D40-54CD-479C-BF76-B7904D239387}" srcOrd="0" destOrd="0" presId="urn:microsoft.com/office/officeart/2005/8/layout/hierarchy6"/>
    <dgm:cxn modelId="{E2D293EB-5143-4014-BC16-E3C428524D2E}" type="presParOf" srcId="{2D5A037B-E36B-4048-B67D-88907491DD31}" destId="{AECA91A5-D629-4E4E-B4E7-E0CCA9ED4B66}" srcOrd="1" destOrd="0" presId="urn:microsoft.com/office/officeart/2005/8/layout/hierarchy6"/>
    <dgm:cxn modelId="{EF703DFB-FEE9-421A-8D63-98C28EBC2AEB}" type="presParOf" srcId="{A18CACF5-E84C-4E2D-8F98-E840420221BF}" destId="{B0E54139-9F15-49AC-AF96-65CC536E5E6B}" srcOrd="12" destOrd="0" presId="urn:microsoft.com/office/officeart/2005/8/layout/hierarchy6"/>
    <dgm:cxn modelId="{BDE0240A-5171-49F8-A5B3-4916F0AD169D}" type="presParOf" srcId="{A18CACF5-E84C-4E2D-8F98-E840420221BF}" destId="{2795593D-D214-491D-9240-D1DE9637999B}" srcOrd="13" destOrd="0" presId="urn:microsoft.com/office/officeart/2005/8/layout/hierarchy6"/>
    <dgm:cxn modelId="{ACACA88A-9836-41D9-9FFB-AF7CAD8F693E}" type="presParOf" srcId="{2795593D-D214-491D-9240-D1DE9637999B}" destId="{AE2DEA5A-1BB5-4153-8E93-8E209A586BDE}" srcOrd="0" destOrd="0" presId="urn:microsoft.com/office/officeart/2005/8/layout/hierarchy6"/>
    <dgm:cxn modelId="{AC940759-6658-4856-8CB4-9ECDA55FCE1C}" type="presParOf" srcId="{2795593D-D214-491D-9240-D1DE9637999B}" destId="{FC59053B-464B-4651-9272-449ECADD4181}" srcOrd="1" destOrd="0" presId="urn:microsoft.com/office/officeart/2005/8/layout/hierarchy6"/>
    <dgm:cxn modelId="{A8268200-FC5E-491B-9BF6-5DF7A6DF5FC8}" type="presParOf" srcId="{A18CACF5-E84C-4E2D-8F98-E840420221BF}" destId="{04541539-19C5-4B52-8A6A-2A57B2BA1C1E}" srcOrd="14" destOrd="0" presId="urn:microsoft.com/office/officeart/2005/8/layout/hierarchy6"/>
    <dgm:cxn modelId="{A829A774-0581-4F1F-9237-9B49120F2566}" type="presParOf" srcId="{A18CACF5-E84C-4E2D-8F98-E840420221BF}" destId="{7640A5E9-86A4-4521-A7ED-DC8D0A48B1DE}" srcOrd="15" destOrd="0" presId="urn:microsoft.com/office/officeart/2005/8/layout/hierarchy6"/>
    <dgm:cxn modelId="{668D35E1-400F-43B6-86AB-57E06D304C92}" type="presParOf" srcId="{7640A5E9-86A4-4521-A7ED-DC8D0A48B1DE}" destId="{597FD42E-CCC3-491F-8586-A5DE39672633}" srcOrd="0" destOrd="0" presId="urn:microsoft.com/office/officeart/2005/8/layout/hierarchy6"/>
    <dgm:cxn modelId="{3E203DF1-6ECD-4340-A7CC-6945B07D25C2}" type="presParOf" srcId="{7640A5E9-86A4-4521-A7ED-DC8D0A48B1DE}" destId="{A7E284B5-C5C0-4D7D-B1C3-A3268AAFB8C8}" srcOrd="1" destOrd="0" presId="urn:microsoft.com/office/officeart/2005/8/layout/hierarchy6"/>
    <dgm:cxn modelId="{2EEB7887-5C69-4253-8ACE-74F1ED940AC5}" type="presParOf" srcId="{A18CACF5-E84C-4E2D-8F98-E840420221BF}" destId="{AF9594B3-E6B4-4A3B-A1BE-D76938E0E88F}" srcOrd="16" destOrd="0" presId="urn:microsoft.com/office/officeart/2005/8/layout/hierarchy6"/>
    <dgm:cxn modelId="{E7548516-AA87-40EB-84D1-6B047B044D6E}" type="presParOf" srcId="{A18CACF5-E84C-4E2D-8F98-E840420221BF}" destId="{C1C86A4F-4A27-43F5-9192-211C104043E5}" srcOrd="17" destOrd="0" presId="urn:microsoft.com/office/officeart/2005/8/layout/hierarchy6"/>
    <dgm:cxn modelId="{CACA239A-0A41-4640-AE54-4807AD14C629}" type="presParOf" srcId="{C1C86A4F-4A27-43F5-9192-211C104043E5}" destId="{C54EBA25-0A2B-42D5-8703-7CDDE16AF263}" srcOrd="0" destOrd="0" presId="urn:microsoft.com/office/officeart/2005/8/layout/hierarchy6"/>
    <dgm:cxn modelId="{82104F93-6C5E-4853-B3C0-1554B8FAC121}" type="presParOf" srcId="{C1C86A4F-4A27-43F5-9192-211C104043E5}" destId="{A3EEF98B-F65F-4709-A411-FEF370EB4EDE}" srcOrd="1" destOrd="0" presId="urn:microsoft.com/office/officeart/2005/8/layout/hierarchy6"/>
    <dgm:cxn modelId="{C7FFD163-F1FB-43D3-9C7F-6386FAEF8BBE}" type="presParOf" srcId="{A18CACF5-E84C-4E2D-8F98-E840420221BF}" destId="{A8FA372D-12F9-4F36-B8D6-07C368CF2034}" srcOrd="18" destOrd="0" presId="urn:microsoft.com/office/officeart/2005/8/layout/hierarchy6"/>
    <dgm:cxn modelId="{530EFD90-975E-4551-B9DA-925738FA56F9}" type="presParOf" srcId="{A18CACF5-E84C-4E2D-8F98-E840420221BF}" destId="{E4FB9650-B826-43D2-A94F-E5CAA0A1656C}" srcOrd="19" destOrd="0" presId="urn:microsoft.com/office/officeart/2005/8/layout/hierarchy6"/>
    <dgm:cxn modelId="{2F822458-5A9C-4F50-B54F-C04522874853}" type="presParOf" srcId="{E4FB9650-B826-43D2-A94F-E5CAA0A1656C}" destId="{0B3A314C-822C-4839-99DC-B26D3F2375E8}" srcOrd="0" destOrd="0" presId="urn:microsoft.com/office/officeart/2005/8/layout/hierarchy6"/>
    <dgm:cxn modelId="{6693273A-BA8D-4068-A55D-490359D70146}" type="presParOf" srcId="{E4FB9650-B826-43D2-A94F-E5CAA0A1656C}" destId="{5C900967-0698-48DE-AAA0-8542DE72819B}" srcOrd="1" destOrd="0" presId="urn:microsoft.com/office/officeart/2005/8/layout/hierarchy6"/>
    <dgm:cxn modelId="{412DD5B0-FCAD-4907-ACC0-E275BB8F69AD}" type="presParOf" srcId="{A18CACF5-E84C-4E2D-8F98-E840420221BF}" destId="{926F6D03-E5B9-4320-BF2B-C92DF0297724}" srcOrd="20" destOrd="0" presId="urn:microsoft.com/office/officeart/2005/8/layout/hierarchy6"/>
    <dgm:cxn modelId="{DD73586C-018E-4EF9-BDAD-2BC23ADC83E2}" type="presParOf" srcId="{A18CACF5-E84C-4E2D-8F98-E840420221BF}" destId="{DA9EFF99-333E-423D-8EBF-FD277A062EE1}" srcOrd="21" destOrd="0" presId="urn:microsoft.com/office/officeart/2005/8/layout/hierarchy6"/>
    <dgm:cxn modelId="{4E0A7151-BAA0-46CA-AF59-A858DCC37ED3}" type="presParOf" srcId="{DA9EFF99-333E-423D-8EBF-FD277A062EE1}" destId="{0DC8B6FB-2431-4B19-9EFB-4F84C5190CD8}" srcOrd="0" destOrd="0" presId="urn:microsoft.com/office/officeart/2005/8/layout/hierarchy6"/>
    <dgm:cxn modelId="{4F2246D3-5B69-4F61-A7F0-EC5E2DDA9831}" type="presParOf" srcId="{DA9EFF99-333E-423D-8EBF-FD277A062EE1}" destId="{616E2499-DB3F-4674-86C1-43AC0ADC52F0}" srcOrd="1" destOrd="0" presId="urn:microsoft.com/office/officeart/2005/8/layout/hierarchy6"/>
    <dgm:cxn modelId="{12CE3FA8-A252-425A-BCEC-22B3870C9621}" type="presParOf" srcId="{A18CACF5-E84C-4E2D-8F98-E840420221BF}" destId="{69C047FA-FCD0-4039-B08A-24B49D905323}" srcOrd="22" destOrd="0" presId="urn:microsoft.com/office/officeart/2005/8/layout/hierarchy6"/>
    <dgm:cxn modelId="{3AD38526-C241-452F-B8B8-FB44CA95457D}" type="presParOf" srcId="{A18CACF5-E84C-4E2D-8F98-E840420221BF}" destId="{440E34E2-D39D-4854-9CEB-9846B2878ADF}" srcOrd="23" destOrd="0" presId="urn:microsoft.com/office/officeart/2005/8/layout/hierarchy6"/>
    <dgm:cxn modelId="{FEB6A4C3-90DC-43D6-A1F9-2DAE809D53E1}" type="presParOf" srcId="{440E34E2-D39D-4854-9CEB-9846B2878ADF}" destId="{9F72FA69-DD6A-428F-A0B6-B5F02CDD1832}" srcOrd="0" destOrd="0" presId="urn:microsoft.com/office/officeart/2005/8/layout/hierarchy6"/>
    <dgm:cxn modelId="{F95AF898-B038-4FDD-9662-52AFDE3786D4}" type="presParOf" srcId="{440E34E2-D39D-4854-9CEB-9846B2878ADF}" destId="{8AE97E5D-8973-49B3-9494-F25C902C9D4D}" srcOrd="1" destOrd="0" presId="urn:microsoft.com/office/officeart/2005/8/layout/hierarchy6"/>
    <dgm:cxn modelId="{A40FA496-5F4B-46B5-9756-8AA5F1C072BC}" type="presParOf" srcId="{A18CACF5-E84C-4E2D-8F98-E840420221BF}" destId="{5700F2E2-AB8F-4A5D-A49E-5E9CCF954FE6}" srcOrd="24" destOrd="0" presId="urn:microsoft.com/office/officeart/2005/8/layout/hierarchy6"/>
    <dgm:cxn modelId="{7AFA36F6-0C8B-407D-BBC6-CD8491FA43B5}" type="presParOf" srcId="{A18CACF5-E84C-4E2D-8F98-E840420221BF}" destId="{95EF5BED-15E9-4B77-87CE-22E1B67C33DE}" srcOrd="25" destOrd="0" presId="urn:microsoft.com/office/officeart/2005/8/layout/hierarchy6"/>
    <dgm:cxn modelId="{8FF1A79F-3A17-4251-8AFE-C838EB805AF1}" type="presParOf" srcId="{95EF5BED-15E9-4B77-87CE-22E1B67C33DE}" destId="{BDEA0AE5-5094-48FF-8ACC-31BFCB2508EC}" srcOrd="0" destOrd="0" presId="urn:microsoft.com/office/officeart/2005/8/layout/hierarchy6"/>
    <dgm:cxn modelId="{B01E0B8A-70B6-4D0D-AEDC-02E38DBA8C6C}" type="presParOf" srcId="{95EF5BED-15E9-4B77-87CE-22E1B67C33DE}" destId="{4D388BB6-0408-40BB-969C-531CFA50820A}" srcOrd="1" destOrd="0" presId="urn:microsoft.com/office/officeart/2005/8/layout/hierarchy6"/>
    <dgm:cxn modelId="{79B2D7DB-2233-4F5A-9FF4-E7E2ED90F742}" type="presParOf" srcId="{A18CACF5-E84C-4E2D-8F98-E840420221BF}" destId="{C4600A25-75E2-4070-8EA1-0074ABD62F15}" srcOrd="26" destOrd="0" presId="urn:microsoft.com/office/officeart/2005/8/layout/hierarchy6"/>
    <dgm:cxn modelId="{426E803B-CE94-4498-8B07-BBBFC07DE370}" type="presParOf" srcId="{A18CACF5-E84C-4E2D-8F98-E840420221BF}" destId="{EC46F270-DBD7-4BCD-B557-912067880D99}" srcOrd="27" destOrd="0" presId="urn:microsoft.com/office/officeart/2005/8/layout/hierarchy6"/>
    <dgm:cxn modelId="{59D1711E-D2F4-4948-8327-221496C22D5A}" type="presParOf" srcId="{EC46F270-DBD7-4BCD-B557-912067880D99}" destId="{4E99E188-7A49-470B-856A-DBE1B8940F53}" srcOrd="0" destOrd="0" presId="urn:microsoft.com/office/officeart/2005/8/layout/hierarchy6"/>
    <dgm:cxn modelId="{93A6AE08-7975-4A30-82A0-B460A7ACC75B}" type="presParOf" srcId="{EC46F270-DBD7-4BCD-B557-912067880D99}" destId="{B83117F7-1A0A-4B18-BAE1-63B0A1653391}" srcOrd="1" destOrd="0" presId="urn:microsoft.com/office/officeart/2005/8/layout/hierarchy6"/>
    <dgm:cxn modelId="{27547798-0D87-4BA0-AAEF-E6B75256B973}" type="presParOf" srcId="{A18CACF5-E84C-4E2D-8F98-E840420221BF}" destId="{743C3A60-C2C0-4378-B172-59E33540C9E3}" srcOrd="28" destOrd="0" presId="urn:microsoft.com/office/officeart/2005/8/layout/hierarchy6"/>
    <dgm:cxn modelId="{ACC113BB-7680-4595-A0EB-1125DBFD7725}" type="presParOf" srcId="{A18CACF5-E84C-4E2D-8F98-E840420221BF}" destId="{7875AFA2-084F-4E62-B6B2-2483BB721E51}" srcOrd="29" destOrd="0" presId="urn:microsoft.com/office/officeart/2005/8/layout/hierarchy6"/>
    <dgm:cxn modelId="{42A324F8-E14F-4FA5-AF2A-674EE0432102}" type="presParOf" srcId="{7875AFA2-084F-4E62-B6B2-2483BB721E51}" destId="{AFD1E982-60F6-4E25-A382-451EB228921F}" srcOrd="0" destOrd="0" presId="urn:microsoft.com/office/officeart/2005/8/layout/hierarchy6"/>
    <dgm:cxn modelId="{DF28F4AA-0B80-4852-AD1F-C4C28C7222CC}" type="presParOf" srcId="{7875AFA2-084F-4E62-B6B2-2483BB721E51}" destId="{A5B9B3DD-21A2-494C-A9D2-5CBDB62B8731}" srcOrd="1" destOrd="0" presId="urn:microsoft.com/office/officeart/2005/8/layout/hierarchy6"/>
    <dgm:cxn modelId="{9E27DBE9-2D06-447F-AF76-708F0862F5A6}" type="presParOf" srcId="{A18CACF5-E84C-4E2D-8F98-E840420221BF}" destId="{6337BFE1-E6F9-4CC5-A5FB-02E73E137399}" srcOrd="30" destOrd="0" presId="urn:microsoft.com/office/officeart/2005/8/layout/hierarchy6"/>
    <dgm:cxn modelId="{1AED1BB9-CA51-4452-9208-DB2903937C14}" type="presParOf" srcId="{A18CACF5-E84C-4E2D-8F98-E840420221BF}" destId="{065238B7-692F-45DE-924C-86BB8525F77D}" srcOrd="31" destOrd="0" presId="urn:microsoft.com/office/officeart/2005/8/layout/hierarchy6"/>
    <dgm:cxn modelId="{9E6D741F-DCD7-4114-BDB8-59D9A16855BA}" type="presParOf" srcId="{065238B7-692F-45DE-924C-86BB8525F77D}" destId="{B904BC85-5288-43B5-A530-D8F1173945F7}" srcOrd="0" destOrd="0" presId="urn:microsoft.com/office/officeart/2005/8/layout/hierarchy6"/>
    <dgm:cxn modelId="{BBA17765-B0EE-4B9D-866C-BC987DD61D78}" type="presParOf" srcId="{065238B7-692F-45DE-924C-86BB8525F77D}" destId="{DCD92185-E992-46BC-80D6-612686F9D185}" srcOrd="1" destOrd="0" presId="urn:microsoft.com/office/officeart/2005/8/layout/hierarchy6"/>
    <dgm:cxn modelId="{D2E4722D-CD4F-44DF-8206-178752F57000}" type="presParOf" srcId="{A18CACF5-E84C-4E2D-8F98-E840420221BF}" destId="{C15FC4BC-C20E-4569-BA4A-2BC2571E9C2F}" srcOrd="32" destOrd="0" presId="urn:microsoft.com/office/officeart/2005/8/layout/hierarchy6"/>
    <dgm:cxn modelId="{48B243A5-9FED-43E6-9DA3-9C83F0A8CA8C}" type="presParOf" srcId="{A18CACF5-E84C-4E2D-8F98-E840420221BF}" destId="{4B7D3548-309D-485C-9154-5730D757AC75}" srcOrd="33" destOrd="0" presId="urn:microsoft.com/office/officeart/2005/8/layout/hierarchy6"/>
    <dgm:cxn modelId="{0DD9E2B0-7BF7-4DF0-9C6B-3BE6D263D2F5}" type="presParOf" srcId="{4B7D3548-309D-485C-9154-5730D757AC75}" destId="{FB57686F-C90E-4370-8270-CAEEEC70E958}" srcOrd="0" destOrd="0" presId="urn:microsoft.com/office/officeart/2005/8/layout/hierarchy6"/>
    <dgm:cxn modelId="{4E2B689C-AD4A-4C6E-9D08-B35318CCA93D}" type="presParOf" srcId="{4B7D3548-309D-485C-9154-5730D757AC75}" destId="{7719B823-74CB-4F27-9342-C6E3D9592700}" srcOrd="1" destOrd="0" presId="urn:microsoft.com/office/officeart/2005/8/layout/hierarchy6"/>
    <dgm:cxn modelId="{5BBFA285-04FE-477D-BD88-17FA6395DB44}" type="presParOf" srcId="{A18CACF5-E84C-4E2D-8F98-E840420221BF}" destId="{6D3B95E6-E801-4FE5-A546-F65861A78F80}" srcOrd="34" destOrd="0" presId="urn:microsoft.com/office/officeart/2005/8/layout/hierarchy6"/>
    <dgm:cxn modelId="{77458B36-0C6F-46A1-8BA2-40FA799D758B}" type="presParOf" srcId="{A18CACF5-E84C-4E2D-8F98-E840420221BF}" destId="{A43F4AD3-A17F-412A-ACC2-595791F11446}" srcOrd="35" destOrd="0" presId="urn:microsoft.com/office/officeart/2005/8/layout/hierarchy6"/>
    <dgm:cxn modelId="{A01151C6-E465-4052-8A6B-77E3A8F734D3}" type="presParOf" srcId="{A43F4AD3-A17F-412A-ACC2-595791F11446}" destId="{74F4A921-0846-4516-ABAC-3E992D7C52DE}" srcOrd="0" destOrd="0" presId="urn:microsoft.com/office/officeart/2005/8/layout/hierarchy6"/>
    <dgm:cxn modelId="{E88C6B8A-3EE2-4F31-8F49-69CF9A9670AA}" type="presParOf" srcId="{A43F4AD3-A17F-412A-ACC2-595791F11446}" destId="{1E482913-9E02-49CD-ABD8-868D2E937867}" srcOrd="1" destOrd="0" presId="urn:microsoft.com/office/officeart/2005/8/layout/hierarchy6"/>
    <dgm:cxn modelId="{18630596-78E1-41E6-875D-DC0E47C70E72}" type="presParOf" srcId="{A18CACF5-E84C-4E2D-8F98-E840420221BF}" destId="{BC770BB8-945F-4E36-9D9E-3AD6635B0732}" srcOrd="36" destOrd="0" presId="urn:microsoft.com/office/officeart/2005/8/layout/hierarchy6"/>
    <dgm:cxn modelId="{605EE554-4F43-4600-B26A-10710473E5A9}" type="presParOf" srcId="{A18CACF5-E84C-4E2D-8F98-E840420221BF}" destId="{E827A784-4B6D-4306-BB60-AFF993C6CA54}" srcOrd="37" destOrd="0" presId="urn:microsoft.com/office/officeart/2005/8/layout/hierarchy6"/>
    <dgm:cxn modelId="{9DD19E36-1D3F-408A-8ED8-C40E33DD91D4}" type="presParOf" srcId="{E827A784-4B6D-4306-BB60-AFF993C6CA54}" destId="{8ADF88A6-E3D9-4ABA-890D-BB34BA56EC15}" srcOrd="0" destOrd="0" presId="urn:microsoft.com/office/officeart/2005/8/layout/hierarchy6"/>
    <dgm:cxn modelId="{D4EC9F72-611B-477B-ABC3-704514572C78}" type="presParOf" srcId="{E827A784-4B6D-4306-BB60-AFF993C6CA54}" destId="{15851FD7-BE2C-4AB2-AFC9-CC4CE69CE79B}" srcOrd="1" destOrd="0" presId="urn:microsoft.com/office/officeart/2005/8/layout/hierarchy6"/>
    <dgm:cxn modelId="{C8C1D996-D62F-4733-81B7-3C674E1CE41A}" type="presParOf" srcId="{A18CACF5-E84C-4E2D-8F98-E840420221BF}" destId="{99304B2E-143C-435D-8699-3BD2BF5AA2C7}" srcOrd="38" destOrd="0" presId="urn:microsoft.com/office/officeart/2005/8/layout/hierarchy6"/>
    <dgm:cxn modelId="{99BA975B-518B-4DED-A06E-EB294D4E3AA2}" type="presParOf" srcId="{A18CACF5-E84C-4E2D-8F98-E840420221BF}" destId="{B277BCB9-88D9-448F-BA6E-A4BA9F3DE5AB}" srcOrd="39" destOrd="0" presId="urn:microsoft.com/office/officeart/2005/8/layout/hierarchy6"/>
    <dgm:cxn modelId="{7DFEBB96-DC7E-4099-86F5-DD76AF614DAB}" type="presParOf" srcId="{B277BCB9-88D9-448F-BA6E-A4BA9F3DE5AB}" destId="{8273BF34-3EA7-4012-A928-E882C7C7A866}" srcOrd="0" destOrd="0" presId="urn:microsoft.com/office/officeart/2005/8/layout/hierarchy6"/>
    <dgm:cxn modelId="{B27F491C-EEF4-4F20-B7ED-2A00C8A6DF94}" type="presParOf" srcId="{B277BCB9-88D9-448F-BA6E-A4BA9F3DE5AB}" destId="{EB2963D5-7CC0-4D88-B0E8-12C1A8DE045D}" srcOrd="1" destOrd="0" presId="urn:microsoft.com/office/officeart/2005/8/layout/hierarchy6"/>
    <dgm:cxn modelId="{68927E0A-51AB-4D43-A152-8336255EF089}" type="presParOf" srcId="{A18CACF5-E84C-4E2D-8F98-E840420221BF}" destId="{B38E2652-2D11-4FCE-999C-2B5C16294728}" srcOrd="40" destOrd="0" presId="urn:microsoft.com/office/officeart/2005/8/layout/hierarchy6"/>
    <dgm:cxn modelId="{19A2DB67-E85A-4F0E-9285-0074B63CC970}" type="presParOf" srcId="{A18CACF5-E84C-4E2D-8F98-E840420221BF}" destId="{55A9EB17-9803-4214-B036-62CA0DA5D5F7}" srcOrd="41" destOrd="0" presId="urn:microsoft.com/office/officeart/2005/8/layout/hierarchy6"/>
    <dgm:cxn modelId="{8F805F1D-AB3F-4DA1-B6D3-B6A0FCF4BD20}" type="presParOf" srcId="{55A9EB17-9803-4214-B036-62CA0DA5D5F7}" destId="{9D37CB76-5027-499A-A2CD-31E3278D7216}" srcOrd="0" destOrd="0" presId="urn:microsoft.com/office/officeart/2005/8/layout/hierarchy6"/>
    <dgm:cxn modelId="{587ECDC3-F630-4B39-9A00-69772CE9F55A}" type="presParOf" srcId="{55A9EB17-9803-4214-B036-62CA0DA5D5F7}" destId="{BEA5C22D-6BA4-4ECE-88FC-EEE1D3D6AC3D}" srcOrd="1" destOrd="0" presId="urn:microsoft.com/office/officeart/2005/8/layout/hierarchy6"/>
    <dgm:cxn modelId="{78A120FF-5243-4F5E-AEB1-F70AFF1087BE}" type="presParOf" srcId="{A18CACF5-E84C-4E2D-8F98-E840420221BF}" destId="{67029E98-3BD2-4865-B65E-825E145DE10D}" srcOrd="42" destOrd="0" presId="urn:microsoft.com/office/officeart/2005/8/layout/hierarchy6"/>
    <dgm:cxn modelId="{9B9EE1D4-D0E2-4CA2-A32B-CD2A29F8C42B}" type="presParOf" srcId="{A18CACF5-E84C-4E2D-8F98-E840420221BF}" destId="{1B411893-49FE-4964-A5A1-B8151CE760BC}" srcOrd="43" destOrd="0" presId="urn:microsoft.com/office/officeart/2005/8/layout/hierarchy6"/>
    <dgm:cxn modelId="{A87F2E7F-6871-4B4F-B815-5B323ADC093E}" type="presParOf" srcId="{1B411893-49FE-4964-A5A1-B8151CE760BC}" destId="{845BA81D-C954-4868-9444-10AFACBD5F79}" srcOrd="0" destOrd="0" presId="urn:microsoft.com/office/officeart/2005/8/layout/hierarchy6"/>
    <dgm:cxn modelId="{3917FF0C-01DD-45C1-87F4-22936922FBC5}" type="presParOf" srcId="{1B411893-49FE-4964-A5A1-B8151CE760BC}" destId="{DC0990D1-63BC-4889-AE77-1D39182BFCA2}" srcOrd="1" destOrd="0" presId="urn:microsoft.com/office/officeart/2005/8/layout/hierarchy6"/>
    <dgm:cxn modelId="{1DAEF5D6-F815-4BCE-9D93-35A06A919606}" type="presParOf" srcId="{A18CACF5-E84C-4E2D-8F98-E840420221BF}" destId="{4519CF94-32C2-4524-99C3-3A9AC1E827F5}" srcOrd="44" destOrd="0" presId="urn:microsoft.com/office/officeart/2005/8/layout/hierarchy6"/>
    <dgm:cxn modelId="{6629DCB9-1394-4F1E-8BD0-60B4F34898D9}" type="presParOf" srcId="{A18CACF5-E84C-4E2D-8F98-E840420221BF}" destId="{002AA005-CA7E-464B-805B-DB7E377AC2B7}" srcOrd="45" destOrd="0" presId="urn:microsoft.com/office/officeart/2005/8/layout/hierarchy6"/>
    <dgm:cxn modelId="{6FF607ED-3A0A-4D42-9F8A-43C44E252423}" type="presParOf" srcId="{002AA005-CA7E-464B-805B-DB7E377AC2B7}" destId="{7611B506-A8E2-4C8D-8CF5-71ECD4496A39}" srcOrd="0" destOrd="0" presId="urn:microsoft.com/office/officeart/2005/8/layout/hierarchy6"/>
    <dgm:cxn modelId="{6894E215-7AD1-4430-A498-C806092C267A}" type="presParOf" srcId="{002AA005-CA7E-464B-805B-DB7E377AC2B7}" destId="{8E0A653F-6DA4-4141-9E9D-4762EB04BC89}" srcOrd="1" destOrd="0" presId="urn:microsoft.com/office/officeart/2005/8/layout/hierarchy6"/>
    <dgm:cxn modelId="{0A5E423F-F3F4-457A-AE35-53444BD24CB1}" type="presParOf" srcId="{A18CACF5-E84C-4E2D-8F98-E840420221BF}" destId="{1E88B60C-31CE-4029-B3F9-0C7C817E7C5C}" srcOrd="46" destOrd="0" presId="urn:microsoft.com/office/officeart/2005/8/layout/hierarchy6"/>
    <dgm:cxn modelId="{82D862E5-DC12-4911-84B2-CA19175A83B3}" type="presParOf" srcId="{A18CACF5-E84C-4E2D-8F98-E840420221BF}" destId="{0AF275A3-119A-4A9B-B4D3-CF823DC729B5}" srcOrd="47" destOrd="0" presId="urn:microsoft.com/office/officeart/2005/8/layout/hierarchy6"/>
    <dgm:cxn modelId="{CBD9963A-0C98-4E72-8821-221188962CB7}" type="presParOf" srcId="{0AF275A3-119A-4A9B-B4D3-CF823DC729B5}" destId="{6B0F8169-3C61-463D-9AD6-4A43DDDAE4D2}" srcOrd="0" destOrd="0" presId="urn:microsoft.com/office/officeart/2005/8/layout/hierarchy6"/>
    <dgm:cxn modelId="{6B12D9BE-CA03-49BF-B031-38D9418F4B2C}" type="presParOf" srcId="{0AF275A3-119A-4A9B-B4D3-CF823DC729B5}" destId="{F3AA988B-9C06-4CC5-905D-E375B27419B4}" srcOrd="1" destOrd="0" presId="urn:microsoft.com/office/officeart/2005/8/layout/hierarchy6"/>
    <dgm:cxn modelId="{B2280128-ECF4-44BF-A0D7-94E48B2260DD}" type="presParOf" srcId="{A18CACF5-E84C-4E2D-8F98-E840420221BF}" destId="{7830BC27-E3EE-4A16-A5DD-96B9F1FD90B6}" srcOrd="48" destOrd="0" presId="urn:microsoft.com/office/officeart/2005/8/layout/hierarchy6"/>
    <dgm:cxn modelId="{CE07F87B-D4D5-4371-9FD8-C4F10549E891}" type="presParOf" srcId="{A18CACF5-E84C-4E2D-8F98-E840420221BF}" destId="{3EE6F13C-F066-411A-854E-ED94E3FC5960}" srcOrd="49" destOrd="0" presId="urn:microsoft.com/office/officeart/2005/8/layout/hierarchy6"/>
    <dgm:cxn modelId="{33E67970-F6A1-4F8D-A369-B97C8C09BEC3}" type="presParOf" srcId="{3EE6F13C-F066-411A-854E-ED94E3FC5960}" destId="{6CDA17E8-965F-4555-8F33-F4DFAA81D0D8}" srcOrd="0" destOrd="0" presId="urn:microsoft.com/office/officeart/2005/8/layout/hierarchy6"/>
    <dgm:cxn modelId="{2291AEB5-C985-461E-8AAC-50CB1AA9429A}" type="presParOf" srcId="{3EE6F13C-F066-411A-854E-ED94E3FC5960}" destId="{8F36B428-9C99-4FE2-8A6E-D6A4760090E5}" srcOrd="1" destOrd="0" presId="urn:microsoft.com/office/officeart/2005/8/layout/hierarchy6"/>
    <dgm:cxn modelId="{5A3795A4-E0AE-4A6D-894C-079DCA4AEE42}" type="presParOf" srcId="{A18CACF5-E84C-4E2D-8F98-E840420221BF}" destId="{D6CAC960-EF1E-47DC-9A69-0046651ED7CD}" srcOrd="50" destOrd="0" presId="urn:microsoft.com/office/officeart/2005/8/layout/hierarchy6"/>
    <dgm:cxn modelId="{ABFC03A6-412C-4BB3-AE26-782DD481C6F6}" type="presParOf" srcId="{A18CACF5-E84C-4E2D-8F98-E840420221BF}" destId="{051B6FB9-8ABA-4A14-A4A2-75C9EEEA4E1B}" srcOrd="51" destOrd="0" presId="urn:microsoft.com/office/officeart/2005/8/layout/hierarchy6"/>
    <dgm:cxn modelId="{B4098503-35F8-4BCA-944C-ECE6AAFFE98C}" type="presParOf" srcId="{051B6FB9-8ABA-4A14-A4A2-75C9EEEA4E1B}" destId="{BD9206D6-3965-4946-96D0-5A5F21D888CC}" srcOrd="0" destOrd="0" presId="urn:microsoft.com/office/officeart/2005/8/layout/hierarchy6"/>
    <dgm:cxn modelId="{8915E4B0-1328-4E94-9700-BFC9C8E7D110}" type="presParOf" srcId="{051B6FB9-8ABA-4A14-A4A2-75C9EEEA4E1B}" destId="{BF177ED4-AC4C-4CDE-8E7C-C343FD4E28CD}" srcOrd="1" destOrd="0" presId="urn:microsoft.com/office/officeart/2005/8/layout/hierarchy6"/>
    <dgm:cxn modelId="{1919081E-02E5-4283-92F6-921CE25E7E5E}" type="presParOf" srcId="{106B0479-93F2-4517-9715-7DDD9EB3516A}" destId="{B88D5594-3F0D-4F7D-A72D-89655F2C45F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55A07F-04E4-436E-8FC5-FE0BEBDEB3D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B901F4-6064-448E-A0E4-56C5D34E9F0B}">
      <dgm:prSet/>
      <dgm:spPr/>
      <dgm:t>
        <a:bodyPr/>
        <a:lstStyle/>
        <a:p>
          <a:pPr rtl="0"/>
          <a:r>
            <a:rPr lang="en-US" dirty="0" smtClean="0"/>
            <a:t>UCore 2.0 is an XML artifact; definitions are logically unarticulated</a:t>
          </a:r>
          <a:endParaRPr lang="en-US" dirty="0"/>
        </a:p>
      </dgm:t>
    </dgm:pt>
    <dgm:pt modelId="{48EF7914-20BB-4CCF-8BB9-F3643D94ADF9}" type="parTrans" cxnId="{474D955F-4FA0-4AA8-90B4-90E6211B7FF8}">
      <dgm:prSet/>
      <dgm:spPr/>
      <dgm:t>
        <a:bodyPr/>
        <a:lstStyle/>
        <a:p>
          <a:endParaRPr lang="en-US"/>
        </a:p>
      </dgm:t>
    </dgm:pt>
    <dgm:pt modelId="{5A101A8F-4B1E-44F7-AA3D-397476E27CD7}" type="sibTrans" cxnId="{474D955F-4FA0-4AA8-90B4-90E6211B7FF8}">
      <dgm:prSet/>
      <dgm:spPr/>
      <dgm:t>
        <a:bodyPr/>
        <a:lstStyle/>
        <a:p>
          <a:endParaRPr lang="en-US"/>
        </a:p>
      </dgm:t>
    </dgm:pt>
    <dgm:pt modelId="{C48B1593-FAE8-4974-B02F-4D5020051A3E}">
      <dgm:prSet/>
      <dgm:spPr/>
      <dgm:t>
        <a:bodyPr/>
        <a:lstStyle/>
        <a:p>
          <a:pPr rtl="0"/>
          <a:r>
            <a:rPr lang="en-US" dirty="0" smtClean="0"/>
            <a:t>UCore SL is an OWL DL artifact; definitions are logically articulated</a:t>
          </a:r>
          <a:endParaRPr lang="en-US" dirty="0"/>
        </a:p>
      </dgm:t>
    </dgm:pt>
    <dgm:pt modelId="{62C9D5C5-CA28-4465-9A1C-65962032D5E0}" type="parTrans" cxnId="{321CF4EE-0940-48E2-856F-9B5E4A2062C9}">
      <dgm:prSet/>
      <dgm:spPr/>
      <dgm:t>
        <a:bodyPr/>
        <a:lstStyle/>
        <a:p>
          <a:endParaRPr lang="en-US"/>
        </a:p>
      </dgm:t>
    </dgm:pt>
    <dgm:pt modelId="{8E4489F0-3F55-4933-8C96-B28AAC07A17E}" type="sibTrans" cxnId="{321CF4EE-0940-48E2-856F-9B5E4A2062C9}">
      <dgm:prSet/>
      <dgm:spPr/>
      <dgm:t>
        <a:bodyPr/>
        <a:lstStyle/>
        <a:p>
          <a:endParaRPr lang="en-US"/>
        </a:p>
      </dgm:t>
    </dgm:pt>
    <dgm:pt modelId="{F99CAD30-C1EA-4286-92BF-E7F0C9616C23}" type="pres">
      <dgm:prSet presAssocID="{B855A07F-04E4-436E-8FC5-FE0BEBDEB3D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9B018F9-E4D3-4906-83F4-1E573DDA779C}" type="pres">
      <dgm:prSet presAssocID="{02B901F4-6064-448E-A0E4-56C5D34E9F0B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2BDC68-A3E5-4293-8811-9C3FF3349226}" type="pres">
      <dgm:prSet presAssocID="{5A101A8F-4B1E-44F7-AA3D-397476E27CD7}" presName="sibTrans" presStyleLbl="sibTrans2D1" presStyleIdx="0" presStyleCnt="1"/>
      <dgm:spPr/>
      <dgm:t>
        <a:bodyPr/>
        <a:lstStyle/>
        <a:p>
          <a:endParaRPr lang="en-US"/>
        </a:p>
      </dgm:t>
    </dgm:pt>
    <dgm:pt modelId="{9BC8D929-E38A-44A7-892D-E038D59E0422}" type="pres">
      <dgm:prSet presAssocID="{5A101A8F-4B1E-44F7-AA3D-397476E27CD7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92F6F2AC-276B-4E68-95BA-B444B2254F2A}" type="pres">
      <dgm:prSet presAssocID="{C48B1593-FAE8-4974-B02F-4D5020051A3E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3657B21-F5F9-4E8C-B646-C05A9D3A775B}" type="presOf" srcId="{02B901F4-6064-448E-A0E4-56C5D34E9F0B}" destId="{39B018F9-E4D3-4906-83F4-1E573DDA779C}" srcOrd="0" destOrd="0" presId="urn:microsoft.com/office/officeart/2005/8/layout/process1"/>
    <dgm:cxn modelId="{474D955F-4FA0-4AA8-90B4-90E6211B7FF8}" srcId="{B855A07F-04E4-436E-8FC5-FE0BEBDEB3D4}" destId="{02B901F4-6064-448E-A0E4-56C5D34E9F0B}" srcOrd="0" destOrd="0" parTransId="{48EF7914-20BB-4CCF-8BB9-F3643D94ADF9}" sibTransId="{5A101A8F-4B1E-44F7-AA3D-397476E27CD7}"/>
    <dgm:cxn modelId="{36AC2C85-E59F-4477-876C-87F5F5CB64B0}" type="presOf" srcId="{5A101A8F-4B1E-44F7-AA3D-397476E27CD7}" destId="{9BC8D929-E38A-44A7-892D-E038D59E0422}" srcOrd="1" destOrd="0" presId="urn:microsoft.com/office/officeart/2005/8/layout/process1"/>
    <dgm:cxn modelId="{FA859D38-253B-4E56-B307-FC78D9F6438A}" type="presOf" srcId="{5A101A8F-4B1E-44F7-AA3D-397476E27CD7}" destId="{DE2BDC68-A3E5-4293-8811-9C3FF3349226}" srcOrd="0" destOrd="0" presId="urn:microsoft.com/office/officeart/2005/8/layout/process1"/>
    <dgm:cxn modelId="{663E11F3-A5E9-4EF0-9CBE-88615694D26D}" type="presOf" srcId="{C48B1593-FAE8-4974-B02F-4D5020051A3E}" destId="{92F6F2AC-276B-4E68-95BA-B444B2254F2A}" srcOrd="0" destOrd="0" presId="urn:microsoft.com/office/officeart/2005/8/layout/process1"/>
    <dgm:cxn modelId="{321CF4EE-0940-48E2-856F-9B5E4A2062C9}" srcId="{B855A07F-04E4-436E-8FC5-FE0BEBDEB3D4}" destId="{C48B1593-FAE8-4974-B02F-4D5020051A3E}" srcOrd="1" destOrd="0" parTransId="{62C9D5C5-CA28-4465-9A1C-65962032D5E0}" sibTransId="{8E4489F0-3F55-4933-8C96-B28AAC07A17E}"/>
    <dgm:cxn modelId="{C455B6CC-0F17-4FED-91B5-7BE0F8B98EA8}" type="presOf" srcId="{B855A07F-04E4-436E-8FC5-FE0BEBDEB3D4}" destId="{F99CAD30-C1EA-4286-92BF-E7F0C9616C23}" srcOrd="0" destOrd="0" presId="urn:microsoft.com/office/officeart/2005/8/layout/process1"/>
    <dgm:cxn modelId="{2FCC9420-6326-498C-A428-ADF62F0A5555}" type="presParOf" srcId="{F99CAD30-C1EA-4286-92BF-E7F0C9616C23}" destId="{39B018F9-E4D3-4906-83F4-1E573DDA779C}" srcOrd="0" destOrd="0" presId="urn:microsoft.com/office/officeart/2005/8/layout/process1"/>
    <dgm:cxn modelId="{87091D89-8783-459A-BBDE-3F92262B53BE}" type="presParOf" srcId="{F99CAD30-C1EA-4286-92BF-E7F0C9616C23}" destId="{DE2BDC68-A3E5-4293-8811-9C3FF3349226}" srcOrd="1" destOrd="0" presId="urn:microsoft.com/office/officeart/2005/8/layout/process1"/>
    <dgm:cxn modelId="{86A05611-600A-443F-9EF5-1ADB558AD09A}" type="presParOf" srcId="{DE2BDC68-A3E5-4293-8811-9C3FF3349226}" destId="{9BC8D929-E38A-44A7-892D-E038D59E0422}" srcOrd="0" destOrd="0" presId="urn:microsoft.com/office/officeart/2005/8/layout/process1"/>
    <dgm:cxn modelId="{00BE3057-5830-40E0-B1B9-CB4036E39036}" type="presParOf" srcId="{F99CAD30-C1EA-4286-92BF-E7F0C9616C23}" destId="{92F6F2AC-276B-4E68-95BA-B444B2254F2A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9C0C70-7EDA-4ABD-8960-C736A1570A9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B935A-82FA-4C8B-B661-CB1D6959E6FB}">
      <dgm:prSet custT="1"/>
      <dgm:spPr/>
      <dgm:t>
        <a:bodyPr/>
        <a:lstStyle/>
        <a:p>
          <a:pPr rtl="0"/>
          <a:r>
            <a:rPr lang="en-US" sz="2000" dirty="0" smtClean="0"/>
            <a:t>Provide automatic warnings e.g. for potential ambiguities in </a:t>
          </a:r>
          <a:r>
            <a:rPr lang="en-US" sz="2000" dirty="0" err="1" smtClean="0"/>
            <a:t>UCore</a:t>
          </a:r>
          <a:r>
            <a:rPr lang="en-US" sz="2000" dirty="0" smtClean="0"/>
            <a:t> 2.0 terms and definitions</a:t>
          </a:r>
          <a:endParaRPr lang="en-US" sz="2000" dirty="0"/>
        </a:p>
      </dgm:t>
    </dgm:pt>
    <dgm:pt modelId="{1623BB9F-1F6F-4273-B0D9-1EA63D6E95F6}" type="parTrans" cxnId="{55943C5B-206F-44F0-A3F8-DD0D81E399D7}">
      <dgm:prSet/>
      <dgm:spPr/>
      <dgm:t>
        <a:bodyPr/>
        <a:lstStyle/>
        <a:p>
          <a:endParaRPr lang="en-US"/>
        </a:p>
      </dgm:t>
    </dgm:pt>
    <dgm:pt modelId="{E857C216-F4E1-46EE-B1E9-6634D3544380}" type="sibTrans" cxnId="{55943C5B-206F-44F0-A3F8-DD0D81E399D7}">
      <dgm:prSet/>
      <dgm:spPr/>
      <dgm:t>
        <a:bodyPr/>
        <a:lstStyle/>
        <a:p>
          <a:endParaRPr lang="en-US"/>
        </a:p>
      </dgm:t>
    </dgm:pt>
    <dgm:pt modelId="{10A51382-8863-4ECD-9AA8-7E1CAFBD5490}">
      <dgm:prSet custT="1"/>
      <dgm:spPr/>
      <dgm:t>
        <a:bodyPr/>
        <a:lstStyle/>
        <a:p>
          <a:pPr rtl="0"/>
          <a:r>
            <a:rPr lang="en-US" sz="2000" dirty="0" smtClean="0"/>
            <a:t>Automatic consistency checking when extensions </a:t>
          </a:r>
          <a:r>
            <a:rPr lang="en-US" sz="2000" dirty="0" smtClean="0"/>
            <a:t>to  </a:t>
          </a:r>
          <a:r>
            <a:rPr lang="en-US" sz="2000" dirty="0" err="1" smtClean="0"/>
            <a:t>UCore</a:t>
          </a:r>
          <a:r>
            <a:rPr lang="en-US" sz="2000" dirty="0" smtClean="0"/>
            <a:t> 2.0 are proposed</a:t>
          </a:r>
          <a:endParaRPr lang="en-US" sz="2000" dirty="0"/>
        </a:p>
      </dgm:t>
    </dgm:pt>
    <dgm:pt modelId="{C345DC60-933A-4C2A-ADF9-0D6C3662C028}" type="parTrans" cxnId="{88116CC6-C6DC-4F24-90DB-CD522C7D029E}">
      <dgm:prSet/>
      <dgm:spPr/>
      <dgm:t>
        <a:bodyPr/>
        <a:lstStyle/>
        <a:p>
          <a:endParaRPr lang="en-US"/>
        </a:p>
      </dgm:t>
    </dgm:pt>
    <dgm:pt modelId="{B1564BF4-9C6A-4995-9EFC-66D1BADD0A77}" type="sibTrans" cxnId="{88116CC6-C6DC-4F24-90DB-CD522C7D029E}">
      <dgm:prSet/>
      <dgm:spPr/>
      <dgm:t>
        <a:bodyPr/>
        <a:lstStyle/>
        <a:p>
          <a:endParaRPr lang="en-US"/>
        </a:p>
      </dgm:t>
    </dgm:pt>
    <dgm:pt modelId="{49338443-6E1F-4806-9CF2-79CBCE21A68B}">
      <dgm:prSet custT="1"/>
      <dgm:spPr/>
      <dgm:t>
        <a:bodyPr/>
        <a:lstStyle/>
        <a:p>
          <a:pPr rtl="0"/>
          <a:r>
            <a:rPr lang="en-US" sz="2000" dirty="0" smtClean="0"/>
            <a:t>Identify logical gaps in </a:t>
          </a:r>
          <a:r>
            <a:rPr lang="en-US" sz="2000" dirty="0" err="1" smtClean="0"/>
            <a:t>UCore</a:t>
          </a:r>
          <a:r>
            <a:rPr lang="en-US" sz="2000" dirty="0" smtClean="0"/>
            <a:t> 2.0 taxonomy and relations</a:t>
          </a:r>
          <a:endParaRPr lang="en-US" sz="2000" dirty="0"/>
        </a:p>
      </dgm:t>
    </dgm:pt>
    <dgm:pt modelId="{F63F4588-BAC6-4F8B-82A2-B8057F52CC8C}" type="parTrans" cxnId="{27585100-44E0-41B1-8955-6C9C0F78351E}">
      <dgm:prSet/>
      <dgm:spPr/>
      <dgm:t>
        <a:bodyPr/>
        <a:lstStyle/>
        <a:p>
          <a:endParaRPr lang="en-US"/>
        </a:p>
      </dgm:t>
    </dgm:pt>
    <dgm:pt modelId="{28037C16-F53B-42A5-8A14-E29F0156F477}" type="sibTrans" cxnId="{27585100-44E0-41B1-8955-6C9C0F78351E}">
      <dgm:prSet/>
      <dgm:spPr/>
      <dgm:t>
        <a:bodyPr/>
        <a:lstStyle/>
        <a:p>
          <a:endParaRPr lang="en-US"/>
        </a:p>
      </dgm:t>
    </dgm:pt>
    <dgm:pt modelId="{979ABF64-877B-4CCA-A786-880B18F7BDAC}">
      <dgm:prSet custT="1"/>
      <dgm:spPr/>
      <dgm:t>
        <a:bodyPr/>
        <a:lstStyle/>
        <a:p>
          <a:pPr rtl="0"/>
          <a:r>
            <a:rPr lang="en-US" sz="2000" dirty="0" smtClean="0"/>
            <a:t>Allow integration of </a:t>
          </a:r>
          <a:r>
            <a:rPr lang="en-US" sz="2000" dirty="0" err="1" smtClean="0"/>
            <a:t>UCore</a:t>
          </a:r>
          <a:r>
            <a:rPr lang="en-US" sz="2000" dirty="0" smtClean="0"/>
            <a:t> 2.0 XML-based </a:t>
          </a:r>
          <a:r>
            <a:rPr lang="en-US" sz="2000" dirty="0" err="1" smtClean="0"/>
            <a:t>techology</a:t>
          </a:r>
          <a:r>
            <a:rPr lang="en-US" sz="2000" dirty="0" smtClean="0"/>
            <a:t> with </a:t>
          </a:r>
          <a:r>
            <a:rPr lang="en-US" sz="2000" dirty="0" smtClean="0"/>
            <a:t>W3C  </a:t>
          </a:r>
          <a:r>
            <a:rPr lang="en-US" sz="2000" dirty="0" smtClean="0"/>
            <a:t>(Semantic Web) </a:t>
          </a:r>
          <a:r>
            <a:rPr lang="en-US" sz="2000" dirty="0" smtClean="0"/>
            <a:t>content</a:t>
          </a:r>
          <a:endParaRPr lang="en-US" sz="2000" dirty="0"/>
        </a:p>
      </dgm:t>
    </dgm:pt>
    <dgm:pt modelId="{F8E7A45C-A073-4CA6-8163-BC0682294CCA}" type="parTrans" cxnId="{29B9B5A8-8F1C-4682-AE3D-A0F345DAE43C}">
      <dgm:prSet/>
      <dgm:spPr/>
      <dgm:t>
        <a:bodyPr/>
        <a:lstStyle/>
        <a:p>
          <a:endParaRPr lang="en-US"/>
        </a:p>
      </dgm:t>
    </dgm:pt>
    <dgm:pt modelId="{3AAD9E37-6A5C-464C-9287-4111DF59C3D3}" type="sibTrans" cxnId="{29B9B5A8-8F1C-4682-AE3D-A0F345DAE43C}">
      <dgm:prSet/>
      <dgm:spPr/>
      <dgm:t>
        <a:bodyPr/>
        <a:lstStyle/>
        <a:p>
          <a:endParaRPr lang="en-US"/>
        </a:p>
      </dgm:t>
    </dgm:pt>
    <dgm:pt modelId="{D0B18FCB-7601-429D-A67E-3CD787AEB93C}">
      <dgm:prSet/>
      <dgm:spPr/>
      <dgm:t>
        <a:bodyPr/>
        <a:lstStyle/>
        <a:p>
          <a:endParaRPr lang="en-US"/>
        </a:p>
      </dgm:t>
    </dgm:pt>
    <dgm:pt modelId="{C70A26BD-C9D3-4FA0-B59D-8F7E22D8243E}" type="parTrans" cxnId="{6884541D-797A-4B6F-BAEC-84E7E941D693}">
      <dgm:prSet/>
      <dgm:spPr/>
      <dgm:t>
        <a:bodyPr/>
        <a:lstStyle/>
        <a:p>
          <a:endParaRPr lang="en-US"/>
        </a:p>
      </dgm:t>
    </dgm:pt>
    <dgm:pt modelId="{67F468B7-614F-41F0-9B79-BEDD0B6AB46E}" type="sibTrans" cxnId="{6884541D-797A-4B6F-BAEC-84E7E941D693}">
      <dgm:prSet/>
      <dgm:spPr/>
      <dgm:t>
        <a:bodyPr/>
        <a:lstStyle/>
        <a:p>
          <a:endParaRPr lang="en-US"/>
        </a:p>
      </dgm:t>
    </dgm:pt>
    <dgm:pt modelId="{30487D50-20C6-4FE0-97D8-6D337662AF96}" type="pres">
      <dgm:prSet presAssocID="{8C9C0C70-7EDA-4ABD-8960-C736A1570A9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22038C-4E2E-4EA3-9B89-B94478D39644}" type="pres">
      <dgm:prSet presAssocID="{8C9C0C70-7EDA-4ABD-8960-C736A1570A9A}" presName="diamond" presStyleLbl="bgShp" presStyleIdx="0" presStyleCnt="1"/>
      <dgm:spPr/>
    </dgm:pt>
    <dgm:pt modelId="{1802F16E-31B7-4F40-BDE0-E48E64F21A08}" type="pres">
      <dgm:prSet presAssocID="{8C9C0C70-7EDA-4ABD-8960-C736A1570A9A}" presName="quad1" presStyleLbl="node1" presStyleIdx="0" presStyleCnt="4" custScaleX="123077" custScaleY="119414" custLinFactNeighborX="-7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FA60-1C3F-46BC-A650-894C2396BE19}" type="pres">
      <dgm:prSet presAssocID="{8C9C0C70-7EDA-4ABD-8960-C736A1570A9A}" presName="quad2" presStyleLbl="node1" presStyleIdx="1" presStyleCnt="4" custScaleX="115751" custScaleY="119414" custLinFactNeighborX="366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69A4B-2682-4375-BB99-E74521A1C923}" type="pres">
      <dgm:prSet presAssocID="{8C9C0C70-7EDA-4ABD-8960-C736A1570A9A}" presName="quad3" presStyleLbl="node1" presStyleIdx="2" presStyleCnt="4" custScaleX="115751" custScaleY="122344" custLinFactNeighborX="-5861" custLinFactNeighborY="1465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DA054-CF31-4A35-A8BF-525F6ED579D6}" type="pres">
      <dgm:prSet presAssocID="{8C9C0C70-7EDA-4ABD-8960-C736A1570A9A}" presName="quad4" presStyleLbl="node1" presStyleIdx="3" presStyleCnt="4" custScaleX="115751" custScaleY="122344" custLinFactNeighborX="3663" custLinFactNeighborY="131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16CC6-C6DC-4F24-90DB-CD522C7D029E}" srcId="{8C9C0C70-7EDA-4ABD-8960-C736A1570A9A}" destId="{10A51382-8863-4ECD-9AA8-7E1CAFBD5490}" srcOrd="1" destOrd="0" parTransId="{C345DC60-933A-4C2A-ADF9-0D6C3662C028}" sibTransId="{B1564BF4-9C6A-4995-9EFC-66D1BADD0A77}"/>
    <dgm:cxn modelId="{E1104EF4-9094-439B-8F52-E43336A956F9}" type="presOf" srcId="{113B935A-82FA-4C8B-B661-CB1D6959E6FB}" destId="{1802F16E-31B7-4F40-BDE0-E48E64F21A08}" srcOrd="0" destOrd="0" presId="urn:microsoft.com/office/officeart/2005/8/layout/matrix3"/>
    <dgm:cxn modelId="{29B9B5A8-8F1C-4682-AE3D-A0F345DAE43C}" srcId="{8C9C0C70-7EDA-4ABD-8960-C736A1570A9A}" destId="{979ABF64-877B-4CCA-A786-880B18F7BDAC}" srcOrd="3" destOrd="0" parTransId="{F8E7A45C-A073-4CA6-8163-BC0682294CCA}" sibTransId="{3AAD9E37-6A5C-464C-9287-4111DF59C3D3}"/>
    <dgm:cxn modelId="{55943C5B-206F-44F0-A3F8-DD0D81E399D7}" srcId="{8C9C0C70-7EDA-4ABD-8960-C736A1570A9A}" destId="{113B935A-82FA-4C8B-B661-CB1D6959E6FB}" srcOrd="0" destOrd="0" parTransId="{1623BB9F-1F6F-4273-B0D9-1EA63D6E95F6}" sibTransId="{E857C216-F4E1-46EE-B1E9-6634D3544380}"/>
    <dgm:cxn modelId="{6084D621-2A2E-4AE8-8B1F-B35B3E1F58C6}" type="presOf" srcId="{10A51382-8863-4ECD-9AA8-7E1CAFBD5490}" destId="{5BBDFA60-1C3F-46BC-A650-894C2396BE19}" srcOrd="0" destOrd="0" presId="urn:microsoft.com/office/officeart/2005/8/layout/matrix3"/>
    <dgm:cxn modelId="{ADFD826B-219C-4457-8D76-D64B4D1514D6}" type="presOf" srcId="{979ABF64-877B-4CCA-A786-880B18F7BDAC}" destId="{100DA054-CF31-4A35-A8BF-525F6ED579D6}" srcOrd="0" destOrd="0" presId="urn:microsoft.com/office/officeart/2005/8/layout/matrix3"/>
    <dgm:cxn modelId="{1263FF0E-5903-4C3C-B4BF-2767309532CF}" type="presOf" srcId="{49338443-6E1F-4806-9CF2-79CBCE21A68B}" destId="{C6769A4B-2682-4375-BB99-E74521A1C923}" srcOrd="0" destOrd="0" presId="urn:microsoft.com/office/officeart/2005/8/layout/matrix3"/>
    <dgm:cxn modelId="{27585100-44E0-41B1-8955-6C9C0F78351E}" srcId="{8C9C0C70-7EDA-4ABD-8960-C736A1570A9A}" destId="{49338443-6E1F-4806-9CF2-79CBCE21A68B}" srcOrd="2" destOrd="0" parTransId="{F63F4588-BAC6-4F8B-82A2-B8057F52CC8C}" sibTransId="{28037C16-F53B-42A5-8A14-E29F0156F477}"/>
    <dgm:cxn modelId="{A35A806B-0A6A-414A-A0FA-EC715F83DA19}" type="presOf" srcId="{8C9C0C70-7EDA-4ABD-8960-C736A1570A9A}" destId="{30487D50-20C6-4FE0-97D8-6D337662AF96}" srcOrd="0" destOrd="0" presId="urn:microsoft.com/office/officeart/2005/8/layout/matrix3"/>
    <dgm:cxn modelId="{6884541D-797A-4B6F-BAEC-84E7E941D693}" srcId="{8C9C0C70-7EDA-4ABD-8960-C736A1570A9A}" destId="{D0B18FCB-7601-429D-A67E-3CD787AEB93C}" srcOrd="4" destOrd="0" parTransId="{C70A26BD-C9D3-4FA0-B59D-8F7E22D8243E}" sibTransId="{67F468B7-614F-41F0-9B79-BEDD0B6AB46E}"/>
    <dgm:cxn modelId="{76FDFDD4-DDB0-4C67-9829-6445D180443F}" type="presParOf" srcId="{30487D50-20C6-4FE0-97D8-6D337662AF96}" destId="{7622038C-4E2E-4EA3-9B89-B94478D39644}" srcOrd="0" destOrd="0" presId="urn:microsoft.com/office/officeart/2005/8/layout/matrix3"/>
    <dgm:cxn modelId="{3BC4DA2C-B694-4451-B34B-EA2B9935993B}" type="presParOf" srcId="{30487D50-20C6-4FE0-97D8-6D337662AF96}" destId="{1802F16E-31B7-4F40-BDE0-E48E64F21A08}" srcOrd="1" destOrd="0" presId="urn:microsoft.com/office/officeart/2005/8/layout/matrix3"/>
    <dgm:cxn modelId="{AD917F01-10E3-4809-B0E3-4FD667E684F3}" type="presParOf" srcId="{30487D50-20C6-4FE0-97D8-6D337662AF96}" destId="{5BBDFA60-1C3F-46BC-A650-894C2396BE19}" srcOrd="2" destOrd="0" presId="urn:microsoft.com/office/officeart/2005/8/layout/matrix3"/>
    <dgm:cxn modelId="{5F3EFF58-3C48-4EE2-B54F-EFFFEC365F2A}" type="presParOf" srcId="{30487D50-20C6-4FE0-97D8-6D337662AF96}" destId="{C6769A4B-2682-4375-BB99-E74521A1C923}" srcOrd="3" destOrd="0" presId="urn:microsoft.com/office/officeart/2005/8/layout/matrix3"/>
    <dgm:cxn modelId="{DD5F0588-7553-4506-A15D-D99ABA743F1C}" type="presParOf" srcId="{30487D50-20C6-4FE0-97D8-6D337662AF96}" destId="{100DA054-CF31-4A35-A8BF-525F6ED579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9C0C70-7EDA-4ABD-8960-C736A1570A9A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13B935A-82FA-4C8B-B661-CB1D6959E6FB}">
      <dgm:prSet custT="1"/>
      <dgm:spPr/>
      <dgm:t>
        <a:bodyPr/>
        <a:lstStyle/>
        <a:p>
          <a:pPr rtl="0"/>
          <a:r>
            <a:rPr lang="en-US" sz="1800" dirty="0" smtClean="0"/>
            <a:t>Provide flexible refactoring of UCore 2.0 for different (DoD, IC, </a:t>
          </a:r>
          <a:r>
            <a:rPr lang="en-US" sz="1800" dirty="0" err="1" smtClean="0"/>
            <a:t>DoJ</a:t>
          </a:r>
          <a:r>
            <a:rPr lang="en-US" sz="1800" dirty="0" smtClean="0"/>
            <a:t>, …) purposes, while preserving interoperability </a:t>
          </a:r>
          <a:endParaRPr lang="en-US" sz="1800" dirty="0"/>
        </a:p>
      </dgm:t>
    </dgm:pt>
    <dgm:pt modelId="{1623BB9F-1F6F-4273-B0D9-1EA63D6E95F6}" type="parTrans" cxnId="{55943C5B-206F-44F0-A3F8-DD0D81E399D7}">
      <dgm:prSet/>
      <dgm:spPr/>
      <dgm:t>
        <a:bodyPr/>
        <a:lstStyle/>
        <a:p>
          <a:endParaRPr lang="en-US"/>
        </a:p>
      </dgm:t>
    </dgm:pt>
    <dgm:pt modelId="{E857C216-F4E1-46EE-B1E9-6634D3544380}" type="sibTrans" cxnId="{55943C5B-206F-44F0-A3F8-DD0D81E399D7}">
      <dgm:prSet/>
      <dgm:spPr/>
      <dgm:t>
        <a:bodyPr/>
        <a:lstStyle/>
        <a:p>
          <a:endParaRPr lang="en-US"/>
        </a:p>
      </dgm:t>
    </dgm:pt>
    <dgm:pt modelId="{10A51382-8863-4ECD-9AA8-7E1CAFBD5490}">
      <dgm:prSet custT="1"/>
      <dgm:spPr/>
      <dgm:t>
        <a:bodyPr/>
        <a:lstStyle/>
        <a:p>
          <a:pPr rtl="0"/>
          <a:r>
            <a:rPr lang="en-US" sz="1800" dirty="0" smtClean="0"/>
            <a:t>Allow development of standards-based tools to support and enhance verification of UCore messages for correctness </a:t>
          </a:r>
          <a:endParaRPr lang="en-US" sz="1800" dirty="0"/>
        </a:p>
      </dgm:t>
    </dgm:pt>
    <dgm:pt modelId="{C345DC60-933A-4C2A-ADF9-0D6C3662C028}" type="parTrans" cxnId="{88116CC6-C6DC-4F24-90DB-CD522C7D029E}">
      <dgm:prSet/>
      <dgm:spPr/>
      <dgm:t>
        <a:bodyPr/>
        <a:lstStyle/>
        <a:p>
          <a:endParaRPr lang="en-US"/>
        </a:p>
      </dgm:t>
    </dgm:pt>
    <dgm:pt modelId="{B1564BF4-9C6A-4995-9EFC-66D1BADD0A77}" type="sibTrans" cxnId="{88116CC6-C6DC-4F24-90DB-CD522C7D029E}">
      <dgm:prSet/>
      <dgm:spPr/>
      <dgm:t>
        <a:bodyPr/>
        <a:lstStyle/>
        <a:p>
          <a:endParaRPr lang="en-US"/>
        </a:p>
      </dgm:t>
    </dgm:pt>
    <dgm:pt modelId="{49338443-6E1F-4806-9CF2-79CBCE21A68B}">
      <dgm:prSet custT="1"/>
      <dgm:spPr/>
      <dgm:t>
        <a:bodyPr/>
        <a:lstStyle/>
        <a:p>
          <a:pPr rtl="0"/>
          <a:r>
            <a:rPr lang="en-US" sz="1800" dirty="0" smtClean="0"/>
            <a:t>Application </a:t>
          </a:r>
          <a:r>
            <a:rPr lang="en-US" sz="1800" dirty="0" smtClean="0"/>
            <a:t>of more powerful logic-based tools e.g. in identifying referents of terms using in messages</a:t>
          </a:r>
        </a:p>
      </dgm:t>
    </dgm:pt>
    <dgm:pt modelId="{F63F4588-BAC6-4F8B-82A2-B8057F52CC8C}" type="parTrans" cxnId="{27585100-44E0-41B1-8955-6C9C0F78351E}">
      <dgm:prSet/>
      <dgm:spPr/>
      <dgm:t>
        <a:bodyPr/>
        <a:lstStyle/>
        <a:p>
          <a:endParaRPr lang="en-US"/>
        </a:p>
      </dgm:t>
    </dgm:pt>
    <dgm:pt modelId="{28037C16-F53B-42A5-8A14-E29F0156F477}" type="sibTrans" cxnId="{27585100-44E0-41B1-8955-6C9C0F78351E}">
      <dgm:prSet/>
      <dgm:spPr/>
      <dgm:t>
        <a:bodyPr/>
        <a:lstStyle/>
        <a:p>
          <a:endParaRPr lang="en-US"/>
        </a:p>
      </dgm:t>
    </dgm:pt>
    <dgm:pt modelId="{979ABF64-877B-4CCA-A786-880B18F7BDAC}">
      <dgm:prSet custT="1"/>
      <dgm:spPr/>
      <dgm:t>
        <a:bodyPr/>
        <a:lstStyle/>
        <a:p>
          <a:pPr rtl="0"/>
          <a:r>
            <a:rPr lang="en-US" sz="1800" dirty="0" smtClean="0"/>
            <a:t>Help UCore users work more effectively in retrieving </a:t>
          </a:r>
          <a:r>
            <a:rPr lang="en-US" sz="1800" dirty="0" smtClean="0"/>
            <a:t>and processing messages</a:t>
          </a:r>
          <a:endParaRPr lang="en-US" sz="1800" dirty="0"/>
        </a:p>
      </dgm:t>
    </dgm:pt>
    <dgm:pt modelId="{F8E7A45C-A073-4CA6-8163-BC0682294CCA}" type="parTrans" cxnId="{29B9B5A8-8F1C-4682-AE3D-A0F345DAE43C}">
      <dgm:prSet/>
      <dgm:spPr/>
      <dgm:t>
        <a:bodyPr/>
        <a:lstStyle/>
        <a:p>
          <a:endParaRPr lang="en-US"/>
        </a:p>
      </dgm:t>
    </dgm:pt>
    <dgm:pt modelId="{3AAD9E37-6A5C-464C-9287-4111DF59C3D3}" type="sibTrans" cxnId="{29B9B5A8-8F1C-4682-AE3D-A0F345DAE43C}">
      <dgm:prSet/>
      <dgm:spPr/>
      <dgm:t>
        <a:bodyPr/>
        <a:lstStyle/>
        <a:p>
          <a:endParaRPr lang="en-US"/>
        </a:p>
      </dgm:t>
    </dgm:pt>
    <dgm:pt modelId="{D0B18FCB-7601-429D-A67E-3CD787AEB93C}">
      <dgm:prSet/>
      <dgm:spPr/>
      <dgm:t>
        <a:bodyPr/>
        <a:lstStyle/>
        <a:p>
          <a:endParaRPr lang="en-US" dirty="0"/>
        </a:p>
      </dgm:t>
    </dgm:pt>
    <dgm:pt modelId="{C70A26BD-C9D3-4FA0-B59D-8F7E22D8243E}" type="parTrans" cxnId="{6884541D-797A-4B6F-BAEC-84E7E941D693}">
      <dgm:prSet/>
      <dgm:spPr/>
      <dgm:t>
        <a:bodyPr/>
        <a:lstStyle/>
        <a:p>
          <a:endParaRPr lang="en-US"/>
        </a:p>
      </dgm:t>
    </dgm:pt>
    <dgm:pt modelId="{67F468B7-614F-41F0-9B79-BEDD0B6AB46E}" type="sibTrans" cxnId="{6884541D-797A-4B6F-BAEC-84E7E941D693}">
      <dgm:prSet/>
      <dgm:spPr/>
      <dgm:t>
        <a:bodyPr/>
        <a:lstStyle/>
        <a:p>
          <a:endParaRPr lang="en-US"/>
        </a:p>
      </dgm:t>
    </dgm:pt>
    <dgm:pt modelId="{30487D50-20C6-4FE0-97D8-6D337662AF96}" type="pres">
      <dgm:prSet presAssocID="{8C9C0C70-7EDA-4ABD-8960-C736A1570A9A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622038C-4E2E-4EA3-9B89-B94478D39644}" type="pres">
      <dgm:prSet presAssocID="{8C9C0C70-7EDA-4ABD-8960-C736A1570A9A}" presName="diamond" presStyleLbl="bgShp" presStyleIdx="0" presStyleCnt="1"/>
      <dgm:spPr/>
    </dgm:pt>
    <dgm:pt modelId="{1802F16E-31B7-4F40-BDE0-E48E64F21A08}" type="pres">
      <dgm:prSet presAssocID="{8C9C0C70-7EDA-4ABD-8960-C736A1570A9A}" presName="quad1" presStyleLbl="node1" presStyleIdx="0" presStyleCnt="4" custScaleX="123077" custScaleY="126740" custLinFactNeighborX="0" custLinFactNeighborY="-7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BBDFA60-1C3F-46BC-A650-894C2396BE19}" type="pres">
      <dgm:prSet presAssocID="{8C9C0C70-7EDA-4ABD-8960-C736A1570A9A}" presName="quad2" presStyleLbl="node1" presStyleIdx="1" presStyleCnt="4" custScaleX="108425" custScaleY="129670" custLinFactNeighborX="9524" custLinFactNeighborY="-732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6769A4B-2682-4375-BB99-E74521A1C923}" type="pres">
      <dgm:prSet presAssocID="{8C9C0C70-7EDA-4ABD-8960-C736A1570A9A}" presName="quad3" presStyleLbl="node1" presStyleIdx="2" presStyleCnt="4" custScaleX="123077" custScaleY="126740" custLinFactNeighborX="0" custLinFactNeighborY="13187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0DA054-CF31-4A35-A8BF-525F6ED579D6}" type="pres">
      <dgm:prSet presAssocID="{8C9C0C70-7EDA-4ABD-8960-C736A1570A9A}" presName="quad4" presStyleLbl="node1" presStyleIdx="3" presStyleCnt="4" custScaleX="111355" custScaleY="126740" custLinFactNeighborX="10989" custLinFactNeighborY="1098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8116CC6-C6DC-4F24-90DB-CD522C7D029E}" srcId="{8C9C0C70-7EDA-4ABD-8960-C736A1570A9A}" destId="{10A51382-8863-4ECD-9AA8-7E1CAFBD5490}" srcOrd="1" destOrd="0" parTransId="{C345DC60-933A-4C2A-ADF9-0D6C3662C028}" sibTransId="{B1564BF4-9C6A-4995-9EFC-66D1BADD0A77}"/>
    <dgm:cxn modelId="{F34236E4-CCA5-4D07-A8C4-3F22A6D44BF7}" type="presOf" srcId="{8C9C0C70-7EDA-4ABD-8960-C736A1570A9A}" destId="{30487D50-20C6-4FE0-97D8-6D337662AF96}" srcOrd="0" destOrd="0" presId="urn:microsoft.com/office/officeart/2005/8/layout/matrix3"/>
    <dgm:cxn modelId="{9350C3B6-385C-41C1-AA76-964328B47264}" type="presOf" srcId="{113B935A-82FA-4C8B-B661-CB1D6959E6FB}" destId="{1802F16E-31B7-4F40-BDE0-E48E64F21A08}" srcOrd="0" destOrd="0" presId="urn:microsoft.com/office/officeart/2005/8/layout/matrix3"/>
    <dgm:cxn modelId="{6C4E8B2B-EE26-4598-8C95-4498A174381A}" type="presOf" srcId="{49338443-6E1F-4806-9CF2-79CBCE21A68B}" destId="{C6769A4B-2682-4375-BB99-E74521A1C923}" srcOrd="0" destOrd="0" presId="urn:microsoft.com/office/officeart/2005/8/layout/matrix3"/>
    <dgm:cxn modelId="{29B9B5A8-8F1C-4682-AE3D-A0F345DAE43C}" srcId="{8C9C0C70-7EDA-4ABD-8960-C736A1570A9A}" destId="{979ABF64-877B-4CCA-A786-880B18F7BDAC}" srcOrd="3" destOrd="0" parTransId="{F8E7A45C-A073-4CA6-8163-BC0682294CCA}" sibTransId="{3AAD9E37-6A5C-464C-9287-4111DF59C3D3}"/>
    <dgm:cxn modelId="{2D1DBF65-211F-439B-995E-B2F7E769D157}" type="presOf" srcId="{979ABF64-877B-4CCA-A786-880B18F7BDAC}" destId="{100DA054-CF31-4A35-A8BF-525F6ED579D6}" srcOrd="0" destOrd="0" presId="urn:microsoft.com/office/officeart/2005/8/layout/matrix3"/>
    <dgm:cxn modelId="{55943C5B-206F-44F0-A3F8-DD0D81E399D7}" srcId="{8C9C0C70-7EDA-4ABD-8960-C736A1570A9A}" destId="{113B935A-82FA-4C8B-B661-CB1D6959E6FB}" srcOrd="0" destOrd="0" parTransId="{1623BB9F-1F6F-4273-B0D9-1EA63D6E95F6}" sibTransId="{E857C216-F4E1-46EE-B1E9-6634D3544380}"/>
    <dgm:cxn modelId="{64B215C9-D003-4EBA-8B81-4A17A7719ACE}" type="presOf" srcId="{10A51382-8863-4ECD-9AA8-7E1CAFBD5490}" destId="{5BBDFA60-1C3F-46BC-A650-894C2396BE19}" srcOrd="0" destOrd="0" presId="urn:microsoft.com/office/officeart/2005/8/layout/matrix3"/>
    <dgm:cxn modelId="{27585100-44E0-41B1-8955-6C9C0F78351E}" srcId="{8C9C0C70-7EDA-4ABD-8960-C736A1570A9A}" destId="{49338443-6E1F-4806-9CF2-79CBCE21A68B}" srcOrd="2" destOrd="0" parTransId="{F63F4588-BAC6-4F8B-82A2-B8057F52CC8C}" sibTransId="{28037C16-F53B-42A5-8A14-E29F0156F477}"/>
    <dgm:cxn modelId="{6884541D-797A-4B6F-BAEC-84E7E941D693}" srcId="{8C9C0C70-7EDA-4ABD-8960-C736A1570A9A}" destId="{D0B18FCB-7601-429D-A67E-3CD787AEB93C}" srcOrd="4" destOrd="0" parTransId="{C70A26BD-C9D3-4FA0-B59D-8F7E22D8243E}" sibTransId="{67F468B7-614F-41F0-9B79-BEDD0B6AB46E}"/>
    <dgm:cxn modelId="{79B5BBE2-B0CF-421C-B7EA-9D70DAFE9518}" type="presParOf" srcId="{30487D50-20C6-4FE0-97D8-6D337662AF96}" destId="{7622038C-4E2E-4EA3-9B89-B94478D39644}" srcOrd="0" destOrd="0" presId="urn:microsoft.com/office/officeart/2005/8/layout/matrix3"/>
    <dgm:cxn modelId="{4D1CD57D-AA59-4BC7-800E-D9F9C3763555}" type="presParOf" srcId="{30487D50-20C6-4FE0-97D8-6D337662AF96}" destId="{1802F16E-31B7-4F40-BDE0-E48E64F21A08}" srcOrd="1" destOrd="0" presId="urn:microsoft.com/office/officeart/2005/8/layout/matrix3"/>
    <dgm:cxn modelId="{1E3B6764-6552-4DB9-854D-A54C3312D3C9}" type="presParOf" srcId="{30487D50-20C6-4FE0-97D8-6D337662AF96}" destId="{5BBDFA60-1C3F-46BC-A650-894C2396BE19}" srcOrd="2" destOrd="0" presId="urn:microsoft.com/office/officeart/2005/8/layout/matrix3"/>
    <dgm:cxn modelId="{8730FAFE-2D4B-46FA-86C9-4E02829908D6}" type="presParOf" srcId="{30487D50-20C6-4FE0-97D8-6D337662AF96}" destId="{C6769A4B-2682-4375-BB99-E74521A1C923}" srcOrd="3" destOrd="0" presId="urn:microsoft.com/office/officeart/2005/8/layout/matrix3"/>
    <dgm:cxn modelId="{DFA62AA9-89D0-40C6-8FFE-57EA80328BCC}" type="presParOf" srcId="{30487D50-20C6-4FE0-97D8-6D337662AF96}" destId="{100DA054-CF31-4A35-A8BF-525F6ED579D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8732CA4-B05C-4D96-977B-930707093FEF}">
      <dsp:nvSpPr>
        <dsp:cNvPr id="0" name=""/>
        <dsp:cNvSpPr/>
      </dsp:nvSpPr>
      <dsp:spPr>
        <a:xfrm>
          <a:off x="4105580" y="0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Owl:Thing</a:t>
          </a:r>
          <a:endParaRPr lang="en-US" sz="900" kern="1200" dirty="0"/>
        </a:p>
      </dsp:txBody>
      <dsp:txXfrm>
        <a:off x="4105580" y="0"/>
        <a:ext cx="158781" cy="105854"/>
      </dsp:txXfrm>
    </dsp:sp>
    <dsp:sp modelId="{F6BFF160-CA14-43DE-852F-77BD1C649EFC}">
      <dsp:nvSpPr>
        <dsp:cNvPr id="0" name=""/>
        <dsp:cNvSpPr/>
      </dsp:nvSpPr>
      <dsp:spPr>
        <a:xfrm>
          <a:off x="1888601" y="60134"/>
          <a:ext cx="2296370" cy="91440"/>
        </a:xfrm>
        <a:custGeom>
          <a:avLst/>
          <a:gdLst/>
          <a:ahLst/>
          <a:cxnLst/>
          <a:rect l="0" t="0" r="0" b="0"/>
          <a:pathLst>
            <a:path>
              <a:moveTo>
                <a:pt x="2296370" y="45720"/>
              </a:moveTo>
              <a:lnTo>
                <a:pt x="2296370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4ECC06-5F6F-4D13-8CA0-70DDAE466391}">
      <dsp:nvSpPr>
        <dsp:cNvPr id="0" name=""/>
        <dsp:cNvSpPr/>
      </dsp:nvSpPr>
      <dsp:spPr>
        <a:xfrm>
          <a:off x="1809210" y="148195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Entity</a:t>
          </a:r>
          <a:endParaRPr lang="en-US" sz="900" kern="1200" dirty="0"/>
        </a:p>
      </dsp:txBody>
      <dsp:txXfrm>
        <a:off x="1809210" y="148195"/>
        <a:ext cx="158781" cy="105854"/>
      </dsp:txXfrm>
    </dsp:sp>
    <dsp:sp modelId="{42DE9086-423E-4948-B9DC-8FCBE8CEF748}">
      <dsp:nvSpPr>
        <dsp:cNvPr id="0" name=""/>
        <dsp:cNvSpPr/>
      </dsp:nvSpPr>
      <dsp:spPr>
        <a:xfrm>
          <a:off x="82467" y="208329"/>
          <a:ext cx="1806133" cy="91440"/>
        </a:xfrm>
        <a:custGeom>
          <a:avLst/>
          <a:gdLst/>
          <a:ahLst/>
          <a:cxnLst/>
          <a:rect l="0" t="0" r="0" b="0"/>
          <a:pathLst>
            <a:path>
              <a:moveTo>
                <a:pt x="1806133" y="45720"/>
              </a:moveTo>
              <a:lnTo>
                <a:pt x="1806133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62222F-BDF7-466B-AE7D-511D67289940}">
      <dsp:nvSpPr>
        <dsp:cNvPr id="0" name=""/>
        <dsp:cNvSpPr/>
      </dsp:nvSpPr>
      <dsp:spPr>
        <a:xfrm>
          <a:off x="3076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Cargo</a:t>
          </a:r>
          <a:endParaRPr lang="en-US" sz="900" kern="1200" dirty="0"/>
        </a:p>
      </dsp:txBody>
      <dsp:txXfrm>
        <a:off x="3076" y="296391"/>
        <a:ext cx="158781" cy="105854"/>
      </dsp:txXfrm>
    </dsp:sp>
    <dsp:sp modelId="{83ECCCF4-4D82-469C-947D-48647E8408F9}">
      <dsp:nvSpPr>
        <dsp:cNvPr id="0" name=""/>
        <dsp:cNvSpPr/>
      </dsp:nvSpPr>
      <dsp:spPr>
        <a:xfrm>
          <a:off x="288882" y="208329"/>
          <a:ext cx="159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1599718" y="45720"/>
              </a:moveTo>
              <a:lnTo>
                <a:pt x="1599718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5C2994-13FC-446A-B269-172DF5548356}">
      <dsp:nvSpPr>
        <dsp:cNvPr id="0" name=""/>
        <dsp:cNvSpPr/>
      </dsp:nvSpPr>
      <dsp:spPr>
        <a:xfrm>
          <a:off x="209491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Collection of Things</a:t>
          </a:r>
          <a:endParaRPr lang="en-US" sz="900" kern="1200" dirty="0"/>
        </a:p>
      </dsp:txBody>
      <dsp:txXfrm>
        <a:off x="209491" y="296391"/>
        <a:ext cx="158781" cy="105854"/>
      </dsp:txXfrm>
    </dsp:sp>
    <dsp:sp modelId="{33319DEF-0AD0-47F6-BD93-A09A4B695F0C}">
      <dsp:nvSpPr>
        <dsp:cNvPr id="0" name=""/>
        <dsp:cNvSpPr/>
      </dsp:nvSpPr>
      <dsp:spPr>
        <a:xfrm>
          <a:off x="495297" y="208329"/>
          <a:ext cx="1393303" cy="91440"/>
        </a:xfrm>
        <a:custGeom>
          <a:avLst/>
          <a:gdLst/>
          <a:ahLst/>
          <a:cxnLst/>
          <a:rect l="0" t="0" r="0" b="0"/>
          <a:pathLst>
            <a:path>
              <a:moveTo>
                <a:pt x="1393303" y="45720"/>
              </a:moveTo>
              <a:lnTo>
                <a:pt x="1393303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C2B802-97F4-41FF-9C90-A33E501C4778}">
      <dsp:nvSpPr>
        <dsp:cNvPr id="0" name=""/>
        <dsp:cNvSpPr/>
      </dsp:nvSpPr>
      <dsp:spPr>
        <a:xfrm>
          <a:off x="415907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Cyber Agent</a:t>
          </a:r>
          <a:endParaRPr lang="en-US" sz="900" kern="1200" dirty="0"/>
        </a:p>
      </dsp:txBody>
      <dsp:txXfrm>
        <a:off x="415907" y="296391"/>
        <a:ext cx="158781" cy="105854"/>
      </dsp:txXfrm>
    </dsp:sp>
    <dsp:sp modelId="{A49B9AB5-329E-401F-882F-CFD8B3ACCCB2}">
      <dsp:nvSpPr>
        <dsp:cNvPr id="0" name=""/>
        <dsp:cNvSpPr/>
      </dsp:nvSpPr>
      <dsp:spPr>
        <a:xfrm>
          <a:off x="701712" y="208329"/>
          <a:ext cx="1186888" cy="91440"/>
        </a:xfrm>
        <a:custGeom>
          <a:avLst/>
          <a:gdLst/>
          <a:ahLst/>
          <a:cxnLst/>
          <a:rect l="0" t="0" r="0" b="0"/>
          <a:pathLst>
            <a:path>
              <a:moveTo>
                <a:pt x="1186888" y="45720"/>
              </a:moveTo>
              <a:lnTo>
                <a:pt x="1186888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9544A2-D126-423B-9D83-9558B311CABD}">
      <dsp:nvSpPr>
        <dsp:cNvPr id="0" name=""/>
        <dsp:cNvSpPr/>
      </dsp:nvSpPr>
      <dsp:spPr>
        <a:xfrm>
          <a:off x="622322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Document</a:t>
          </a:r>
          <a:endParaRPr lang="en-US" sz="900" kern="1200" dirty="0"/>
        </a:p>
      </dsp:txBody>
      <dsp:txXfrm>
        <a:off x="622322" y="296391"/>
        <a:ext cx="158781" cy="105854"/>
      </dsp:txXfrm>
    </dsp:sp>
    <dsp:sp modelId="{CA82A291-A28F-4769-BE14-DB01B3E2B1E0}">
      <dsp:nvSpPr>
        <dsp:cNvPr id="0" name=""/>
        <dsp:cNvSpPr/>
      </dsp:nvSpPr>
      <dsp:spPr>
        <a:xfrm>
          <a:off x="908128" y="208329"/>
          <a:ext cx="980472" cy="91440"/>
        </a:xfrm>
        <a:custGeom>
          <a:avLst/>
          <a:gdLst/>
          <a:ahLst/>
          <a:cxnLst/>
          <a:rect l="0" t="0" r="0" b="0"/>
          <a:pathLst>
            <a:path>
              <a:moveTo>
                <a:pt x="980472" y="45720"/>
              </a:moveTo>
              <a:lnTo>
                <a:pt x="980472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E4EA92-39B6-4021-A8EF-7C5216A2276D}">
      <dsp:nvSpPr>
        <dsp:cNvPr id="0" name=""/>
        <dsp:cNvSpPr/>
      </dsp:nvSpPr>
      <dsp:spPr>
        <a:xfrm>
          <a:off x="828737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Environment</a:t>
          </a:r>
          <a:endParaRPr lang="en-US" sz="900" kern="1200" dirty="0"/>
        </a:p>
      </dsp:txBody>
      <dsp:txXfrm>
        <a:off x="828737" y="296391"/>
        <a:ext cx="158781" cy="105854"/>
      </dsp:txXfrm>
    </dsp:sp>
    <dsp:sp modelId="{4FC89C70-BB6D-4080-839D-F58C01552FD5}">
      <dsp:nvSpPr>
        <dsp:cNvPr id="0" name=""/>
        <dsp:cNvSpPr/>
      </dsp:nvSpPr>
      <dsp:spPr>
        <a:xfrm>
          <a:off x="1114543" y="208329"/>
          <a:ext cx="774057" cy="91440"/>
        </a:xfrm>
        <a:custGeom>
          <a:avLst/>
          <a:gdLst/>
          <a:ahLst/>
          <a:cxnLst/>
          <a:rect l="0" t="0" r="0" b="0"/>
          <a:pathLst>
            <a:path>
              <a:moveTo>
                <a:pt x="774057" y="45720"/>
              </a:moveTo>
              <a:lnTo>
                <a:pt x="774057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4F40DD-21FF-4595-A7CC-0624B212F6DC}">
      <dsp:nvSpPr>
        <dsp:cNvPr id="0" name=""/>
        <dsp:cNvSpPr/>
      </dsp:nvSpPr>
      <dsp:spPr>
        <a:xfrm>
          <a:off x="1035153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Equipment</a:t>
          </a:r>
          <a:endParaRPr lang="en-US" sz="900" kern="1200" dirty="0"/>
        </a:p>
      </dsp:txBody>
      <dsp:txXfrm>
        <a:off x="1035153" y="296391"/>
        <a:ext cx="158781" cy="105854"/>
      </dsp:txXfrm>
    </dsp:sp>
    <dsp:sp modelId="{FD047E83-6F4E-4D52-B585-44EB5F8B9615}">
      <dsp:nvSpPr>
        <dsp:cNvPr id="0" name=""/>
        <dsp:cNvSpPr/>
      </dsp:nvSpPr>
      <dsp:spPr>
        <a:xfrm>
          <a:off x="1320958" y="208329"/>
          <a:ext cx="567642" cy="91440"/>
        </a:xfrm>
        <a:custGeom>
          <a:avLst/>
          <a:gdLst/>
          <a:ahLst/>
          <a:cxnLst/>
          <a:rect l="0" t="0" r="0" b="0"/>
          <a:pathLst>
            <a:path>
              <a:moveTo>
                <a:pt x="567642" y="45720"/>
              </a:moveTo>
              <a:lnTo>
                <a:pt x="567642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72E3D1-BEFD-49B8-9EB2-DA2B7DF0C3CF}">
      <dsp:nvSpPr>
        <dsp:cNvPr id="0" name=""/>
        <dsp:cNvSpPr/>
      </dsp:nvSpPr>
      <dsp:spPr>
        <a:xfrm>
          <a:off x="1241568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Facility</a:t>
          </a:r>
          <a:endParaRPr lang="en-US" sz="900" kern="1200" dirty="0"/>
        </a:p>
      </dsp:txBody>
      <dsp:txXfrm>
        <a:off x="1241568" y="296391"/>
        <a:ext cx="158781" cy="105854"/>
      </dsp:txXfrm>
    </dsp:sp>
    <dsp:sp modelId="{49454C55-A4D4-4AAD-9476-6BFA19C375F5}">
      <dsp:nvSpPr>
        <dsp:cNvPr id="0" name=""/>
        <dsp:cNvSpPr/>
      </dsp:nvSpPr>
      <dsp:spPr>
        <a:xfrm>
          <a:off x="1527374" y="208329"/>
          <a:ext cx="361226" cy="91440"/>
        </a:xfrm>
        <a:custGeom>
          <a:avLst/>
          <a:gdLst/>
          <a:ahLst/>
          <a:cxnLst/>
          <a:rect l="0" t="0" r="0" b="0"/>
          <a:pathLst>
            <a:path>
              <a:moveTo>
                <a:pt x="361226" y="45720"/>
              </a:moveTo>
              <a:lnTo>
                <a:pt x="361226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91D187-CF37-4711-92BA-5F5DDE1151F8}">
      <dsp:nvSpPr>
        <dsp:cNvPr id="0" name=""/>
        <dsp:cNvSpPr/>
      </dsp:nvSpPr>
      <dsp:spPr>
        <a:xfrm>
          <a:off x="1447983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Financial Instrument</a:t>
          </a:r>
          <a:endParaRPr lang="en-US" sz="900" kern="1200" dirty="0"/>
        </a:p>
      </dsp:txBody>
      <dsp:txXfrm>
        <a:off x="1447983" y="296391"/>
        <a:ext cx="158781" cy="105854"/>
      </dsp:txXfrm>
    </dsp:sp>
    <dsp:sp modelId="{1DF755EA-14C1-450D-A4FF-0B2E986C634B}">
      <dsp:nvSpPr>
        <dsp:cNvPr id="0" name=""/>
        <dsp:cNvSpPr/>
      </dsp:nvSpPr>
      <dsp:spPr>
        <a:xfrm>
          <a:off x="1733789" y="208329"/>
          <a:ext cx="154811" cy="91440"/>
        </a:xfrm>
        <a:custGeom>
          <a:avLst/>
          <a:gdLst/>
          <a:ahLst/>
          <a:cxnLst/>
          <a:rect l="0" t="0" r="0" b="0"/>
          <a:pathLst>
            <a:path>
              <a:moveTo>
                <a:pt x="154811" y="45720"/>
              </a:moveTo>
              <a:lnTo>
                <a:pt x="154811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0FA55D-5742-43CE-8395-66BD565C73D0}">
      <dsp:nvSpPr>
        <dsp:cNvPr id="0" name=""/>
        <dsp:cNvSpPr/>
      </dsp:nvSpPr>
      <dsp:spPr>
        <a:xfrm>
          <a:off x="165439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Geographic Feature</a:t>
          </a:r>
          <a:endParaRPr lang="en-US" sz="900" kern="1200" dirty="0"/>
        </a:p>
      </dsp:txBody>
      <dsp:txXfrm>
        <a:off x="1654399" y="296391"/>
        <a:ext cx="158781" cy="105854"/>
      </dsp:txXfrm>
    </dsp:sp>
    <dsp:sp modelId="{5000821E-34A0-4C78-89EA-13B569D7A177}">
      <dsp:nvSpPr>
        <dsp:cNvPr id="0" name=""/>
        <dsp:cNvSpPr/>
      </dsp:nvSpPr>
      <dsp:spPr>
        <a:xfrm>
          <a:off x="1842881" y="208329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66890"/>
              </a:lnTo>
              <a:lnTo>
                <a:pt x="97323" y="66890"/>
              </a:lnTo>
              <a:lnTo>
                <a:pt x="97323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43B10E-CA3B-453E-8904-209D8C0C0E71}">
      <dsp:nvSpPr>
        <dsp:cNvPr id="0" name=""/>
        <dsp:cNvSpPr/>
      </dsp:nvSpPr>
      <dsp:spPr>
        <a:xfrm>
          <a:off x="1860814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of Organizations</a:t>
          </a:r>
          <a:endParaRPr lang="en-US" sz="900" kern="1200" dirty="0"/>
        </a:p>
      </dsp:txBody>
      <dsp:txXfrm>
        <a:off x="1860814" y="296391"/>
        <a:ext cx="158781" cy="105854"/>
      </dsp:txXfrm>
    </dsp:sp>
    <dsp:sp modelId="{459C20B8-1D85-40A8-96B4-87CADFE6005B}">
      <dsp:nvSpPr>
        <dsp:cNvPr id="0" name=""/>
        <dsp:cNvSpPr/>
      </dsp:nvSpPr>
      <dsp:spPr>
        <a:xfrm>
          <a:off x="1888601" y="208329"/>
          <a:ext cx="2580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58019" y="66890"/>
              </a:lnTo>
              <a:lnTo>
                <a:pt x="258019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3BAE04-8CFC-49A6-93F8-1372AB0411DE}">
      <dsp:nvSpPr>
        <dsp:cNvPr id="0" name=""/>
        <dsp:cNvSpPr/>
      </dsp:nvSpPr>
      <dsp:spPr>
        <a:xfrm>
          <a:off x="206722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Group of Persons</a:t>
          </a:r>
          <a:endParaRPr lang="en-US" sz="900" kern="1200" dirty="0"/>
        </a:p>
      </dsp:txBody>
      <dsp:txXfrm>
        <a:off x="2067229" y="296391"/>
        <a:ext cx="158781" cy="105854"/>
      </dsp:txXfrm>
    </dsp:sp>
    <dsp:sp modelId="{4D202C2F-62D8-415F-B92C-44EBC116D9FB}">
      <dsp:nvSpPr>
        <dsp:cNvPr id="0" name=""/>
        <dsp:cNvSpPr/>
      </dsp:nvSpPr>
      <dsp:spPr>
        <a:xfrm>
          <a:off x="1888601" y="208329"/>
          <a:ext cx="46443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464434" y="66890"/>
              </a:lnTo>
              <a:lnTo>
                <a:pt x="464434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8C7CBB-234B-4CB5-AFF2-787565029D91}">
      <dsp:nvSpPr>
        <dsp:cNvPr id="0" name=""/>
        <dsp:cNvSpPr/>
      </dsp:nvSpPr>
      <dsp:spPr>
        <a:xfrm>
          <a:off x="2273644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Information Source</a:t>
          </a:r>
          <a:endParaRPr lang="en-US" sz="900" kern="1200" dirty="0"/>
        </a:p>
      </dsp:txBody>
      <dsp:txXfrm>
        <a:off x="2273644" y="296391"/>
        <a:ext cx="158781" cy="105854"/>
      </dsp:txXfrm>
    </dsp:sp>
    <dsp:sp modelId="{194F4999-27D5-4766-AAC7-F66E5D7C58E6}">
      <dsp:nvSpPr>
        <dsp:cNvPr id="0" name=""/>
        <dsp:cNvSpPr/>
      </dsp:nvSpPr>
      <dsp:spPr>
        <a:xfrm>
          <a:off x="1888601" y="208329"/>
          <a:ext cx="67084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670849" y="66890"/>
              </a:lnTo>
              <a:lnTo>
                <a:pt x="670849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BC726A-2E87-4A00-A8D6-FEE760C11E19}">
      <dsp:nvSpPr>
        <dsp:cNvPr id="0" name=""/>
        <dsp:cNvSpPr/>
      </dsp:nvSpPr>
      <dsp:spPr>
        <a:xfrm>
          <a:off x="2480060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Infrastructure</a:t>
          </a:r>
          <a:endParaRPr lang="en-US" sz="900" kern="1200" dirty="0"/>
        </a:p>
      </dsp:txBody>
      <dsp:txXfrm>
        <a:off x="2480060" y="296391"/>
        <a:ext cx="158781" cy="105854"/>
      </dsp:txXfrm>
    </dsp:sp>
    <dsp:sp modelId="{5BDC0A53-0A79-4C29-AC7B-E19F3DDB67C0}">
      <dsp:nvSpPr>
        <dsp:cNvPr id="0" name=""/>
        <dsp:cNvSpPr/>
      </dsp:nvSpPr>
      <dsp:spPr>
        <a:xfrm>
          <a:off x="1888601" y="208329"/>
          <a:ext cx="8772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877265" y="66890"/>
              </a:lnTo>
              <a:lnTo>
                <a:pt x="877265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675B21-1B15-4AF7-B080-F92BAF2B359B}">
      <dsp:nvSpPr>
        <dsp:cNvPr id="0" name=""/>
        <dsp:cNvSpPr/>
      </dsp:nvSpPr>
      <dsp:spPr>
        <a:xfrm>
          <a:off x="2686475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Living Thing</a:t>
          </a:r>
          <a:endParaRPr lang="en-US" sz="900" kern="1200" dirty="0"/>
        </a:p>
      </dsp:txBody>
      <dsp:txXfrm>
        <a:off x="2686475" y="296391"/>
        <a:ext cx="158781" cy="105854"/>
      </dsp:txXfrm>
    </dsp:sp>
    <dsp:sp modelId="{82034AC5-DCB0-45A7-B416-2E280D0555FD}">
      <dsp:nvSpPr>
        <dsp:cNvPr id="0" name=""/>
        <dsp:cNvSpPr/>
      </dsp:nvSpPr>
      <dsp:spPr>
        <a:xfrm>
          <a:off x="2559450" y="356525"/>
          <a:ext cx="206415" cy="91440"/>
        </a:xfrm>
        <a:custGeom>
          <a:avLst/>
          <a:gdLst/>
          <a:ahLst/>
          <a:cxnLst/>
          <a:rect l="0" t="0" r="0" b="0"/>
          <a:pathLst>
            <a:path>
              <a:moveTo>
                <a:pt x="206415" y="45720"/>
              </a:moveTo>
              <a:lnTo>
                <a:pt x="206415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7FF40-B71C-4A7E-A7B1-3B3E2F9933D5}">
      <dsp:nvSpPr>
        <dsp:cNvPr id="0" name=""/>
        <dsp:cNvSpPr/>
      </dsp:nvSpPr>
      <dsp:spPr>
        <a:xfrm>
          <a:off x="2480060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Micro Organism</a:t>
          </a:r>
          <a:endParaRPr lang="en-US" sz="900" kern="1200" dirty="0"/>
        </a:p>
      </dsp:txBody>
      <dsp:txXfrm>
        <a:off x="2480060" y="444586"/>
        <a:ext cx="158781" cy="105854"/>
      </dsp:txXfrm>
    </dsp:sp>
    <dsp:sp modelId="{85BBF5CE-F0A3-49D3-9AF5-C58090F9F3D8}">
      <dsp:nvSpPr>
        <dsp:cNvPr id="0" name=""/>
        <dsp:cNvSpPr/>
      </dsp:nvSpPr>
      <dsp:spPr>
        <a:xfrm>
          <a:off x="2720146" y="356525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19B54-1915-43A9-BECE-54DDCEAEF6EA}">
      <dsp:nvSpPr>
        <dsp:cNvPr id="0" name=""/>
        <dsp:cNvSpPr/>
      </dsp:nvSpPr>
      <dsp:spPr>
        <a:xfrm>
          <a:off x="2686475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Animal</a:t>
          </a:r>
          <a:endParaRPr lang="en-US" sz="900" kern="1200" dirty="0"/>
        </a:p>
      </dsp:txBody>
      <dsp:txXfrm>
        <a:off x="2686475" y="444586"/>
        <a:ext cx="158781" cy="105854"/>
      </dsp:txXfrm>
    </dsp:sp>
    <dsp:sp modelId="{93D30556-6797-4CDE-BFD4-292451A8A787}">
      <dsp:nvSpPr>
        <dsp:cNvPr id="0" name=""/>
        <dsp:cNvSpPr/>
      </dsp:nvSpPr>
      <dsp:spPr>
        <a:xfrm>
          <a:off x="2720146" y="504720"/>
          <a:ext cx="91440" cy="91440"/>
        </a:xfrm>
        <a:custGeom>
          <a:avLst/>
          <a:gdLst/>
          <a:ahLst/>
          <a:cxnLst/>
          <a:rect l="0" t="0" r="0" b="0"/>
          <a:pathLst>
            <a:path>
              <a:moveTo>
                <a:pt x="45720" y="45720"/>
              </a:moveTo>
              <a:lnTo>
                <a:pt x="4572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BC8A-F974-4164-8F01-F3016F4F8C13}">
      <dsp:nvSpPr>
        <dsp:cNvPr id="0" name=""/>
        <dsp:cNvSpPr/>
      </dsp:nvSpPr>
      <dsp:spPr>
        <a:xfrm>
          <a:off x="2686475" y="592782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Person</a:t>
          </a:r>
          <a:endParaRPr lang="en-US" sz="900" kern="1200" dirty="0"/>
        </a:p>
      </dsp:txBody>
      <dsp:txXfrm>
        <a:off x="2686475" y="592782"/>
        <a:ext cx="158781" cy="105854"/>
      </dsp:txXfrm>
    </dsp:sp>
    <dsp:sp modelId="{B176B408-99BB-4E9F-9D50-62A9CD86AD45}">
      <dsp:nvSpPr>
        <dsp:cNvPr id="0" name=""/>
        <dsp:cNvSpPr/>
      </dsp:nvSpPr>
      <dsp:spPr>
        <a:xfrm>
          <a:off x="2765866" y="356525"/>
          <a:ext cx="20641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06415" y="66890"/>
              </a:lnTo>
              <a:lnTo>
                <a:pt x="206415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4F8A72-D8B0-4A8E-A416-4B1C5B0B04AD}">
      <dsp:nvSpPr>
        <dsp:cNvPr id="0" name=""/>
        <dsp:cNvSpPr/>
      </dsp:nvSpPr>
      <dsp:spPr>
        <a:xfrm>
          <a:off x="2892890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Plant</a:t>
          </a:r>
          <a:endParaRPr lang="en-US" sz="900" kern="1200" dirty="0"/>
        </a:p>
      </dsp:txBody>
      <dsp:txXfrm>
        <a:off x="2892890" y="444586"/>
        <a:ext cx="158781" cy="105854"/>
      </dsp:txXfrm>
    </dsp:sp>
    <dsp:sp modelId="{76D0503C-7FC3-4B5A-A7C0-A081D93BE8F0}">
      <dsp:nvSpPr>
        <dsp:cNvPr id="0" name=""/>
        <dsp:cNvSpPr/>
      </dsp:nvSpPr>
      <dsp:spPr>
        <a:xfrm>
          <a:off x="1888601" y="208329"/>
          <a:ext cx="108368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083680" y="66890"/>
              </a:lnTo>
              <a:lnTo>
                <a:pt x="108368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2A536-2321-4B8A-8C5D-9D5F82F86287}">
      <dsp:nvSpPr>
        <dsp:cNvPr id="0" name=""/>
        <dsp:cNvSpPr/>
      </dsp:nvSpPr>
      <dsp:spPr>
        <a:xfrm>
          <a:off x="2892890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Organization</a:t>
          </a:r>
          <a:endParaRPr lang="en-US" sz="900" kern="1200" dirty="0"/>
        </a:p>
      </dsp:txBody>
      <dsp:txXfrm>
        <a:off x="2892890" y="296391"/>
        <a:ext cx="158781" cy="105854"/>
      </dsp:txXfrm>
    </dsp:sp>
    <dsp:sp modelId="{FF9B7A2C-8DB2-4644-9A56-A493E4F68B53}">
      <dsp:nvSpPr>
        <dsp:cNvPr id="0" name=""/>
        <dsp:cNvSpPr/>
      </dsp:nvSpPr>
      <dsp:spPr>
        <a:xfrm>
          <a:off x="1888601" y="208329"/>
          <a:ext cx="129009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290095" y="66890"/>
              </a:lnTo>
              <a:lnTo>
                <a:pt x="1290095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302F86-467D-4E9B-9AA0-44A5E325E007}">
      <dsp:nvSpPr>
        <dsp:cNvPr id="0" name=""/>
        <dsp:cNvSpPr/>
      </dsp:nvSpPr>
      <dsp:spPr>
        <a:xfrm>
          <a:off x="3099306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Political Entity</a:t>
          </a:r>
          <a:endParaRPr lang="en-US" sz="900" kern="1200" dirty="0"/>
        </a:p>
      </dsp:txBody>
      <dsp:txXfrm>
        <a:off x="3099306" y="296391"/>
        <a:ext cx="158781" cy="105854"/>
      </dsp:txXfrm>
    </dsp:sp>
    <dsp:sp modelId="{73447F26-23DC-4AA6-A73D-DE680527BF5E}">
      <dsp:nvSpPr>
        <dsp:cNvPr id="0" name=""/>
        <dsp:cNvSpPr/>
      </dsp:nvSpPr>
      <dsp:spPr>
        <a:xfrm>
          <a:off x="1888601" y="208329"/>
          <a:ext cx="159971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599718" y="66890"/>
              </a:lnTo>
              <a:lnTo>
                <a:pt x="1599718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CD2AD8-71D4-4445-A79C-B71D1C9B2AD6}">
      <dsp:nvSpPr>
        <dsp:cNvPr id="0" name=""/>
        <dsp:cNvSpPr/>
      </dsp:nvSpPr>
      <dsp:spPr>
        <a:xfrm>
          <a:off x="340892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Vehicle</a:t>
          </a:r>
          <a:endParaRPr lang="en-US" sz="900" kern="1200" dirty="0"/>
        </a:p>
      </dsp:txBody>
      <dsp:txXfrm>
        <a:off x="3408929" y="296391"/>
        <a:ext cx="158781" cy="105854"/>
      </dsp:txXfrm>
    </dsp:sp>
    <dsp:sp modelId="{94CC594A-B3AB-42B5-8A75-D391C7C61963}">
      <dsp:nvSpPr>
        <dsp:cNvPr id="0" name=""/>
        <dsp:cNvSpPr/>
      </dsp:nvSpPr>
      <dsp:spPr>
        <a:xfrm>
          <a:off x="3178696" y="356525"/>
          <a:ext cx="309622" cy="91440"/>
        </a:xfrm>
        <a:custGeom>
          <a:avLst/>
          <a:gdLst/>
          <a:ahLst/>
          <a:cxnLst/>
          <a:rect l="0" t="0" r="0" b="0"/>
          <a:pathLst>
            <a:path>
              <a:moveTo>
                <a:pt x="309622" y="45720"/>
              </a:moveTo>
              <a:lnTo>
                <a:pt x="309622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07F91-956B-4E30-AA77-840020B3971F}">
      <dsp:nvSpPr>
        <dsp:cNvPr id="0" name=""/>
        <dsp:cNvSpPr/>
      </dsp:nvSpPr>
      <dsp:spPr>
        <a:xfrm>
          <a:off x="3099306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Aircraft</a:t>
          </a:r>
          <a:endParaRPr lang="en-US" sz="900" kern="1200" dirty="0"/>
        </a:p>
      </dsp:txBody>
      <dsp:txXfrm>
        <a:off x="3099306" y="444586"/>
        <a:ext cx="158781" cy="105854"/>
      </dsp:txXfrm>
    </dsp:sp>
    <dsp:sp modelId="{E87EBB12-82E8-47B7-B755-C0E0548F17EF}">
      <dsp:nvSpPr>
        <dsp:cNvPr id="0" name=""/>
        <dsp:cNvSpPr/>
      </dsp:nvSpPr>
      <dsp:spPr>
        <a:xfrm>
          <a:off x="3385111" y="356525"/>
          <a:ext cx="103207" cy="91440"/>
        </a:xfrm>
        <a:custGeom>
          <a:avLst/>
          <a:gdLst/>
          <a:ahLst/>
          <a:cxnLst/>
          <a:rect l="0" t="0" r="0" b="0"/>
          <a:pathLst>
            <a:path>
              <a:moveTo>
                <a:pt x="103207" y="45720"/>
              </a:moveTo>
              <a:lnTo>
                <a:pt x="103207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D39043-4B70-4F23-865E-FCB9FC81CBB0}">
      <dsp:nvSpPr>
        <dsp:cNvPr id="0" name=""/>
        <dsp:cNvSpPr/>
      </dsp:nvSpPr>
      <dsp:spPr>
        <a:xfrm>
          <a:off x="3305721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Ground Vehicle</a:t>
          </a:r>
          <a:endParaRPr lang="en-US" sz="900" kern="1200" dirty="0"/>
        </a:p>
      </dsp:txBody>
      <dsp:txXfrm>
        <a:off x="3305721" y="444586"/>
        <a:ext cx="158781" cy="105854"/>
      </dsp:txXfrm>
    </dsp:sp>
    <dsp:sp modelId="{8A6ADCB2-E05F-4CFB-B374-7CF23E1B8D26}">
      <dsp:nvSpPr>
        <dsp:cNvPr id="0" name=""/>
        <dsp:cNvSpPr/>
      </dsp:nvSpPr>
      <dsp:spPr>
        <a:xfrm>
          <a:off x="3488319" y="356525"/>
          <a:ext cx="103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03207" y="66890"/>
              </a:lnTo>
              <a:lnTo>
                <a:pt x="103207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B29A1B-1110-4C7F-9A66-BD7612DF4C3E}">
      <dsp:nvSpPr>
        <dsp:cNvPr id="0" name=""/>
        <dsp:cNvSpPr/>
      </dsp:nvSpPr>
      <dsp:spPr>
        <a:xfrm>
          <a:off x="3512136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Spacecraft</a:t>
          </a:r>
          <a:endParaRPr lang="en-US" sz="900" kern="1200" dirty="0"/>
        </a:p>
      </dsp:txBody>
      <dsp:txXfrm>
        <a:off x="3512136" y="444586"/>
        <a:ext cx="158781" cy="105854"/>
      </dsp:txXfrm>
    </dsp:sp>
    <dsp:sp modelId="{F0A29420-DF88-43EA-BD69-117499413025}">
      <dsp:nvSpPr>
        <dsp:cNvPr id="0" name=""/>
        <dsp:cNvSpPr/>
      </dsp:nvSpPr>
      <dsp:spPr>
        <a:xfrm>
          <a:off x="3488319" y="356525"/>
          <a:ext cx="309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309622" y="66890"/>
              </a:lnTo>
              <a:lnTo>
                <a:pt x="309622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4C73A-2904-45F4-BB26-1F78EC6DF0C5}">
      <dsp:nvSpPr>
        <dsp:cNvPr id="0" name=""/>
        <dsp:cNvSpPr/>
      </dsp:nvSpPr>
      <dsp:spPr>
        <a:xfrm>
          <a:off x="3718552" y="444586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Watercraft</a:t>
          </a:r>
          <a:endParaRPr lang="en-US" sz="900" kern="1200" dirty="0"/>
        </a:p>
      </dsp:txBody>
      <dsp:txXfrm>
        <a:off x="3718552" y="444586"/>
        <a:ext cx="158781" cy="105854"/>
      </dsp:txXfrm>
    </dsp:sp>
    <dsp:sp modelId="{1DE75594-E8D9-49C1-8083-53929D1A0B01}">
      <dsp:nvSpPr>
        <dsp:cNvPr id="0" name=""/>
        <dsp:cNvSpPr/>
      </dsp:nvSpPr>
      <dsp:spPr>
        <a:xfrm>
          <a:off x="1888601" y="208329"/>
          <a:ext cx="180613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806133" y="66890"/>
              </a:lnTo>
              <a:lnTo>
                <a:pt x="1806133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1710D5-3ED1-4522-AA44-C8FBA5070980}">
      <dsp:nvSpPr>
        <dsp:cNvPr id="0" name=""/>
        <dsp:cNvSpPr/>
      </dsp:nvSpPr>
      <dsp:spPr>
        <a:xfrm>
          <a:off x="3615344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Sensor</a:t>
          </a:r>
          <a:endParaRPr lang="en-US" sz="900" kern="1200" dirty="0"/>
        </a:p>
      </dsp:txBody>
      <dsp:txXfrm>
        <a:off x="3615344" y="296391"/>
        <a:ext cx="158781" cy="105854"/>
      </dsp:txXfrm>
    </dsp:sp>
    <dsp:sp modelId="{A6594D3A-50EF-4D9B-A329-6245EBB20252}">
      <dsp:nvSpPr>
        <dsp:cNvPr id="0" name=""/>
        <dsp:cNvSpPr/>
      </dsp:nvSpPr>
      <dsp:spPr>
        <a:xfrm>
          <a:off x="4184971" y="60134"/>
          <a:ext cx="229637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296370" y="66890"/>
              </a:lnTo>
              <a:lnTo>
                <a:pt x="2296370" y="88061"/>
              </a:lnTo>
            </a:path>
          </a:pathLst>
        </a:custGeom>
        <a:noFill/>
        <a:ln w="254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44AA8-E041-4C81-93C1-F9373F1EDF4B}">
      <dsp:nvSpPr>
        <dsp:cNvPr id="0" name=""/>
        <dsp:cNvSpPr/>
      </dsp:nvSpPr>
      <dsp:spPr>
        <a:xfrm>
          <a:off x="6401951" y="148195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Event</a:t>
          </a:r>
          <a:endParaRPr lang="en-US" sz="900" kern="1200" dirty="0"/>
        </a:p>
      </dsp:txBody>
      <dsp:txXfrm>
        <a:off x="6401951" y="148195"/>
        <a:ext cx="158781" cy="105854"/>
      </dsp:txXfrm>
    </dsp:sp>
    <dsp:sp modelId="{3C64D831-2BC2-44A5-BF2F-00710C5F3F9C}">
      <dsp:nvSpPr>
        <dsp:cNvPr id="0" name=""/>
        <dsp:cNvSpPr/>
      </dsp:nvSpPr>
      <dsp:spPr>
        <a:xfrm>
          <a:off x="3901150" y="208329"/>
          <a:ext cx="2580191" cy="91440"/>
        </a:xfrm>
        <a:custGeom>
          <a:avLst/>
          <a:gdLst/>
          <a:ahLst/>
          <a:cxnLst/>
          <a:rect l="0" t="0" r="0" b="0"/>
          <a:pathLst>
            <a:path>
              <a:moveTo>
                <a:pt x="2580191" y="45720"/>
              </a:moveTo>
              <a:lnTo>
                <a:pt x="2580191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728F-CF9D-42E7-9DBF-192DAB4736BB}">
      <dsp:nvSpPr>
        <dsp:cNvPr id="0" name=""/>
        <dsp:cNvSpPr/>
      </dsp:nvSpPr>
      <dsp:spPr>
        <a:xfrm>
          <a:off x="382175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Alert Event</a:t>
          </a:r>
          <a:endParaRPr lang="en-US" sz="900" kern="1200" dirty="0"/>
        </a:p>
      </dsp:txBody>
      <dsp:txXfrm>
        <a:off x="3821759" y="296391"/>
        <a:ext cx="158781" cy="105854"/>
      </dsp:txXfrm>
    </dsp:sp>
    <dsp:sp modelId="{216707E8-3AEC-4A7E-99DE-82869AC28D9E}">
      <dsp:nvSpPr>
        <dsp:cNvPr id="0" name=""/>
        <dsp:cNvSpPr/>
      </dsp:nvSpPr>
      <dsp:spPr>
        <a:xfrm>
          <a:off x="4107565" y="208329"/>
          <a:ext cx="2373776" cy="91440"/>
        </a:xfrm>
        <a:custGeom>
          <a:avLst/>
          <a:gdLst/>
          <a:ahLst/>
          <a:cxnLst/>
          <a:rect l="0" t="0" r="0" b="0"/>
          <a:pathLst>
            <a:path>
              <a:moveTo>
                <a:pt x="2373776" y="45720"/>
              </a:moveTo>
              <a:lnTo>
                <a:pt x="2373776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A80E7C-2511-47C0-9C2E-19F82449C158}">
      <dsp:nvSpPr>
        <dsp:cNvPr id="0" name=""/>
        <dsp:cNvSpPr/>
      </dsp:nvSpPr>
      <dsp:spPr>
        <a:xfrm>
          <a:off x="4028175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Criminal Event</a:t>
          </a:r>
          <a:endParaRPr lang="en-US" sz="900" kern="1200" dirty="0"/>
        </a:p>
      </dsp:txBody>
      <dsp:txXfrm>
        <a:off x="4028175" y="296391"/>
        <a:ext cx="158781" cy="105854"/>
      </dsp:txXfrm>
    </dsp:sp>
    <dsp:sp modelId="{8F550864-3985-46DE-91B4-42F78AA9D927}">
      <dsp:nvSpPr>
        <dsp:cNvPr id="0" name=""/>
        <dsp:cNvSpPr/>
      </dsp:nvSpPr>
      <dsp:spPr>
        <a:xfrm>
          <a:off x="4313980" y="208329"/>
          <a:ext cx="2167360" cy="91440"/>
        </a:xfrm>
        <a:custGeom>
          <a:avLst/>
          <a:gdLst/>
          <a:ahLst/>
          <a:cxnLst/>
          <a:rect l="0" t="0" r="0" b="0"/>
          <a:pathLst>
            <a:path>
              <a:moveTo>
                <a:pt x="2167360" y="45720"/>
              </a:moveTo>
              <a:lnTo>
                <a:pt x="2167360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400E53-A8A7-4A8B-A7E1-FFCA04571AF1}">
      <dsp:nvSpPr>
        <dsp:cNvPr id="0" name=""/>
        <dsp:cNvSpPr/>
      </dsp:nvSpPr>
      <dsp:spPr>
        <a:xfrm>
          <a:off x="4234590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Communication Event</a:t>
          </a:r>
          <a:endParaRPr lang="en-US" sz="900" kern="1200" dirty="0"/>
        </a:p>
      </dsp:txBody>
      <dsp:txXfrm>
        <a:off x="4234590" y="296391"/>
        <a:ext cx="158781" cy="105854"/>
      </dsp:txXfrm>
    </dsp:sp>
    <dsp:sp modelId="{D4A83A81-FD42-475B-B41C-2D5605A5380A}">
      <dsp:nvSpPr>
        <dsp:cNvPr id="0" name=""/>
        <dsp:cNvSpPr/>
      </dsp:nvSpPr>
      <dsp:spPr>
        <a:xfrm>
          <a:off x="4520396" y="208329"/>
          <a:ext cx="1960945" cy="91440"/>
        </a:xfrm>
        <a:custGeom>
          <a:avLst/>
          <a:gdLst/>
          <a:ahLst/>
          <a:cxnLst/>
          <a:rect l="0" t="0" r="0" b="0"/>
          <a:pathLst>
            <a:path>
              <a:moveTo>
                <a:pt x="1960945" y="45720"/>
              </a:moveTo>
              <a:lnTo>
                <a:pt x="1960945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54077D-9AB6-4DEB-97A9-A2183F6BFD12}">
      <dsp:nvSpPr>
        <dsp:cNvPr id="0" name=""/>
        <dsp:cNvSpPr/>
      </dsp:nvSpPr>
      <dsp:spPr>
        <a:xfrm>
          <a:off x="4441005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Cyberspace Event</a:t>
          </a:r>
          <a:endParaRPr lang="en-US" sz="900" kern="1200" dirty="0"/>
        </a:p>
      </dsp:txBody>
      <dsp:txXfrm>
        <a:off x="4441005" y="296391"/>
        <a:ext cx="158781" cy="105854"/>
      </dsp:txXfrm>
    </dsp:sp>
    <dsp:sp modelId="{032806D0-B6C3-4A57-8762-1B044094DFCA}">
      <dsp:nvSpPr>
        <dsp:cNvPr id="0" name=""/>
        <dsp:cNvSpPr/>
      </dsp:nvSpPr>
      <dsp:spPr>
        <a:xfrm>
          <a:off x="4726811" y="208329"/>
          <a:ext cx="1754530" cy="91440"/>
        </a:xfrm>
        <a:custGeom>
          <a:avLst/>
          <a:gdLst/>
          <a:ahLst/>
          <a:cxnLst/>
          <a:rect l="0" t="0" r="0" b="0"/>
          <a:pathLst>
            <a:path>
              <a:moveTo>
                <a:pt x="1754530" y="45720"/>
              </a:moveTo>
              <a:lnTo>
                <a:pt x="1754530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C0CD5E-36CC-4AEB-B884-979CB0845E41}">
      <dsp:nvSpPr>
        <dsp:cNvPr id="0" name=""/>
        <dsp:cNvSpPr/>
      </dsp:nvSpPr>
      <dsp:spPr>
        <a:xfrm>
          <a:off x="4647420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Disaster Event</a:t>
          </a:r>
          <a:endParaRPr lang="en-US" sz="900" kern="1200" dirty="0"/>
        </a:p>
      </dsp:txBody>
      <dsp:txXfrm>
        <a:off x="4647420" y="296391"/>
        <a:ext cx="158781" cy="105854"/>
      </dsp:txXfrm>
    </dsp:sp>
    <dsp:sp modelId="{4B7AABCE-741F-4842-BBAA-35A34F16F520}">
      <dsp:nvSpPr>
        <dsp:cNvPr id="0" name=""/>
        <dsp:cNvSpPr/>
      </dsp:nvSpPr>
      <dsp:spPr>
        <a:xfrm>
          <a:off x="4933226" y="208329"/>
          <a:ext cx="1548114" cy="91440"/>
        </a:xfrm>
        <a:custGeom>
          <a:avLst/>
          <a:gdLst/>
          <a:ahLst/>
          <a:cxnLst/>
          <a:rect l="0" t="0" r="0" b="0"/>
          <a:pathLst>
            <a:path>
              <a:moveTo>
                <a:pt x="1548114" y="45720"/>
              </a:moveTo>
              <a:lnTo>
                <a:pt x="1548114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5D1D40-54CD-479C-BF76-B7904D239387}">
      <dsp:nvSpPr>
        <dsp:cNvPr id="0" name=""/>
        <dsp:cNvSpPr/>
      </dsp:nvSpPr>
      <dsp:spPr>
        <a:xfrm>
          <a:off x="4853836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Economic Event</a:t>
          </a:r>
          <a:endParaRPr lang="en-US" sz="900" kern="1200" dirty="0"/>
        </a:p>
      </dsp:txBody>
      <dsp:txXfrm>
        <a:off x="4853836" y="296391"/>
        <a:ext cx="158781" cy="105854"/>
      </dsp:txXfrm>
    </dsp:sp>
    <dsp:sp modelId="{B0E54139-9F15-49AC-AF96-65CC536E5E6B}">
      <dsp:nvSpPr>
        <dsp:cNvPr id="0" name=""/>
        <dsp:cNvSpPr/>
      </dsp:nvSpPr>
      <dsp:spPr>
        <a:xfrm>
          <a:off x="5139642" y="208329"/>
          <a:ext cx="1341699" cy="91440"/>
        </a:xfrm>
        <a:custGeom>
          <a:avLst/>
          <a:gdLst/>
          <a:ahLst/>
          <a:cxnLst/>
          <a:rect l="0" t="0" r="0" b="0"/>
          <a:pathLst>
            <a:path>
              <a:moveTo>
                <a:pt x="1341699" y="45720"/>
              </a:moveTo>
              <a:lnTo>
                <a:pt x="1341699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2DEA5A-1BB5-4153-8E93-8E209A586BDE}">
      <dsp:nvSpPr>
        <dsp:cNvPr id="0" name=""/>
        <dsp:cNvSpPr/>
      </dsp:nvSpPr>
      <dsp:spPr>
        <a:xfrm>
          <a:off x="5060251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Emergency Event</a:t>
          </a:r>
          <a:endParaRPr lang="en-US" sz="900" kern="1200" dirty="0"/>
        </a:p>
      </dsp:txBody>
      <dsp:txXfrm>
        <a:off x="5060251" y="296391"/>
        <a:ext cx="158781" cy="105854"/>
      </dsp:txXfrm>
    </dsp:sp>
    <dsp:sp modelId="{04541539-19C5-4B52-8A6A-2A57B2BA1C1E}">
      <dsp:nvSpPr>
        <dsp:cNvPr id="0" name=""/>
        <dsp:cNvSpPr/>
      </dsp:nvSpPr>
      <dsp:spPr>
        <a:xfrm>
          <a:off x="5346057" y="208329"/>
          <a:ext cx="1135284" cy="91440"/>
        </a:xfrm>
        <a:custGeom>
          <a:avLst/>
          <a:gdLst/>
          <a:ahLst/>
          <a:cxnLst/>
          <a:rect l="0" t="0" r="0" b="0"/>
          <a:pathLst>
            <a:path>
              <a:moveTo>
                <a:pt x="1135284" y="45720"/>
              </a:moveTo>
              <a:lnTo>
                <a:pt x="1135284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FD42E-CCC3-491F-8586-A5DE39672633}">
      <dsp:nvSpPr>
        <dsp:cNvPr id="0" name=""/>
        <dsp:cNvSpPr/>
      </dsp:nvSpPr>
      <dsp:spPr>
        <a:xfrm>
          <a:off x="5266666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Environmental Event</a:t>
          </a:r>
          <a:endParaRPr lang="en-US" sz="900" kern="1200" dirty="0"/>
        </a:p>
      </dsp:txBody>
      <dsp:txXfrm>
        <a:off x="5266666" y="296391"/>
        <a:ext cx="158781" cy="105854"/>
      </dsp:txXfrm>
    </dsp:sp>
    <dsp:sp modelId="{AF9594B3-E6B4-4A3B-A1BE-D76938E0E88F}">
      <dsp:nvSpPr>
        <dsp:cNvPr id="0" name=""/>
        <dsp:cNvSpPr/>
      </dsp:nvSpPr>
      <dsp:spPr>
        <a:xfrm>
          <a:off x="5552472" y="208329"/>
          <a:ext cx="928868" cy="91440"/>
        </a:xfrm>
        <a:custGeom>
          <a:avLst/>
          <a:gdLst/>
          <a:ahLst/>
          <a:cxnLst/>
          <a:rect l="0" t="0" r="0" b="0"/>
          <a:pathLst>
            <a:path>
              <a:moveTo>
                <a:pt x="928868" y="45720"/>
              </a:moveTo>
              <a:lnTo>
                <a:pt x="928868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4EBA25-0A2B-42D5-8703-7CDDE16AF263}">
      <dsp:nvSpPr>
        <dsp:cNvPr id="0" name=""/>
        <dsp:cNvSpPr/>
      </dsp:nvSpPr>
      <dsp:spPr>
        <a:xfrm>
          <a:off x="5473082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Evacuation Event</a:t>
          </a:r>
          <a:endParaRPr lang="en-US" sz="900" kern="1200" dirty="0"/>
        </a:p>
      </dsp:txBody>
      <dsp:txXfrm>
        <a:off x="5473082" y="296391"/>
        <a:ext cx="158781" cy="105854"/>
      </dsp:txXfrm>
    </dsp:sp>
    <dsp:sp modelId="{A8FA372D-12F9-4F36-B8D6-07C368CF2034}">
      <dsp:nvSpPr>
        <dsp:cNvPr id="0" name=""/>
        <dsp:cNvSpPr/>
      </dsp:nvSpPr>
      <dsp:spPr>
        <a:xfrm>
          <a:off x="5758888" y="208329"/>
          <a:ext cx="722453" cy="91440"/>
        </a:xfrm>
        <a:custGeom>
          <a:avLst/>
          <a:gdLst/>
          <a:ahLst/>
          <a:cxnLst/>
          <a:rect l="0" t="0" r="0" b="0"/>
          <a:pathLst>
            <a:path>
              <a:moveTo>
                <a:pt x="722453" y="45720"/>
              </a:moveTo>
              <a:lnTo>
                <a:pt x="722453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3A314C-822C-4839-99DC-B26D3F2375E8}">
      <dsp:nvSpPr>
        <dsp:cNvPr id="0" name=""/>
        <dsp:cNvSpPr/>
      </dsp:nvSpPr>
      <dsp:spPr>
        <a:xfrm>
          <a:off x="5679497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Exercise Event</a:t>
          </a:r>
          <a:endParaRPr lang="en-US" sz="900" kern="1200" dirty="0"/>
        </a:p>
      </dsp:txBody>
      <dsp:txXfrm>
        <a:off x="5679497" y="296391"/>
        <a:ext cx="158781" cy="105854"/>
      </dsp:txXfrm>
    </dsp:sp>
    <dsp:sp modelId="{926F6D03-E5B9-4320-BF2B-C92DF0297724}">
      <dsp:nvSpPr>
        <dsp:cNvPr id="0" name=""/>
        <dsp:cNvSpPr/>
      </dsp:nvSpPr>
      <dsp:spPr>
        <a:xfrm>
          <a:off x="5965303" y="208329"/>
          <a:ext cx="516038" cy="91440"/>
        </a:xfrm>
        <a:custGeom>
          <a:avLst/>
          <a:gdLst/>
          <a:ahLst/>
          <a:cxnLst/>
          <a:rect l="0" t="0" r="0" b="0"/>
          <a:pathLst>
            <a:path>
              <a:moveTo>
                <a:pt x="516038" y="45720"/>
              </a:moveTo>
              <a:lnTo>
                <a:pt x="516038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C8B6FB-2431-4B19-9EFB-4F84C5190CD8}">
      <dsp:nvSpPr>
        <dsp:cNvPr id="0" name=""/>
        <dsp:cNvSpPr/>
      </dsp:nvSpPr>
      <dsp:spPr>
        <a:xfrm>
          <a:off x="5885912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Financial Event</a:t>
          </a:r>
          <a:endParaRPr lang="en-US" sz="900" kern="1200" dirty="0"/>
        </a:p>
      </dsp:txBody>
      <dsp:txXfrm>
        <a:off x="5885912" y="296391"/>
        <a:ext cx="158781" cy="105854"/>
      </dsp:txXfrm>
    </dsp:sp>
    <dsp:sp modelId="{69C047FA-FCD0-4039-B08A-24B49D905323}">
      <dsp:nvSpPr>
        <dsp:cNvPr id="0" name=""/>
        <dsp:cNvSpPr/>
      </dsp:nvSpPr>
      <dsp:spPr>
        <a:xfrm>
          <a:off x="6171718" y="208329"/>
          <a:ext cx="309622" cy="91440"/>
        </a:xfrm>
        <a:custGeom>
          <a:avLst/>
          <a:gdLst/>
          <a:ahLst/>
          <a:cxnLst/>
          <a:rect l="0" t="0" r="0" b="0"/>
          <a:pathLst>
            <a:path>
              <a:moveTo>
                <a:pt x="309622" y="45720"/>
              </a:moveTo>
              <a:lnTo>
                <a:pt x="309622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72FA69-DD6A-428F-A0B6-B5F02CDD1832}">
      <dsp:nvSpPr>
        <dsp:cNvPr id="0" name=""/>
        <dsp:cNvSpPr/>
      </dsp:nvSpPr>
      <dsp:spPr>
        <a:xfrm>
          <a:off x="6092328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Hazardous Event</a:t>
          </a:r>
          <a:endParaRPr lang="en-US" sz="900" kern="1200" dirty="0"/>
        </a:p>
      </dsp:txBody>
      <dsp:txXfrm>
        <a:off x="6092328" y="296391"/>
        <a:ext cx="158781" cy="105854"/>
      </dsp:txXfrm>
    </dsp:sp>
    <dsp:sp modelId="{5700F2E2-AB8F-4A5D-A49E-5E9CCF954FE6}">
      <dsp:nvSpPr>
        <dsp:cNvPr id="0" name=""/>
        <dsp:cNvSpPr/>
      </dsp:nvSpPr>
      <dsp:spPr>
        <a:xfrm>
          <a:off x="6378133" y="208329"/>
          <a:ext cx="103207" cy="91440"/>
        </a:xfrm>
        <a:custGeom>
          <a:avLst/>
          <a:gdLst/>
          <a:ahLst/>
          <a:cxnLst/>
          <a:rect l="0" t="0" r="0" b="0"/>
          <a:pathLst>
            <a:path>
              <a:moveTo>
                <a:pt x="103207" y="45720"/>
              </a:moveTo>
              <a:lnTo>
                <a:pt x="103207" y="66890"/>
              </a:lnTo>
              <a:lnTo>
                <a:pt x="0" y="66890"/>
              </a:lnTo>
              <a:lnTo>
                <a:pt x="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EA0AE5-5094-48FF-8ACC-31BFCB2508EC}">
      <dsp:nvSpPr>
        <dsp:cNvPr id="0" name=""/>
        <dsp:cNvSpPr/>
      </dsp:nvSpPr>
      <dsp:spPr>
        <a:xfrm>
          <a:off x="6298743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Humanitarian Assistance Event</a:t>
          </a:r>
          <a:endParaRPr lang="en-US" sz="900" kern="1200" dirty="0"/>
        </a:p>
      </dsp:txBody>
      <dsp:txXfrm>
        <a:off x="6298743" y="296391"/>
        <a:ext cx="158781" cy="105854"/>
      </dsp:txXfrm>
    </dsp:sp>
    <dsp:sp modelId="{C4600A25-75E2-4070-8EA1-0074ABD62F15}">
      <dsp:nvSpPr>
        <dsp:cNvPr id="0" name=""/>
        <dsp:cNvSpPr/>
      </dsp:nvSpPr>
      <dsp:spPr>
        <a:xfrm>
          <a:off x="6481341" y="208329"/>
          <a:ext cx="10320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03207" y="66890"/>
              </a:lnTo>
              <a:lnTo>
                <a:pt x="103207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9E188-7A49-470B-856A-DBE1B8940F53}">
      <dsp:nvSpPr>
        <dsp:cNvPr id="0" name=""/>
        <dsp:cNvSpPr/>
      </dsp:nvSpPr>
      <dsp:spPr>
        <a:xfrm>
          <a:off x="6505158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Infrastructure Event</a:t>
          </a:r>
          <a:endParaRPr lang="en-US" sz="900" kern="1200" dirty="0"/>
        </a:p>
      </dsp:txBody>
      <dsp:txXfrm>
        <a:off x="6505158" y="296391"/>
        <a:ext cx="158781" cy="105854"/>
      </dsp:txXfrm>
    </dsp:sp>
    <dsp:sp modelId="{743C3A60-C2C0-4378-B172-59E33540C9E3}">
      <dsp:nvSpPr>
        <dsp:cNvPr id="0" name=""/>
        <dsp:cNvSpPr/>
      </dsp:nvSpPr>
      <dsp:spPr>
        <a:xfrm>
          <a:off x="6481341" y="208329"/>
          <a:ext cx="30962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309622" y="66890"/>
              </a:lnTo>
              <a:lnTo>
                <a:pt x="309622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D1E982-60F6-4E25-A382-451EB228921F}">
      <dsp:nvSpPr>
        <dsp:cNvPr id="0" name=""/>
        <dsp:cNvSpPr/>
      </dsp:nvSpPr>
      <dsp:spPr>
        <a:xfrm>
          <a:off x="6711574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Law Enforcement Event</a:t>
          </a:r>
          <a:endParaRPr lang="en-US" sz="900" kern="1200" dirty="0"/>
        </a:p>
      </dsp:txBody>
      <dsp:txXfrm>
        <a:off x="6711574" y="296391"/>
        <a:ext cx="158781" cy="105854"/>
      </dsp:txXfrm>
    </dsp:sp>
    <dsp:sp modelId="{6337BFE1-E6F9-4CC5-A5FB-02E73E137399}">
      <dsp:nvSpPr>
        <dsp:cNvPr id="0" name=""/>
        <dsp:cNvSpPr/>
      </dsp:nvSpPr>
      <dsp:spPr>
        <a:xfrm>
          <a:off x="6481341" y="208329"/>
          <a:ext cx="51603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516038" y="66890"/>
              </a:lnTo>
              <a:lnTo>
                <a:pt x="516038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04BC85-5288-43B5-A530-D8F1173945F7}">
      <dsp:nvSpPr>
        <dsp:cNvPr id="0" name=""/>
        <dsp:cNvSpPr/>
      </dsp:nvSpPr>
      <dsp:spPr>
        <a:xfrm>
          <a:off x="691798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Migration Event</a:t>
          </a:r>
          <a:endParaRPr lang="en-US" sz="900" kern="1200" dirty="0"/>
        </a:p>
      </dsp:txBody>
      <dsp:txXfrm>
        <a:off x="6917989" y="296391"/>
        <a:ext cx="158781" cy="105854"/>
      </dsp:txXfrm>
    </dsp:sp>
    <dsp:sp modelId="{C15FC4BC-C20E-4569-BA4A-2BC2571E9C2F}">
      <dsp:nvSpPr>
        <dsp:cNvPr id="0" name=""/>
        <dsp:cNvSpPr/>
      </dsp:nvSpPr>
      <dsp:spPr>
        <a:xfrm>
          <a:off x="6481341" y="208329"/>
          <a:ext cx="72245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722453" y="66890"/>
              </a:lnTo>
              <a:lnTo>
                <a:pt x="722453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57686F-C90E-4370-8270-CAEEEC70E958}">
      <dsp:nvSpPr>
        <dsp:cNvPr id="0" name=""/>
        <dsp:cNvSpPr/>
      </dsp:nvSpPr>
      <dsp:spPr>
        <a:xfrm>
          <a:off x="7124404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Military Event</a:t>
          </a:r>
          <a:endParaRPr lang="en-US" sz="900" kern="1200" dirty="0"/>
        </a:p>
      </dsp:txBody>
      <dsp:txXfrm>
        <a:off x="7124404" y="296391"/>
        <a:ext cx="158781" cy="105854"/>
      </dsp:txXfrm>
    </dsp:sp>
    <dsp:sp modelId="{6D3B95E6-E801-4FE5-A546-F65861A78F80}">
      <dsp:nvSpPr>
        <dsp:cNvPr id="0" name=""/>
        <dsp:cNvSpPr/>
      </dsp:nvSpPr>
      <dsp:spPr>
        <a:xfrm>
          <a:off x="6481341" y="208329"/>
          <a:ext cx="9288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928868" y="66890"/>
              </a:lnTo>
              <a:lnTo>
                <a:pt x="928868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F4A921-0846-4516-ABAC-3E992D7C52DE}">
      <dsp:nvSpPr>
        <dsp:cNvPr id="0" name=""/>
        <dsp:cNvSpPr/>
      </dsp:nvSpPr>
      <dsp:spPr>
        <a:xfrm>
          <a:off x="7330819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Natural Event</a:t>
          </a:r>
          <a:endParaRPr lang="en-US" sz="900" kern="1200" dirty="0"/>
        </a:p>
      </dsp:txBody>
      <dsp:txXfrm>
        <a:off x="7330819" y="296391"/>
        <a:ext cx="158781" cy="105854"/>
      </dsp:txXfrm>
    </dsp:sp>
    <dsp:sp modelId="{BC770BB8-945F-4E36-9D9E-3AD6635B0732}">
      <dsp:nvSpPr>
        <dsp:cNvPr id="0" name=""/>
        <dsp:cNvSpPr/>
      </dsp:nvSpPr>
      <dsp:spPr>
        <a:xfrm>
          <a:off x="6481341" y="208329"/>
          <a:ext cx="11352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135284" y="66890"/>
              </a:lnTo>
              <a:lnTo>
                <a:pt x="1135284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DF88A6-E3D9-4ABA-890D-BB34BA56EC15}">
      <dsp:nvSpPr>
        <dsp:cNvPr id="0" name=""/>
        <dsp:cNvSpPr/>
      </dsp:nvSpPr>
      <dsp:spPr>
        <a:xfrm>
          <a:off x="7537235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Planned Event</a:t>
          </a:r>
          <a:endParaRPr lang="en-US" sz="900" kern="1200" dirty="0"/>
        </a:p>
      </dsp:txBody>
      <dsp:txXfrm>
        <a:off x="7537235" y="296391"/>
        <a:ext cx="158781" cy="105854"/>
      </dsp:txXfrm>
    </dsp:sp>
    <dsp:sp modelId="{99304B2E-143C-435D-8699-3BD2BF5AA2C7}">
      <dsp:nvSpPr>
        <dsp:cNvPr id="0" name=""/>
        <dsp:cNvSpPr/>
      </dsp:nvSpPr>
      <dsp:spPr>
        <a:xfrm>
          <a:off x="6481341" y="208329"/>
          <a:ext cx="13416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341699" y="66890"/>
              </a:lnTo>
              <a:lnTo>
                <a:pt x="1341699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73BF34-3EA7-4012-A928-E882C7C7A866}">
      <dsp:nvSpPr>
        <dsp:cNvPr id="0" name=""/>
        <dsp:cNvSpPr/>
      </dsp:nvSpPr>
      <dsp:spPr>
        <a:xfrm>
          <a:off x="7743650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Political Event</a:t>
          </a:r>
          <a:endParaRPr lang="en-US" sz="900" kern="1200" dirty="0"/>
        </a:p>
      </dsp:txBody>
      <dsp:txXfrm>
        <a:off x="7743650" y="296391"/>
        <a:ext cx="158781" cy="105854"/>
      </dsp:txXfrm>
    </dsp:sp>
    <dsp:sp modelId="{B38E2652-2D11-4FCE-999C-2B5C16294728}">
      <dsp:nvSpPr>
        <dsp:cNvPr id="0" name=""/>
        <dsp:cNvSpPr/>
      </dsp:nvSpPr>
      <dsp:spPr>
        <a:xfrm>
          <a:off x="6481341" y="208329"/>
          <a:ext cx="1548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548114" y="66890"/>
              </a:lnTo>
              <a:lnTo>
                <a:pt x="1548114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7CB76-5027-499A-A2CD-31E3278D7216}">
      <dsp:nvSpPr>
        <dsp:cNvPr id="0" name=""/>
        <dsp:cNvSpPr/>
      </dsp:nvSpPr>
      <dsp:spPr>
        <a:xfrm>
          <a:off x="7950065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Public Health Event</a:t>
          </a:r>
          <a:endParaRPr lang="en-US" sz="900" kern="1200" dirty="0"/>
        </a:p>
      </dsp:txBody>
      <dsp:txXfrm>
        <a:off x="7950065" y="296391"/>
        <a:ext cx="158781" cy="105854"/>
      </dsp:txXfrm>
    </dsp:sp>
    <dsp:sp modelId="{67029E98-3BD2-4865-B65E-825E145DE10D}">
      <dsp:nvSpPr>
        <dsp:cNvPr id="0" name=""/>
        <dsp:cNvSpPr/>
      </dsp:nvSpPr>
      <dsp:spPr>
        <a:xfrm>
          <a:off x="6481341" y="208329"/>
          <a:ext cx="175453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754530" y="66890"/>
              </a:lnTo>
              <a:lnTo>
                <a:pt x="175453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5BA81D-C954-4868-9444-10AFACBD5F79}">
      <dsp:nvSpPr>
        <dsp:cNvPr id="0" name=""/>
        <dsp:cNvSpPr/>
      </dsp:nvSpPr>
      <dsp:spPr>
        <a:xfrm>
          <a:off x="8156481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Security Event</a:t>
          </a:r>
          <a:endParaRPr lang="en-US" sz="900" kern="1200" dirty="0"/>
        </a:p>
      </dsp:txBody>
      <dsp:txXfrm>
        <a:off x="8156481" y="296391"/>
        <a:ext cx="158781" cy="105854"/>
      </dsp:txXfrm>
    </dsp:sp>
    <dsp:sp modelId="{4519CF94-32C2-4524-99C3-3A9AC1E827F5}">
      <dsp:nvSpPr>
        <dsp:cNvPr id="0" name=""/>
        <dsp:cNvSpPr/>
      </dsp:nvSpPr>
      <dsp:spPr>
        <a:xfrm>
          <a:off x="6481341" y="208329"/>
          <a:ext cx="196094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1960945" y="66890"/>
              </a:lnTo>
              <a:lnTo>
                <a:pt x="1960945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11B506-A8E2-4C8D-8CF5-71ECD4496A39}">
      <dsp:nvSpPr>
        <dsp:cNvPr id="0" name=""/>
        <dsp:cNvSpPr/>
      </dsp:nvSpPr>
      <dsp:spPr>
        <a:xfrm>
          <a:off x="8362896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Social Event</a:t>
          </a:r>
          <a:endParaRPr lang="en-US" sz="900" kern="1200" dirty="0"/>
        </a:p>
      </dsp:txBody>
      <dsp:txXfrm>
        <a:off x="8362896" y="296391"/>
        <a:ext cx="158781" cy="105854"/>
      </dsp:txXfrm>
    </dsp:sp>
    <dsp:sp modelId="{1E88B60C-31CE-4029-B3F9-0C7C817E7C5C}">
      <dsp:nvSpPr>
        <dsp:cNvPr id="0" name=""/>
        <dsp:cNvSpPr/>
      </dsp:nvSpPr>
      <dsp:spPr>
        <a:xfrm>
          <a:off x="6481341" y="208329"/>
          <a:ext cx="216736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167360" y="66890"/>
              </a:lnTo>
              <a:lnTo>
                <a:pt x="2167360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F8169-3C61-463D-9AD6-4A43DDDAE4D2}">
      <dsp:nvSpPr>
        <dsp:cNvPr id="0" name=""/>
        <dsp:cNvSpPr/>
      </dsp:nvSpPr>
      <dsp:spPr>
        <a:xfrm>
          <a:off x="8569311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Terrorist Event</a:t>
          </a:r>
          <a:endParaRPr lang="en-US" sz="900" kern="1200" dirty="0"/>
        </a:p>
      </dsp:txBody>
      <dsp:txXfrm>
        <a:off x="8569311" y="296391"/>
        <a:ext cx="158781" cy="105854"/>
      </dsp:txXfrm>
    </dsp:sp>
    <dsp:sp modelId="{7830BC27-E3EE-4A16-A5DD-96B9F1FD90B6}">
      <dsp:nvSpPr>
        <dsp:cNvPr id="0" name=""/>
        <dsp:cNvSpPr/>
      </dsp:nvSpPr>
      <dsp:spPr>
        <a:xfrm>
          <a:off x="6481341" y="208329"/>
          <a:ext cx="237377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373776" y="66890"/>
              </a:lnTo>
              <a:lnTo>
                <a:pt x="2373776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A17E8-965F-4555-8F33-F4DFAA81D0D8}">
      <dsp:nvSpPr>
        <dsp:cNvPr id="0" name=""/>
        <dsp:cNvSpPr/>
      </dsp:nvSpPr>
      <dsp:spPr>
        <a:xfrm>
          <a:off x="8775727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Transportation Event</a:t>
          </a:r>
          <a:endParaRPr lang="en-US" sz="900" kern="1200" dirty="0"/>
        </a:p>
      </dsp:txBody>
      <dsp:txXfrm>
        <a:off x="8775727" y="296391"/>
        <a:ext cx="158781" cy="105854"/>
      </dsp:txXfrm>
    </dsp:sp>
    <dsp:sp modelId="{D6CAC960-EF1E-47DC-9A69-0046651ED7CD}">
      <dsp:nvSpPr>
        <dsp:cNvPr id="0" name=""/>
        <dsp:cNvSpPr/>
      </dsp:nvSpPr>
      <dsp:spPr>
        <a:xfrm>
          <a:off x="6481341" y="208329"/>
          <a:ext cx="25801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0" y="66890"/>
              </a:lnTo>
              <a:lnTo>
                <a:pt x="2580191" y="66890"/>
              </a:lnTo>
              <a:lnTo>
                <a:pt x="2580191" y="88061"/>
              </a:lnTo>
            </a:path>
          </a:pathLst>
        </a:custGeom>
        <a:noFill/>
        <a:ln w="254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D9206D6-3965-4946-96D0-5A5F21D888CC}">
      <dsp:nvSpPr>
        <dsp:cNvPr id="0" name=""/>
        <dsp:cNvSpPr/>
      </dsp:nvSpPr>
      <dsp:spPr>
        <a:xfrm>
          <a:off x="8982142" y="296391"/>
          <a:ext cx="158781" cy="1058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900" kern="1200" dirty="0" smtClean="0"/>
            <a:t>Weather Event</a:t>
          </a:r>
          <a:endParaRPr lang="en-US" sz="900" kern="1200" dirty="0"/>
        </a:p>
      </dsp:txBody>
      <dsp:txXfrm>
        <a:off x="8982142" y="296391"/>
        <a:ext cx="158781" cy="105854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9B018F9-E4D3-4906-83F4-1E573DDA779C}">
      <dsp:nvSpPr>
        <dsp:cNvPr id="0" name=""/>
        <dsp:cNvSpPr/>
      </dsp:nvSpPr>
      <dsp:spPr>
        <a:xfrm>
          <a:off x="1674" y="1556962"/>
          <a:ext cx="3570479" cy="2142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UCore 2.0 is an XML artifact; definitions are logically unarticulated</a:t>
          </a:r>
          <a:endParaRPr lang="en-US" sz="2700" kern="1200" dirty="0"/>
        </a:p>
      </dsp:txBody>
      <dsp:txXfrm>
        <a:off x="1674" y="1556962"/>
        <a:ext cx="3570479" cy="2142287"/>
      </dsp:txXfrm>
    </dsp:sp>
    <dsp:sp modelId="{DE2BDC68-A3E5-4293-8811-9C3FF3349226}">
      <dsp:nvSpPr>
        <dsp:cNvPr id="0" name=""/>
        <dsp:cNvSpPr/>
      </dsp:nvSpPr>
      <dsp:spPr>
        <a:xfrm>
          <a:off x="3929202" y="2185367"/>
          <a:ext cx="756941" cy="88547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3929202" y="2185367"/>
        <a:ext cx="756941" cy="885478"/>
      </dsp:txXfrm>
    </dsp:sp>
    <dsp:sp modelId="{92F6F2AC-276B-4E68-95BA-B444B2254F2A}">
      <dsp:nvSpPr>
        <dsp:cNvPr id="0" name=""/>
        <dsp:cNvSpPr/>
      </dsp:nvSpPr>
      <dsp:spPr>
        <a:xfrm>
          <a:off x="5000345" y="1556962"/>
          <a:ext cx="3570479" cy="21422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UCore SL is an OWL DL artifact; definitions are logically articulated</a:t>
          </a:r>
          <a:endParaRPr lang="en-US" sz="2700" kern="1200" dirty="0"/>
        </a:p>
      </dsp:txBody>
      <dsp:txXfrm>
        <a:off x="5000345" y="1556962"/>
        <a:ext cx="3570479" cy="2142287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22038C-4E2E-4EA3-9B89-B94478D39644}">
      <dsp:nvSpPr>
        <dsp:cNvPr id="0" name=""/>
        <dsp:cNvSpPr/>
      </dsp:nvSpPr>
      <dsp:spPr>
        <a:xfrm>
          <a:off x="1714500" y="0"/>
          <a:ext cx="5334000" cy="533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2F16E-31B7-4F40-BDE0-E48E64F21A08}">
      <dsp:nvSpPr>
        <dsp:cNvPr id="0" name=""/>
        <dsp:cNvSpPr/>
      </dsp:nvSpPr>
      <dsp:spPr>
        <a:xfrm>
          <a:off x="1828799" y="304799"/>
          <a:ext cx="2560321" cy="2484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Provide automatic warnings e.g. for potential ambiguities in </a:t>
          </a:r>
          <a:r>
            <a:rPr lang="en-US" sz="2000" kern="1200" dirty="0" err="1" smtClean="0"/>
            <a:t>UCore</a:t>
          </a:r>
          <a:r>
            <a:rPr lang="en-US" sz="2000" kern="1200" dirty="0" smtClean="0"/>
            <a:t> 2.0 terms and definitions</a:t>
          </a:r>
          <a:endParaRPr lang="en-US" sz="2000" kern="1200" dirty="0"/>
        </a:p>
      </dsp:txBody>
      <dsp:txXfrm>
        <a:off x="1828799" y="304799"/>
        <a:ext cx="2560321" cy="2484121"/>
      </dsp:txXfrm>
    </dsp:sp>
    <dsp:sp modelId="{5BBDFA60-1C3F-46BC-A650-894C2396BE19}">
      <dsp:nvSpPr>
        <dsp:cNvPr id="0" name=""/>
        <dsp:cNvSpPr/>
      </dsp:nvSpPr>
      <dsp:spPr>
        <a:xfrm>
          <a:off x="4373879" y="304799"/>
          <a:ext cx="2407921" cy="24841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Automatic consistency checking when extensions </a:t>
          </a:r>
          <a:r>
            <a:rPr lang="en-US" sz="2000" kern="1200" dirty="0" smtClean="0"/>
            <a:t>to  </a:t>
          </a:r>
          <a:r>
            <a:rPr lang="en-US" sz="2000" kern="1200" dirty="0" err="1" smtClean="0"/>
            <a:t>UCore</a:t>
          </a:r>
          <a:r>
            <a:rPr lang="en-US" sz="2000" kern="1200" dirty="0" smtClean="0"/>
            <a:t> 2.0 are proposed</a:t>
          </a:r>
          <a:endParaRPr lang="en-US" sz="2000" kern="1200" dirty="0"/>
        </a:p>
      </dsp:txBody>
      <dsp:txXfrm>
        <a:off x="4373879" y="304799"/>
        <a:ext cx="2407921" cy="2484121"/>
      </dsp:txXfrm>
    </dsp:sp>
    <dsp:sp modelId="{C6769A4B-2682-4375-BB99-E74521A1C923}">
      <dsp:nvSpPr>
        <dsp:cNvPr id="0" name=""/>
        <dsp:cNvSpPr/>
      </dsp:nvSpPr>
      <dsp:spPr>
        <a:xfrm>
          <a:off x="1935475" y="2788926"/>
          <a:ext cx="2407921" cy="2545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Identify logical gaps in </a:t>
          </a:r>
          <a:r>
            <a:rPr lang="en-US" sz="2000" kern="1200" dirty="0" err="1" smtClean="0"/>
            <a:t>UCore</a:t>
          </a:r>
          <a:r>
            <a:rPr lang="en-US" sz="2000" kern="1200" dirty="0" smtClean="0"/>
            <a:t> 2.0 taxonomy and relations</a:t>
          </a:r>
          <a:endParaRPr lang="en-US" sz="2000" kern="1200" dirty="0"/>
        </a:p>
      </dsp:txBody>
      <dsp:txXfrm>
        <a:off x="1935475" y="2788926"/>
        <a:ext cx="2407921" cy="2545073"/>
      </dsp:txXfrm>
    </dsp:sp>
    <dsp:sp modelId="{100DA054-CF31-4A35-A8BF-525F6ED579D6}">
      <dsp:nvSpPr>
        <dsp:cNvPr id="0" name=""/>
        <dsp:cNvSpPr/>
      </dsp:nvSpPr>
      <dsp:spPr>
        <a:xfrm>
          <a:off x="4373879" y="2788926"/>
          <a:ext cx="2407921" cy="25450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Allow integration of </a:t>
          </a:r>
          <a:r>
            <a:rPr lang="en-US" sz="2000" kern="1200" dirty="0" err="1" smtClean="0"/>
            <a:t>UCore</a:t>
          </a:r>
          <a:r>
            <a:rPr lang="en-US" sz="2000" kern="1200" dirty="0" smtClean="0"/>
            <a:t> 2.0 XML-based </a:t>
          </a:r>
          <a:r>
            <a:rPr lang="en-US" sz="2000" kern="1200" dirty="0" err="1" smtClean="0"/>
            <a:t>techology</a:t>
          </a:r>
          <a:r>
            <a:rPr lang="en-US" sz="2000" kern="1200" dirty="0" smtClean="0"/>
            <a:t> with </a:t>
          </a:r>
          <a:r>
            <a:rPr lang="en-US" sz="2000" kern="1200" dirty="0" smtClean="0"/>
            <a:t>W3C  </a:t>
          </a:r>
          <a:r>
            <a:rPr lang="en-US" sz="2000" kern="1200" dirty="0" smtClean="0"/>
            <a:t>(Semantic Web) </a:t>
          </a:r>
          <a:r>
            <a:rPr lang="en-US" sz="2000" kern="1200" dirty="0" smtClean="0"/>
            <a:t>content</a:t>
          </a:r>
          <a:endParaRPr lang="en-US" sz="2000" kern="1200" dirty="0"/>
        </a:p>
      </dsp:txBody>
      <dsp:txXfrm>
        <a:off x="4373879" y="2788926"/>
        <a:ext cx="2407921" cy="2545073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622038C-4E2E-4EA3-9B89-B94478D39644}">
      <dsp:nvSpPr>
        <dsp:cNvPr id="0" name=""/>
        <dsp:cNvSpPr/>
      </dsp:nvSpPr>
      <dsp:spPr>
        <a:xfrm>
          <a:off x="1714500" y="0"/>
          <a:ext cx="5334000" cy="533400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02F16E-31B7-4F40-BDE0-E48E64F21A08}">
      <dsp:nvSpPr>
        <dsp:cNvPr id="0" name=""/>
        <dsp:cNvSpPr/>
      </dsp:nvSpPr>
      <dsp:spPr>
        <a:xfrm>
          <a:off x="1981199" y="76199"/>
          <a:ext cx="2560321" cy="2636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Provide flexible refactoring of UCore 2.0 for different (DoD, IC, </a:t>
          </a:r>
          <a:r>
            <a:rPr lang="en-US" sz="1800" kern="1200" dirty="0" err="1" smtClean="0"/>
            <a:t>DoJ</a:t>
          </a:r>
          <a:r>
            <a:rPr lang="en-US" sz="1800" kern="1200" dirty="0" smtClean="0"/>
            <a:t>, …) purposes, while preserving interoperability </a:t>
          </a:r>
          <a:endParaRPr lang="en-US" sz="1800" kern="1200" dirty="0"/>
        </a:p>
      </dsp:txBody>
      <dsp:txXfrm>
        <a:off x="1981199" y="76199"/>
        <a:ext cx="2560321" cy="2636521"/>
      </dsp:txXfrm>
    </dsp:sp>
    <dsp:sp modelId="{5BBDFA60-1C3F-46BC-A650-894C2396BE19}">
      <dsp:nvSpPr>
        <dsp:cNvPr id="0" name=""/>
        <dsp:cNvSpPr/>
      </dsp:nvSpPr>
      <dsp:spPr>
        <a:xfrm>
          <a:off x="4572003" y="45723"/>
          <a:ext cx="2255521" cy="26974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Allow development of standards-based tools to support and enhance verification of UCore messages for correctness </a:t>
          </a:r>
          <a:endParaRPr lang="en-US" sz="1800" kern="1200" dirty="0"/>
        </a:p>
      </dsp:txBody>
      <dsp:txXfrm>
        <a:off x="4572003" y="45723"/>
        <a:ext cx="2255521" cy="2697473"/>
      </dsp:txXfrm>
    </dsp:sp>
    <dsp:sp modelId="{C6769A4B-2682-4375-BB99-E74521A1C923}">
      <dsp:nvSpPr>
        <dsp:cNvPr id="0" name=""/>
        <dsp:cNvSpPr/>
      </dsp:nvSpPr>
      <dsp:spPr>
        <a:xfrm>
          <a:off x="1981199" y="2697478"/>
          <a:ext cx="2560321" cy="2636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Application </a:t>
          </a:r>
          <a:r>
            <a:rPr lang="en-US" sz="1800" kern="1200" dirty="0" smtClean="0"/>
            <a:t>of more powerful logic-based tools e.g. in identifying referents of terms using in messages</a:t>
          </a:r>
        </a:p>
      </dsp:txBody>
      <dsp:txXfrm>
        <a:off x="1981199" y="2697478"/>
        <a:ext cx="2560321" cy="2636521"/>
      </dsp:txXfrm>
    </dsp:sp>
    <dsp:sp modelId="{100DA054-CF31-4A35-A8BF-525F6ED579D6}">
      <dsp:nvSpPr>
        <dsp:cNvPr id="0" name=""/>
        <dsp:cNvSpPr/>
      </dsp:nvSpPr>
      <dsp:spPr>
        <a:xfrm>
          <a:off x="4572003" y="2697478"/>
          <a:ext cx="2316473" cy="26365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Help UCore users work more effectively in retrieving </a:t>
          </a:r>
          <a:r>
            <a:rPr lang="en-US" sz="1800" kern="1200" dirty="0" smtClean="0"/>
            <a:t>and processing messages</a:t>
          </a:r>
          <a:endParaRPr lang="en-US" sz="1800" kern="1200" dirty="0"/>
        </a:p>
      </dsp:txBody>
      <dsp:txXfrm>
        <a:off x="4572003" y="2697478"/>
        <a:ext cx="2316473" cy="26365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438" y="0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449E196-0244-4593-9925-E5642378A2BA}" type="datetimeFigureOut">
              <a:rPr lang="en-US"/>
              <a:pPr>
                <a:defRPr/>
              </a:pPr>
              <a:t>9/14/2009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2213" y="703263"/>
            <a:ext cx="46926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55" tIns="47028" rIns="94055" bIns="47028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457700"/>
            <a:ext cx="5661025" cy="4222750"/>
          </a:xfrm>
          <a:prstGeom prst="rect">
            <a:avLst/>
          </a:prstGeom>
        </p:spPr>
        <p:txBody>
          <a:bodyPr vert="horz" lIns="94055" tIns="47028" rIns="94055" bIns="47028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438" y="8912225"/>
            <a:ext cx="3067050" cy="469900"/>
          </a:xfrm>
          <a:prstGeom prst="rect">
            <a:avLst/>
          </a:prstGeom>
        </p:spPr>
        <p:txBody>
          <a:bodyPr vert="horz" lIns="94055" tIns="47028" rIns="94055" bIns="4702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2889C02F-21A6-4141-8972-407A4CC748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9F4D3B2-0253-49F5-9E6D-EBAF57B04E1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FE12D2-F128-409A-BFF0-DD2D41E8821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287FDC-6B83-423E-B68B-F32115E417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D5B3DF7-714D-45CF-B81E-37577BCA857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5D32C36-4F3C-4A7A-B000-B76D2B4C36C1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A3C05C9-4CDC-4929-8F78-2E1E08F105D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222D001-7E4A-44F6-BC8A-30907339833B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44C25EB-4119-47C1-933C-421B94C2E71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34AC32D-C5EA-4317-A6F4-10C5BC54738D}" type="slidenum">
              <a:rPr lang="en-US" smtClean="0">
                <a:latin typeface="Arial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>
              <a:latin typeface="Arial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69E4438-99AD-4824-A7F4-46159294CB8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E5C2FCB-E99F-486E-B6CC-3D5F6BF8AD0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EBC8C5-B0A3-4CB4-8678-8E343C93385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EDAF85E-8237-4B15-BD29-AF300DCFAA8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4449614-2273-4120-BB8C-DF942C298C45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82FD1C9-67CF-442B-809E-934C6A776CF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4EF41C5-F89F-4798-833A-1F0C6F2B3B58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11117B0-C01F-43D7-B7AE-71158D3F8244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93800"/>
            <a:ext cx="8455025" cy="5256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A1938-1833-45A0-BA50-30A2D1D4C4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4963" y="152400"/>
            <a:ext cx="2112962" cy="6297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52400"/>
            <a:ext cx="6189663" cy="62976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A38F5C-2A9A-4FA1-972B-F656551CAB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BBC9B-9377-4554-BF10-2A5B46D5656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42900" y="1374775"/>
            <a:ext cx="8420100" cy="4873625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20E02-C4D7-4034-A561-DE98D09284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152400"/>
            <a:ext cx="70739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93800"/>
            <a:ext cx="8455025" cy="25511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3897313"/>
            <a:ext cx="8455025" cy="25527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721A3E-0E17-4858-AC34-77D413B9C03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152400"/>
            <a:ext cx="7073900" cy="812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193800"/>
            <a:ext cx="4151313" cy="5256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93800"/>
            <a:ext cx="4151312" cy="525621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49169-2008-40E5-8D16-3F045213FBB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590800"/>
            <a:ext cx="8229600" cy="35353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381750"/>
            <a:ext cx="2209800" cy="476250"/>
          </a:xfrm>
        </p:spPr>
        <p:txBody>
          <a:bodyPr/>
          <a:lstStyle>
            <a:lvl1pPr>
              <a:defRPr sz="2400"/>
            </a:lvl1pPr>
          </a:lstStyle>
          <a:p>
            <a:pPr>
              <a:defRPr/>
            </a:pPr>
            <a:fld id="{29DBC852-498E-495E-B94E-D6D525953A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524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24000"/>
            <a:ext cx="8229600" cy="4602163"/>
          </a:xfrm>
          <a:prstGeom prst="rect">
            <a:avLst/>
          </a:prstGeom>
        </p:spPr>
        <p:txBody>
          <a:bodyPr/>
          <a:lstStyle>
            <a:lvl1pPr>
              <a:buNone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0CAB64-5990-407F-A682-98146F11D6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D16D1C-12CD-439A-9CFD-9923F97E023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193800"/>
            <a:ext cx="4151313" cy="52562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93800"/>
            <a:ext cx="4151312" cy="525621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725495-FD66-4D14-8AE6-55513FE986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8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9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EF0A99-AB49-4028-B3C2-0CB3FFE03FF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1DE2CB-9C29-4D85-848A-45DB054CC19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04BF3A-BA35-4418-ABAB-5DD562F323D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47529-BDAE-433A-A3AE-1DAA63A0CB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6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7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C1561A-36BB-431D-A8A0-FFBB1C502F07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1193800"/>
            <a:ext cx="8455025" cy="52562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3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1238" y="6508750"/>
            <a:ext cx="4570412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America's Army: The Strength of the Nation – Army Strong</a:t>
            </a: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4B1717-C8C9-4B73-8775-8A68DE695C8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8077200" y="65088"/>
            <a:ext cx="996950" cy="102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5" descr="DOA Seal_100"/>
          <p:cNvPicPr>
            <a:picLocks noChangeAspect="1" noChangeArrowheads="1"/>
          </p:cNvPicPr>
          <p:nvPr/>
        </p:nvPicPr>
        <p:blipFill>
          <a:blip r:embed="rId19" cstate="print">
            <a:lum bright="-6000" contrast="18000"/>
          </a:blip>
          <a:srcRect/>
          <a:stretch>
            <a:fillRect/>
          </a:stretch>
        </p:blipFill>
        <p:spPr bwMode="auto">
          <a:xfrm>
            <a:off x="88900" y="80963"/>
            <a:ext cx="977900" cy="97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995363" y="979488"/>
            <a:ext cx="7138987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 lIns="91429" tIns="45715" rIns="91429" bIns="45715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800" dirty="0">
              <a:latin typeface="Times New Roman" pitchFamily="18" charset="0"/>
              <a:cs typeface="+mn-cs"/>
            </a:endParaRPr>
          </a:p>
        </p:txBody>
      </p:sp>
      <p:sp>
        <p:nvSpPr>
          <p:cNvPr id="1029" name="Rectangle 29"/>
          <p:cNvSpPr>
            <a:spLocks noGrp="1" noChangeArrowheads="1"/>
          </p:cNvSpPr>
          <p:nvPr>
            <p:ph type="title"/>
          </p:nvPr>
        </p:nvSpPr>
        <p:spPr bwMode="auto">
          <a:xfrm>
            <a:off x="1027113" y="152400"/>
            <a:ext cx="7073900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55" name="Rectangle 3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4450" y="6492875"/>
            <a:ext cx="2101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As of: 28 June 2008</a:t>
            </a:r>
          </a:p>
        </p:txBody>
      </p:sp>
      <p:sp>
        <p:nvSpPr>
          <p:cNvPr id="1057" name="Rectangle 3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89763" y="6492875"/>
            <a:ext cx="21018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74C7135-8C27-4836-8DBB-2F93C66AF91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Arial" charset="0"/>
        </a:defRPr>
      </a:lvl9pPr>
    </p:titleStyle>
    <p:bodyStyle>
      <a:lvl1pPr marL="288925" indent="-288925" algn="l" rtl="0" eaLnBrk="0" fontAlgn="base" hangingPunct="0">
        <a:spcBef>
          <a:spcPct val="0"/>
        </a:spcBef>
        <a:spcAft>
          <a:spcPct val="20000"/>
        </a:spcAft>
        <a:buClr>
          <a:srgbClr val="336600"/>
        </a:buClr>
        <a:buSzPct val="110000"/>
        <a:buFont typeface="Wingdings 2" pitchFamily="18" charset="2"/>
        <a:buChar char="ó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87388" indent="-174625" algn="l" rtl="0" eaLnBrk="0" fontAlgn="base" hangingPunct="0">
        <a:spcBef>
          <a:spcPct val="0"/>
        </a:spcBef>
        <a:spcAft>
          <a:spcPct val="20000"/>
        </a:spcAft>
        <a:buClr>
          <a:srgbClr val="336600"/>
        </a:buClr>
        <a:buFont typeface="Wingdings" pitchFamily="2" charset="2"/>
        <a:buChar char="§"/>
        <a:defRPr sz="2200">
          <a:solidFill>
            <a:schemeClr val="tx1"/>
          </a:solidFill>
          <a:latin typeface="+mn-lt"/>
        </a:defRPr>
      </a:lvl2pPr>
      <a:lvl3pPr marL="1031875" indent="-112713" algn="l" rtl="0" eaLnBrk="0" fontAlgn="base" hangingPunct="0">
        <a:spcBef>
          <a:spcPct val="0"/>
        </a:spcBef>
        <a:spcAft>
          <a:spcPct val="20000"/>
        </a:spcAft>
        <a:buClr>
          <a:srgbClr val="336600"/>
        </a:buClr>
        <a:buChar char="•"/>
        <a:defRPr sz="2000">
          <a:solidFill>
            <a:schemeClr val="tx1"/>
          </a:solidFill>
          <a:latin typeface="+mn-lt"/>
        </a:defRPr>
      </a:lvl3pPr>
      <a:lvl4pPr marL="1374775" indent="-114300" algn="l" rtl="0" eaLnBrk="0" fontAlgn="base" hangingPunct="0">
        <a:spcBef>
          <a:spcPct val="0"/>
        </a:spcBef>
        <a:spcAft>
          <a:spcPct val="20000"/>
        </a:spcAft>
        <a:buClr>
          <a:srgbClr val="336600"/>
        </a:buClr>
        <a:buSzPct val="115000"/>
        <a:buFont typeface="Wingdings 2" pitchFamily="18" charset="2"/>
        <a:buChar char="­"/>
        <a:defRPr sz="2000">
          <a:solidFill>
            <a:schemeClr val="tx1"/>
          </a:solidFill>
          <a:latin typeface="+mn-lt"/>
        </a:defRPr>
      </a:lvl4pPr>
      <a:lvl5pPr marL="1657350" indent="-111125" algn="l" rtl="0" eaLnBrk="0" fontAlgn="base" hangingPunct="0">
        <a:spcBef>
          <a:spcPct val="0"/>
        </a:spcBef>
        <a:spcAft>
          <a:spcPct val="20000"/>
        </a:spcAft>
        <a:buClr>
          <a:srgbClr val="336600"/>
        </a:buClr>
        <a:buFont typeface="Arial" pitchFamily="34" charset="0"/>
        <a:buChar char="-"/>
        <a:defRPr sz="1600">
          <a:solidFill>
            <a:schemeClr val="tx1"/>
          </a:solidFill>
          <a:latin typeface="+mn-lt"/>
        </a:defRPr>
      </a:lvl5pPr>
      <a:lvl6pPr marL="2114550" indent="-111125" algn="l" rtl="0" fontAlgn="base">
        <a:spcBef>
          <a:spcPct val="0"/>
        </a:spcBef>
        <a:spcAft>
          <a:spcPct val="20000"/>
        </a:spcAft>
        <a:buClr>
          <a:srgbClr val="336600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6pPr>
      <a:lvl7pPr marL="2571750" indent="-111125" algn="l" rtl="0" fontAlgn="base">
        <a:spcBef>
          <a:spcPct val="0"/>
        </a:spcBef>
        <a:spcAft>
          <a:spcPct val="20000"/>
        </a:spcAft>
        <a:buClr>
          <a:srgbClr val="336600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7pPr>
      <a:lvl8pPr marL="3028950" indent="-111125" algn="l" rtl="0" fontAlgn="base">
        <a:spcBef>
          <a:spcPct val="0"/>
        </a:spcBef>
        <a:spcAft>
          <a:spcPct val="20000"/>
        </a:spcAft>
        <a:buClr>
          <a:srgbClr val="336600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8pPr>
      <a:lvl9pPr marL="3486150" indent="-111125" algn="l" rtl="0" fontAlgn="base">
        <a:spcBef>
          <a:spcPct val="0"/>
        </a:spcBef>
        <a:spcAft>
          <a:spcPct val="20000"/>
        </a:spcAft>
        <a:buClr>
          <a:srgbClr val="336600"/>
        </a:buClr>
        <a:buFont typeface="Arial" charset="0"/>
        <a:buChar char="-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Universal Core Semantic Layer (UCore SL)</a:t>
            </a:r>
          </a:p>
        </p:txBody>
      </p:sp>
      <p:sp>
        <p:nvSpPr>
          <p:cNvPr id="18435" name="Subtitle 2"/>
          <p:cNvSpPr>
            <a:spLocks noGrp="1"/>
          </p:cNvSpPr>
          <p:nvPr>
            <p:ph type="subTitle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b="1" smtClean="0"/>
              <a:t>An Ontology-Based Supporting Layer for UCore 2.0</a:t>
            </a: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447800" y="4876800"/>
            <a:ext cx="6248400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/>
              <a:t>Barry Smith (NCOR)</a:t>
            </a:r>
          </a:p>
          <a:p>
            <a:pPr algn="ctr"/>
            <a:r>
              <a:rPr lang="en-US"/>
              <a:t>Lowell Vizenor (NCOR)</a:t>
            </a:r>
          </a:p>
          <a:p>
            <a:pPr algn="ctr"/>
            <a:r>
              <a:rPr lang="en-US"/>
              <a:t>Jim Schoening (ANCDS-CoE)</a:t>
            </a:r>
          </a:p>
          <a:p>
            <a:pPr algn="ctr"/>
            <a:endParaRPr lang="en-US"/>
          </a:p>
          <a:p>
            <a:pPr algn="ctr"/>
            <a:r>
              <a:rPr lang="en-US" sz="1200"/>
              <a:t>September 23, 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4"/>
          <p:cNvSpPr txBox="1">
            <a:spLocks noChangeArrowheads="1"/>
          </p:cNvSpPr>
          <p:nvPr/>
        </p:nvSpPr>
        <p:spPr bwMode="auto">
          <a:xfrm>
            <a:off x="0" y="0"/>
            <a:ext cx="9144000" cy="15700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              fragment of UCore  SL Taxonomy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3DD4E4-3DBB-40D6-B66E-71691EE820B2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pic>
        <p:nvPicPr>
          <p:cNvPr id="27652" name="Picture 3"/>
          <p:cNvPicPr>
            <a:picLocks noChangeAspect="1" noChangeArrowheads="1"/>
          </p:cNvPicPr>
          <p:nvPr/>
        </p:nvPicPr>
        <p:blipFill>
          <a:blip r:embed="rId3" cstate="print"/>
          <a:srcRect l="13991" t="1376" b="6024"/>
          <a:stretch>
            <a:fillRect/>
          </a:stretch>
        </p:blipFill>
        <p:spPr bwMode="auto">
          <a:xfrm>
            <a:off x="500063" y="1001713"/>
            <a:ext cx="8524875" cy="5856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vs. OWL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342900" y="1193800"/>
          <a:ext cx="8572500" cy="5256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0FF8DF-59E9-4BAE-98B7-90ABC1026EE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OWL DL allows use of UCore SL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To leverage UCore 2.0 by facilitating consistent merging with other OWL DL resources</a:t>
            </a:r>
          </a:p>
          <a:p>
            <a:pPr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To support use of W3C-standards-based software providing:</a:t>
            </a:r>
          </a:p>
          <a:p>
            <a:pPr lvl="1"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Enhanced reasoning with UCore message content</a:t>
            </a:r>
          </a:p>
          <a:p>
            <a:pPr lvl="1"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Enhanced quality assurance</a:t>
            </a:r>
          </a:p>
          <a:p>
            <a:pPr lvl="1"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Consistent evolution of UCore</a:t>
            </a:r>
          </a:p>
          <a:p>
            <a:pPr lvl="1">
              <a:spcBef>
                <a:spcPts val="363"/>
              </a:spcBef>
              <a:buFont typeface="Arial" pitchFamily="34" charset="0"/>
              <a:buChar char="•"/>
            </a:pPr>
            <a:r>
              <a:rPr lang="en-US" smtClean="0"/>
              <a:t>Reliable and consistent extension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94ABE-1E75-4765-9FDA-98CD58602E0B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231A43-31AF-4E1B-AC5D-A37CCF7EF82D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775" y="152400"/>
            <a:ext cx="89154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Potential Benefits for </a:t>
            </a:r>
            <a:r>
              <a:rPr lang="en-US" sz="3600" dirty="0" err="1">
                <a:latin typeface="+mj-lt"/>
                <a:ea typeface="+mj-ea"/>
                <a:cs typeface="+mj-cs"/>
              </a:rPr>
              <a:t>UCore</a:t>
            </a:r>
            <a:r>
              <a:rPr lang="en-US" sz="3600" dirty="0">
                <a:latin typeface="+mj-lt"/>
                <a:ea typeface="+mj-ea"/>
                <a:cs typeface="+mj-cs"/>
              </a:rPr>
              <a:t> 2.0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228600" y="1066800"/>
          <a:ext cx="8763000" cy="533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B49DC18-45BB-4DFA-B1E3-D346168B0CFB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4775" y="152400"/>
            <a:ext cx="8915400" cy="1143000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600" dirty="0">
                <a:latin typeface="+mj-lt"/>
                <a:ea typeface="+mj-ea"/>
                <a:cs typeface="+mj-cs"/>
              </a:rPr>
              <a:t>Potential Benefits for </a:t>
            </a:r>
            <a:r>
              <a:rPr lang="en-US" sz="3600" dirty="0" err="1">
                <a:latin typeface="+mj-lt"/>
                <a:ea typeface="+mj-ea"/>
                <a:cs typeface="+mj-cs"/>
              </a:rPr>
              <a:t>UCore</a:t>
            </a:r>
            <a:r>
              <a:rPr lang="en-US" sz="3600" dirty="0">
                <a:latin typeface="+mj-lt"/>
                <a:ea typeface="+mj-ea"/>
                <a:cs typeface="+mj-cs"/>
              </a:rPr>
              <a:t> Users</a:t>
            </a:r>
            <a:endParaRPr lang="en-US" sz="36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NCOR can do for UCore users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 rtlCol="0">
            <a:normAutofit/>
          </a:bodyPr>
          <a:lstStyle/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NCOR has several years experience applying semantic technology to terminology resources across multiple domains, including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</a:t>
            </a:r>
            <a:r>
              <a:rPr lang="en-US" sz="2800" dirty="0" err="1" smtClean="0"/>
              <a:t>biosurveillance</a:t>
            </a:r>
            <a:endParaRPr lang="en-US" sz="2800" dirty="0" smtClean="0"/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geospatial information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multi-source data and information fusion	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infectious disease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petrochemical industry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vaccine research</a:t>
            </a: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438400"/>
            <a:ext cx="868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indent="288925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08427B2-F3FB-4D55-9A14-5263430B7423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smtClean="0"/>
              <a:t>What NCOR can do for UCore users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991600" cy="4525963"/>
          </a:xfrm>
        </p:spPr>
        <p:txBody>
          <a:bodyPr rtlCol="0">
            <a:normAutofit fontScale="92500" lnSpcReduction="10000"/>
          </a:bodyPr>
          <a:lstStyle/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NCOR offers its services in three areas:</a:t>
            </a:r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800" dirty="0" smtClean="0"/>
              <a:t>		</a:t>
            </a:r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training in use of semantic technology </a:t>
            </a:r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evaluation of terminology resources</a:t>
            </a:r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creating consistent extensions of core resources that work well across multiple domains</a:t>
            </a:r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endParaRPr lang="en-US" sz="2800" dirty="0" smtClean="0"/>
          </a:p>
          <a:p>
            <a:pPr marL="1019175" indent="-322263" eaLnBrk="1" fontAlgn="auto" hangingPunct="1">
              <a:spcAft>
                <a:spcPts val="0"/>
              </a:spcAft>
              <a:defRPr/>
            </a:pPr>
            <a:r>
              <a:rPr lang="en-US" sz="2800" dirty="0" smtClean="0"/>
              <a:t>use of semantic technology to support reasoning with data </a:t>
            </a:r>
            <a:endParaRPr lang="en-US" dirty="0" smtClean="0"/>
          </a:p>
          <a:p>
            <a:pPr marL="1019175" indent="-322263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	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dirty="0" smtClean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2438400"/>
            <a:ext cx="86868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1588" indent="288925" fontAlgn="auto">
              <a:spcBef>
                <a:spcPct val="20000"/>
              </a:spcBef>
              <a:spcAft>
                <a:spcPts val="0"/>
              </a:spcAft>
              <a:defRPr/>
            </a:pPr>
            <a:endParaRPr lang="en-US" sz="2800" kern="0" dirty="0">
              <a:latin typeface="+mn-lt"/>
              <a:cs typeface="+mn-cs"/>
            </a:endParaRPr>
          </a:p>
        </p:txBody>
      </p:sp>
      <p:sp>
        <p:nvSpPr>
          <p:cNvPr id="122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76CE9205-0E34-4738-9E57-DE196102442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</p:spPr>
        <p:txBody>
          <a:bodyPr/>
          <a:lstStyle/>
          <a:p>
            <a:r>
              <a:rPr lang="en-US" smtClean="0"/>
              <a:t>Benefits of coordination</a:t>
            </a:r>
          </a:p>
        </p:txBody>
      </p:sp>
      <p:sp>
        <p:nvSpPr>
          <p:cNvPr id="34819" name="Text Placeholder 2"/>
          <p:cNvSpPr>
            <a:spLocks noGrp="1"/>
          </p:cNvSpPr>
          <p:nvPr>
            <p:ph type="body" sz="half"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2800" smtClean="0"/>
              <a:t>Each new COI 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/>
              <a:t>can profit from lessons learned at earlier stages and avoid common mistakes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/>
              <a:t>can more easily reuse tested software resources</a:t>
            </a:r>
          </a:p>
          <a:p>
            <a:pPr>
              <a:buFont typeface="Arial" pitchFamily="34" charset="0"/>
              <a:buChar char="•"/>
            </a:pPr>
            <a:r>
              <a:rPr lang="en-US" sz="2800" smtClean="0"/>
              <a:t>can collect data in forms which will make it automatically comparable with data already collected</a:t>
            </a:r>
          </a:p>
          <a:p>
            <a:r>
              <a:rPr lang="en-US" sz="2800" smtClean="0"/>
              <a:t>No need to reinvent the wheel</a:t>
            </a:r>
          </a:p>
          <a:p>
            <a:pPr>
              <a:buFont typeface="Arial" pitchFamily="34" charset="0"/>
              <a:buChar char="•"/>
            </a:pPr>
            <a:endParaRPr lang="en-US" sz="2800" smtClean="0"/>
          </a:p>
        </p:txBody>
      </p:sp>
      <p:sp>
        <p:nvSpPr>
          <p:cNvPr id="3482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2D5825D-1C84-4322-9A3D-AC744E0565D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UCore SL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83624F-DCFB-4651-BD3E-075B018C3A89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19460" name="Content Placeholder 2"/>
          <p:cNvSpPr>
            <a:spLocks noGrp="1"/>
          </p:cNvSpPr>
          <p:nvPr>
            <p:ph sz="half" idx="4294967295"/>
          </p:nvPr>
        </p:nvSpPr>
        <p:spPr bwMode="auto">
          <a:xfrm>
            <a:off x="533400" y="1676400"/>
            <a:ext cx="8229600" cy="3535363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ts val="563"/>
              </a:spcBef>
              <a:buFont typeface="Arial" pitchFamily="34" charset="0"/>
              <a:buChar char="•"/>
            </a:pPr>
            <a:r>
              <a:rPr lang="en-US" sz="2800" smtClean="0"/>
              <a:t>An incremental strategy for achieving semantic interoperability</a:t>
            </a:r>
          </a:p>
          <a:p>
            <a:pPr eaLnBrk="1" hangingPunct="1">
              <a:spcBef>
                <a:spcPts val="563"/>
              </a:spcBef>
              <a:buFont typeface="Arial" pitchFamily="34" charset="0"/>
              <a:buChar char="•"/>
            </a:pPr>
            <a:r>
              <a:rPr lang="en-US" sz="2800" smtClean="0"/>
              <a:t>Leaves UCore 2.0 as is, but provides a logical definition for each term in UCore 2.0 taxonomy and for each UCore 2.0 relation</a:t>
            </a:r>
          </a:p>
          <a:p>
            <a:pPr eaLnBrk="1" hangingPunct="1">
              <a:spcBef>
                <a:spcPts val="563"/>
              </a:spcBef>
              <a:buFont typeface="Arial" pitchFamily="34" charset="0"/>
              <a:buChar char="•"/>
            </a:pPr>
            <a:r>
              <a:rPr lang="en-US" sz="2800" smtClean="0"/>
              <a:t>UCore SL is designed to work behind the scenes in UCore 2.0 application environments as a logical supplement to the UCore messaging standard</a:t>
            </a:r>
          </a:p>
          <a:p>
            <a:pPr eaLnBrk="1" hangingPunct="1">
              <a:spcBef>
                <a:spcPts val="563"/>
              </a:spcBef>
              <a:buFont typeface="Arial" pitchFamily="34" charset="0"/>
              <a:buChar char="•"/>
            </a:pPr>
            <a:endParaRPr lang="en-US" sz="28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smtClean="0"/>
              <a:t>UCore SL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 bwMode="auto"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Char char="•"/>
            </a:pPr>
            <a:r>
              <a:rPr lang="en-US" sz="3600" smtClean="0"/>
              <a:t>Initiative of NCOR and Army Net-Centric Data Strategy Center of Excellence with contributions from the Intelligence Community and multiple Army COIs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9D9564-2E24-4E22-89A6-6EB14F2DB4B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XML vs. OWL DL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 bwMode="auto">
          <a:xfrm>
            <a:off x="457200" y="1193800"/>
            <a:ext cx="8534400" cy="52562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buFont typeface="Wingdings 2" pitchFamily="18" charset="2"/>
              <a:buNone/>
            </a:pPr>
            <a:r>
              <a:rPr lang="en-US" sz="400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4000" smtClean="0"/>
              <a:t>XML </a:t>
            </a:r>
            <a:r>
              <a:rPr lang="en-US" sz="4000" smtClean="0">
                <a:sym typeface="Wingdings" pitchFamily="2" charset="2"/>
              </a:rPr>
              <a:t></a:t>
            </a:r>
            <a:r>
              <a:rPr lang="en-US" sz="4000" smtClean="0"/>
              <a:t> </a:t>
            </a:r>
            <a:r>
              <a:rPr lang="en-US" sz="4000" i="1" smtClean="0"/>
              <a:t>syntactic interoperability</a:t>
            </a:r>
            <a:endParaRPr lang="en-US" sz="4000" smtClean="0"/>
          </a:p>
          <a:p>
            <a:pPr>
              <a:buFont typeface="Wingdings 2" pitchFamily="18" charset="2"/>
              <a:buNone/>
            </a:pPr>
            <a:r>
              <a:rPr lang="en-US" sz="4000" smtClean="0"/>
              <a:t>	</a:t>
            </a:r>
          </a:p>
          <a:p>
            <a:pPr>
              <a:buFont typeface="Wingdings 2" pitchFamily="18" charset="2"/>
              <a:buNone/>
            </a:pPr>
            <a:r>
              <a:rPr lang="en-US" sz="4000" smtClean="0"/>
              <a:t>OWL DL </a:t>
            </a:r>
            <a:r>
              <a:rPr lang="en-US" sz="4000" smtClean="0">
                <a:sym typeface="Wingdings" pitchFamily="2" charset="2"/>
              </a:rPr>
              <a:t></a:t>
            </a:r>
            <a:r>
              <a:rPr lang="en-US" sz="4000" smtClean="0"/>
              <a:t> </a:t>
            </a:r>
            <a:r>
              <a:rPr lang="en-US" sz="4000" i="1" smtClean="0"/>
              <a:t>semantic interoperability</a:t>
            </a:r>
            <a:endParaRPr lang="en-US" sz="400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C37514-639E-4707-9D15-A06FA8D4596E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3048000"/>
          <a:ext cx="9144000" cy="160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253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UCore 2.0 Taxonomy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657600" y="304800"/>
            <a:ext cx="19050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UCore Entity Taxonomy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Cargo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438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Equipment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22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Environment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Document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Cyber Agent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764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Collection of Things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2667000" y="-647700"/>
            <a:ext cx="228600" cy="36576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9" idx="0"/>
          </p:cNvCxnSpPr>
          <p:nvPr/>
        </p:nvCxnSpPr>
        <p:spPr>
          <a:xfrm rot="5400000">
            <a:off x="3352800" y="38100"/>
            <a:ext cx="228600" cy="22860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8" idx="0"/>
          </p:cNvCxnSpPr>
          <p:nvPr/>
        </p:nvCxnSpPr>
        <p:spPr>
          <a:xfrm rot="5400000">
            <a:off x="4038600" y="723900"/>
            <a:ext cx="228600" cy="9144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7" idx="0"/>
          </p:cNvCxnSpPr>
          <p:nvPr/>
        </p:nvCxnSpPr>
        <p:spPr>
          <a:xfrm rot="16200000" flipH="1">
            <a:off x="4914900" y="762000"/>
            <a:ext cx="228600" cy="8382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16" idx="0"/>
          </p:cNvCxnSpPr>
          <p:nvPr/>
        </p:nvCxnSpPr>
        <p:spPr>
          <a:xfrm rot="16200000" flipH="1">
            <a:off x="5600700" y="76200"/>
            <a:ext cx="228600" cy="22098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7" idx="2"/>
            <a:endCxn id="15" idx="0"/>
          </p:cNvCxnSpPr>
          <p:nvPr/>
        </p:nvCxnSpPr>
        <p:spPr>
          <a:xfrm rot="16200000" flipH="1">
            <a:off x="6286500" y="-609600"/>
            <a:ext cx="228600" cy="35814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48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Facility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438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Information Source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722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Group of Persons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006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Group of Organizations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Geographic Feature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764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Financial Instrument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3048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Infrastructure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5438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Sensor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1722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Vehicle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006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Political Entity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0480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Organization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764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Living Thing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6934200" y="5410200"/>
            <a:ext cx="1295400" cy="762000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Spacecraft</a:t>
            </a:r>
            <a:endParaRPr lang="en-US" sz="1200" dirty="0"/>
          </a:p>
        </p:txBody>
      </p:sp>
      <p:sp>
        <p:nvSpPr>
          <p:cNvPr id="61" name="Rounded Rectangle 60"/>
          <p:cNvSpPr/>
          <p:nvPr/>
        </p:nvSpPr>
        <p:spPr>
          <a:xfrm>
            <a:off x="5410200" y="4495800"/>
            <a:ext cx="1295400" cy="762000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Ground Vehicle</a:t>
            </a:r>
            <a:endParaRPr lang="en-US" sz="1200" dirty="0"/>
          </a:p>
        </p:txBody>
      </p:sp>
      <p:sp>
        <p:nvSpPr>
          <p:cNvPr id="62" name="Rounded Rectangle 61"/>
          <p:cNvSpPr/>
          <p:nvPr/>
        </p:nvSpPr>
        <p:spPr>
          <a:xfrm>
            <a:off x="5410200" y="5410200"/>
            <a:ext cx="1295400" cy="762000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Aircraft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6934200" y="4495800"/>
            <a:ext cx="1295400" cy="762000"/>
          </a:xfrm>
          <a:prstGeom prst="roundRect">
            <a:avLst/>
          </a:prstGeom>
          <a:solidFill>
            <a:schemeClr val="accent4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Watercraft</a:t>
            </a:r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676400" y="4495800"/>
            <a:ext cx="1295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Animal</a:t>
            </a:r>
            <a:endParaRPr lang="en-US" sz="1200" dirty="0"/>
          </a:p>
        </p:txBody>
      </p:sp>
      <p:sp>
        <p:nvSpPr>
          <p:cNvPr id="65" name="Rounded Rectangle 64"/>
          <p:cNvSpPr/>
          <p:nvPr/>
        </p:nvSpPr>
        <p:spPr>
          <a:xfrm>
            <a:off x="1676400" y="5562600"/>
            <a:ext cx="1295400" cy="762000"/>
          </a:xfrm>
          <a:prstGeom prst="roundRect">
            <a:avLst/>
          </a:prstGeom>
          <a:solidFill>
            <a:srgbClr val="00B05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Person</a:t>
            </a:r>
            <a:endParaRPr lang="en-US" sz="1200" dirty="0"/>
          </a:p>
        </p:txBody>
      </p:sp>
      <p:sp>
        <p:nvSpPr>
          <p:cNvPr id="66" name="Rounded Rectangle 65"/>
          <p:cNvSpPr/>
          <p:nvPr/>
        </p:nvSpPr>
        <p:spPr>
          <a:xfrm>
            <a:off x="228600" y="4495800"/>
            <a:ext cx="1295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Micro Organism</a:t>
            </a:r>
            <a:endParaRPr lang="en-US" sz="1200" dirty="0"/>
          </a:p>
        </p:txBody>
      </p:sp>
      <p:sp>
        <p:nvSpPr>
          <p:cNvPr id="67" name="Rounded Rectangle 66"/>
          <p:cNvSpPr/>
          <p:nvPr/>
        </p:nvSpPr>
        <p:spPr>
          <a:xfrm>
            <a:off x="3124200" y="4495800"/>
            <a:ext cx="1295400" cy="762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/>
              <a:t>Plant</a:t>
            </a:r>
            <a:endParaRPr lang="en-US" sz="1200" dirty="0"/>
          </a:p>
        </p:txBody>
      </p:sp>
      <p:cxnSp>
        <p:nvCxnSpPr>
          <p:cNvPr id="69" name="Shape 68"/>
          <p:cNvCxnSpPr>
            <a:stCxn id="55" idx="2"/>
            <a:endCxn id="60" idx="1"/>
          </p:cNvCxnSpPr>
          <p:nvPr/>
        </p:nvCxnSpPr>
        <p:spPr>
          <a:xfrm rot="16200000" flipH="1">
            <a:off x="6000750" y="4857750"/>
            <a:ext cx="1752600" cy="114300"/>
          </a:xfrm>
          <a:prstGeom prst="bentConnector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hape 70"/>
          <p:cNvCxnSpPr>
            <a:stCxn id="55" idx="2"/>
            <a:endCxn id="62" idx="3"/>
          </p:cNvCxnSpPr>
          <p:nvPr/>
        </p:nvCxnSpPr>
        <p:spPr>
          <a:xfrm rot="5400000">
            <a:off x="5886450" y="4857750"/>
            <a:ext cx="1752600" cy="114300"/>
          </a:xfrm>
          <a:prstGeom prst="bentConnector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hape 72"/>
          <p:cNvCxnSpPr>
            <a:stCxn id="55" idx="2"/>
            <a:endCxn id="63" idx="1"/>
          </p:cNvCxnSpPr>
          <p:nvPr/>
        </p:nvCxnSpPr>
        <p:spPr>
          <a:xfrm rot="16200000" flipH="1">
            <a:off x="6457950" y="4400550"/>
            <a:ext cx="838200" cy="114300"/>
          </a:xfrm>
          <a:prstGeom prst="bentConnector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lbow Connector 133"/>
          <p:cNvCxnSpPr>
            <a:stCxn id="0" idx="2"/>
            <a:endCxn id="0" idx="0"/>
          </p:cNvCxnSpPr>
          <p:nvPr/>
        </p:nvCxnSpPr>
        <p:spPr>
          <a:xfrm rot="5400000">
            <a:off x="3543300" y="1219200"/>
            <a:ext cx="1219200" cy="9144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0" idx="2"/>
            <a:endCxn id="0" idx="0"/>
          </p:cNvCxnSpPr>
          <p:nvPr/>
        </p:nvCxnSpPr>
        <p:spPr>
          <a:xfrm rot="5400000">
            <a:off x="2857500" y="533400"/>
            <a:ext cx="1219200" cy="22860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0" idx="2"/>
            <a:endCxn id="0" idx="0"/>
          </p:cNvCxnSpPr>
          <p:nvPr/>
        </p:nvCxnSpPr>
        <p:spPr>
          <a:xfrm rot="5400000">
            <a:off x="2171700" y="-152400"/>
            <a:ext cx="1219200" cy="36576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0" idx="2"/>
            <a:endCxn id="0" idx="0"/>
          </p:cNvCxnSpPr>
          <p:nvPr/>
        </p:nvCxnSpPr>
        <p:spPr>
          <a:xfrm rot="16200000" flipH="1">
            <a:off x="3924300" y="1752600"/>
            <a:ext cx="2209800" cy="8382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0" idx="2"/>
            <a:endCxn id="0" idx="0"/>
          </p:cNvCxnSpPr>
          <p:nvPr/>
        </p:nvCxnSpPr>
        <p:spPr>
          <a:xfrm rot="16200000" flipH="1">
            <a:off x="4610100" y="1066800"/>
            <a:ext cx="2209800" cy="22098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0" idx="2"/>
            <a:endCxn id="0" idx="0"/>
          </p:cNvCxnSpPr>
          <p:nvPr/>
        </p:nvCxnSpPr>
        <p:spPr>
          <a:xfrm rot="16200000" flipH="1">
            <a:off x="5295900" y="381000"/>
            <a:ext cx="2209800" cy="35814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0" idx="2"/>
            <a:endCxn id="0" idx="0"/>
          </p:cNvCxnSpPr>
          <p:nvPr/>
        </p:nvCxnSpPr>
        <p:spPr>
          <a:xfrm rot="5400000">
            <a:off x="3048000" y="1714500"/>
            <a:ext cx="2209800" cy="9144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0" idx="2"/>
            <a:endCxn id="0" idx="0"/>
          </p:cNvCxnSpPr>
          <p:nvPr/>
        </p:nvCxnSpPr>
        <p:spPr>
          <a:xfrm rot="5400000">
            <a:off x="2362200" y="1028700"/>
            <a:ext cx="2209800" cy="22860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0" idx="2"/>
            <a:endCxn id="0" idx="0"/>
          </p:cNvCxnSpPr>
          <p:nvPr/>
        </p:nvCxnSpPr>
        <p:spPr>
          <a:xfrm rot="5400000">
            <a:off x="1676400" y="342900"/>
            <a:ext cx="2209800" cy="36576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Elbow Connector 160"/>
          <p:cNvCxnSpPr>
            <a:stCxn id="0" idx="2"/>
            <a:endCxn id="0" idx="0"/>
          </p:cNvCxnSpPr>
          <p:nvPr/>
        </p:nvCxnSpPr>
        <p:spPr>
          <a:xfrm rot="5400000">
            <a:off x="2095501" y="4267200"/>
            <a:ext cx="457200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Elbow Connector 162"/>
          <p:cNvCxnSpPr>
            <a:stCxn id="0" idx="2"/>
            <a:endCxn id="0" idx="0"/>
          </p:cNvCxnSpPr>
          <p:nvPr/>
        </p:nvCxnSpPr>
        <p:spPr>
          <a:xfrm rot="16200000" flipH="1">
            <a:off x="2819400" y="3543300"/>
            <a:ext cx="457200" cy="1447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Elbow Connector 164"/>
          <p:cNvCxnSpPr>
            <a:stCxn id="0" idx="2"/>
            <a:endCxn id="0" idx="0"/>
          </p:cNvCxnSpPr>
          <p:nvPr/>
        </p:nvCxnSpPr>
        <p:spPr>
          <a:xfrm rot="5400000">
            <a:off x="1371600" y="3543300"/>
            <a:ext cx="457200" cy="1447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Elbow Connector 166"/>
          <p:cNvCxnSpPr>
            <a:stCxn id="0" idx="2"/>
            <a:endCxn id="0" idx="0"/>
          </p:cNvCxnSpPr>
          <p:nvPr/>
        </p:nvCxnSpPr>
        <p:spPr>
          <a:xfrm rot="5400000">
            <a:off x="2171701" y="5410200"/>
            <a:ext cx="304800" cy="31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170"/>
          <p:cNvCxnSpPr>
            <a:stCxn id="0" idx="2"/>
            <a:endCxn id="0" idx="3"/>
          </p:cNvCxnSpPr>
          <p:nvPr/>
        </p:nvCxnSpPr>
        <p:spPr>
          <a:xfrm rot="5400000">
            <a:off x="6343650" y="4400550"/>
            <a:ext cx="8382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171"/>
          <p:cNvCxnSpPr>
            <a:stCxn id="55" idx="2"/>
            <a:endCxn id="61" idx="3"/>
          </p:cNvCxnSpPr>
          <p:nvPr/>
        </p:nvCxnSpPr>
        <p:spPr>
          <a:xfrm rot="5400000">
            <a:off x="6343650" y="4400550"/>
            <a:ext cx="838200" cy="114300"/>
          </a:xfrm>
          <a:prstGeom prst="bentConnector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Elbow Connector 175"/>
          <p:cNvCxnSpPr>
            <a:stCxn id="0" idx="0"/>
            <a:endCxn id="0" idx="2"/>
          </p:cNvCxnSpPr>
          <p:nvPr/>
        </p:nvCxnSpPr>
        <p:spPr>
          <a:xfrm rot="16200000" flipV="1">
            <a:off x="4419600" y="1257300"/>
            <a:ext cx="1219200" cy="838200"/>
          </a:xfrm>
          <a:prstGeom prst="bentConnector3">
            <a:avLst>
              <a:gd name="adj1" fmla="val 1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Elbow Connector 178"/>
          <p:cNvCxnSpPr>
            <a:stCxn id="0" idx="0"/>
            <a:endCxn id="0" idx="2"/>
          </p:cNvCxnSpPr>
          <p:nvPr/>
        </p:nvCxnSpPr>
        <p:spPr>
          <a:xfrm rot="16200000" flipV="1">
            <a:off x="5105400" y="571500"/>
            <a:ext cx="1219200" cy="2209800"/>
          </a:xfrm>
          <a:prstGeom prst="bentConnector3">
            <a:avLst>
              <a:gd name="adj1" fmla="val 1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Elbow Connector 181"/>
          <p:cNvCxnSpPr>
            <a:stCxn id="0" idx="0"/>
            <a:endCxn id="0" idx="2"/>
          </p:cNvCxnSpPr>
          <p:nvPr/>
        </p:nvCxnSpPr>
        <p:spPr>
          <a:xfrm rot="16200000" flipV="1">
            <a:off x="5791200" y="-114300"/>
            <a:ext cx="1219200" cy="3581400"/>
          </a:xfrm>
          <a:prstGeom prst="bentConnector3">
            <a:avLst>
              <a:gd name="adj1" fmla="val 104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Elbow Connector 34"/>
          <p:cNvCxnSpPr>
            <a:stCxn id="7" idx="2"/>
            <a:endCxn id="15" idx="0"/>
          </p:cNvCxnSpPr>
          <p:nvPr/>
        </p:nvCxnSpPr>
        <p:spPr>
          <a:xfrm rot="16200000" flipH="1">
            <a:off x="6286500" y="-609600"/>
            <a:ext cx="228600" cy="35814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657600" y="304800"/>
            <a:ext cx="19050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UCore Event Taxonomy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048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Alert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75438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Economic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1722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Disaster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8006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Cyber Space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0480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050" dirty="0">
                <a:solidFill>
                  <a:schemeClr val="tx1"/>
                </a:solidFill>
              </a:rPr>
              <a:t>Communication Event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676400" y="12954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Criminal Event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3" name="Elbow Connector 22"/>
          <p:cNvCxnSpPr>
            <a:stCxn id="7" idx="2"/>
            <a:endCxn id="8" idx="0"/>
          </p:cNvCxnSpPr>
          <p:nvPr/>
        </p:nvCxnSpPr>
        <p:spPr>
          <a:xfrm rot="5400000">
            <a:off x="2667000" y="-647700"/>
            <a:ext cx="228600" cy="36576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7" idx="2"/>
            <a:endCxn id="19" idx="0"/>
          </p:cNvCxnSpPr>
          <p:nvPr/>
        </p:nvCxnSpPr>
        <p:spPr>
          <a:xfrm rot="5400000">
            <a:off x="3352800" y="38100"/>
            <a:ext cx="228600" cy="22860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7" idx="2"/>
            <a:endCxn id="18" idx="0"/>
          </p:cNvCxnSpPr>
          <p:nvPr/>
        </p:nvCxnSpPr>
        <p:spPr>
          <a:xfrm rot="5400000">
            <a:off x="4038600" y="723900"/>
            <a:ext cx="228600" cy="9144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stCxn id="7" idx="2"/>
            <a:endCxn id="17" idx="0"/>
          </p:cNvCxnSpPr>
          <p:nvPr/>
        </p:nvCxnSpPr>
        <p:spPr>
          <a:xfrm rot="16200000" flipH="1">
            <a:off x="4914900" y="762000"/>
            <a:ext cx="228600" cy="8382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7" idx="2"/>
            <a:endCxn id="16" idx="0"/>
          </p:cNvCxnSpPr>
          <p:nvPr/>
        </p:nvCxnSpPr>
        <p:spPr>
          <a:xfrm rot="16200000" flipH="1">
            <a:off x="5600700" y="76200"/>
            <a:ext cx="228600" cy="2209800"/>
          </a:xfrm>
          <a:prstGeom prst="bentConnector3">
            <a:avLst>
              <a:gd name="adj1" fmla="val 50000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048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Emergency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5438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Hazardous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61722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Financial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48006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Exercise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30480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Evacuation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1676400" y="22860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100" dirty="0">
                <a:solidFill>
                  <a:schemeClr val="tx1"/>
                </a:solidFill>
              </a:rPr>
              <a:t>Environmental Event</a:t>
            </a:r>
            <a:endParaRPr lang="en-US" sz="1100" dirty="0">
              <a:solidFill>
                <a:schemeClr val="tx1"/>
              </a:solidFill>
            </a:endParaRPr>
          </a:p>
        </p:txBody>
      </p:sp>
      <p:cxnSp>
        <p:nvCxnSpPr>
          <p:cNvPr id="45" name="Elbow Connector 44"/>
          <p:cNvCxnSpPr>
            <a:stCxn id="7" idx="2"/>
            <a:endCxn id="59" idx="0"/>
          </p:cNvCxnSpPr>
          <p:nvPr/>
        </p:nvCxnSpPr>
        <p:spPr>
          <a:xfrm rot="5400000">
            <a:off x="2057400" y="2705100"/>
            <a:ext cx="4191000" cy="914400"/>
          </a:xfrm>
          <a:prstGeom prst="bentConnector3">
            <a:avLst>
              <a:gd name="adj1" fmla="val 96724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7" idx="2"/>
            <a:endCxn id="38" idx="0"/>
          </p:cNvCxnSpPr>
          <p:nvPr/>
        </p:nvCxnSpPr>
        <p:spPr>
          <a:xfrm rot="16200000" flipH="1">
            <a:off x="5105400" y="571500"/>
            <a:ext cx="1219200" cy="2209800"/>
          </a:xfrm>
          <a:prstGeom prst="bentConnector3">
            <a:avLst>
              <a:gd name="adj1" fmla="val 8964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37" idx="0"/>
          </p:cNvCxnSpPr>
          <p:nvPr/>
        </p:nvCxnSpPr>
        <p:spPr>
          <a:xfrm>
            <a:off x="4648200" y="2162175"/>
            <a:ext cx="3543300" cy="123825"/>
          </a:xfrm>
          <a:prstGeom prst="bentConnector2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3048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Humanitarian Assistance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75438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Natural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61722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Military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48006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Migration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30480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Law Enforcement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Rounded Rectangle 57"/>
          <p:cNvSpPr/>
          <p:nvPr/>
        </p:nvSpPr>
        <p:spPr>
          <a:xfrm>
            <a:off x="1676400" y="32766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Infrastructure Event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134" name="Elbow Connector 133"/>
          <p:cNvCxnSpPr>
            <a:stCxn id="0" idx="2"/>
            <a:endCxn id="0" idx="0"/>
          </p:cNvCxnSpPr>
          <p:nvPr/>
        </p:nvCxnSpPr>
        <p:spPr>
          <a:xfrm rot="5400000">
            <a:off x="3543300" y="1219200"/>
            <a:ext cx="1219200" cy="9144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136"/>
          <p:cNvCxnSpPr>
            <a:stCxn id="0" idx="2"/>
            <a:endCxn id="0" idx="0"/>
          </p:cNvCxnSpPr>
          <p:nvPr/>
        </p:nvCxnSpPr>
        <p:spPr>
          <a:xfrm rot="5400000">
            <a:off x="2857500" y="533400"/>
            <a:ext cx="1219200" cy="22860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/>
          <p:cNvCxnSpPr>
            <a:stCxn id="0" idx="2"/>
            <a:endCxn id="0" idx="0"/>
          </p:cNvCxnSpPr>
          <p:nvPr/>
        </p:nvCxnSpPr>
        <p:spPr>
          <a:xfrm rot="5400000">
            <a:off x="2171700" y="-152400"/>
            <a:ext cx="1219200" cy="3657600"/>
          </a:xfrm>
          <a:prstGeom prst="bentConnector3">
            <a:avLst>
              <a:gd name="adj1" fmla="val 8928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Elbow Connector 142"/>
          <p:cNvCxnSpPr>
            <a:stCxn id="0" idx="2"/>
            <a:endCxn id="0" idx="0"/>
          </p:cNvCxnSpPr>
          <p:nvPr/>
        </p:nvCxnSpPr>
        <p:spPr>
          <a:xfrm rot="16200000" flipH="1">
            <a:off x="3924300" y="1752600"/>
            <a:ext cx="2209800" cy="8382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>
            <a:stCxn id="0" idx="2"/>
            <a:endCxn id="0" idx="0"/>
          </p:cNvCxnSpPr>
          <p:nvPr/>
        </p:nvCxnSpPr>
        <p:spPr>
          <a:xfrm rot="16200000" flipH="1">
            <a:off x="4610100" y="1066800"/>
            <a:ext cx="2209800" cy="22098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/>
          <p:cNvCxnSpPr>
            <a:stCxn id="0" idx="2"/>
            <a:endCxn id="0" idx="0"/>
          </p:cNvCxnSpPr>
          <p:nvPr/>
        </p:nvCxnSpPr>
        <p:spPr>
          <a:xfrm rot="16200000" flipH="1">
            <a:off x="5295900" y="381000"/>
            <a:ext cx="2209800" cy="35814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Elbow Connector 151"/>
          <p:cNvCxnSpPr>
            <a:stCxn id="0" idx="2"/>
            <a:endCxn id="0" idx="0"/>
          </p:cNvCxnSpPr>
          <p:nvPr/>
        </p:nvCxnSpPr>
        <p:spPr>
          <a:xfrm rot="5400000">
            <a:off x="3048000" y="1714500"/>
            <a:ext cx="2209800" cy="9144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Elbow Connector 154"/>
          <p:cNvCxnSpPr>
            <a:stCxn id="0" idx="2"/>
            <a:endCxn id="0" idx="0"/>
          </p:cNvCxnSpPr>
          <p:nvPr/>
        </p:nvCxnSpPr>
        <p:spPr>
          <a:xfrm rot="5400000">
            <a:off x="2362200" y="1028700"/>
            <a:ext cx="2209800" cy="22860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Elbow Connector 157"/>
          <p:cNvCxnSpPr>
            <a:stCxn id="0" idx="2"/>
            <a:endCxn id="0" idx="0"/>
          </p:cNvCxnSpPr>
          <p:nvPr/>
        </p:nvCxnSpPr>
        <p:spPr>
          <a:xfrm rot="5400000">
            <a:off x="1676400" y="342900"/>
            <a:ext cx="2209800" cy="3657600"/>
          </a:xfrm>
          <a:prstGeom prst="bentConnector3">
            <a:avLst>
              <a:gd name="adj1" fmla="val 946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048000" y="52578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Terrorist Event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81" name="Elbow Connector 80"/>
          <p:cNvCxnSpPr>
            <a:stCxn id="0" idx="2"/>
            <a:endCxn id="0" idx="0"/>
          </p:cNvCxnSpPr>
          <p:nvPr/>
        </p:nvCxnSpPr>
        <p:spPr>
          <a:xfrm rot="16200000" flipH="1">
            <a:off x="4419600" y="1257300"/>
            <a:ext cx="1219200" cy="838200"/>
          </a:xfrm>
          <a:prstGeom prst="bentConnector3">
            <a:avLst>
              <a:gd name="adj1" fmla="val 89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43"/>
          <p:cNvSpPr/>
          <p:nvPr/>
        </p:nvSpPr>
        <p:spPr>
          <a:xfrm>
            <a:off x="3048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Observation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5438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Social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722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Security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48006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Public Health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30480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Political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1676400" y="42672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Planned Event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800600" y="5257800"/>
            <a:ext cx="1295400" cy="7620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200" dirty="0">
                <a:solidFill>
                  <a:schemeClr val="tx1"/>
                </a:solidFill>
              </a:rPr>
              <a:t>Transportation Event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24678" name="Elbow Connector 64"/>
          <p:cNvCxnSpPr>
            <a:cxnSpLocks noChangeShapeType="1"/>
            <a:stCxn id="0" idx="0"/>
            <a:endCxn id="0" idx="2"/>
          </p:cNvCxnSpPr>
          <p:nvPr/>
        </p:nvCxnSpPr>
        <p:spPr bwMode="auto">
          <a:xfrm rot="5400000" flipH="1" flipV="1">
            <a:off x="1181100" y="838200"/>
            <a:ext cx="3200400" cy="36576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79" name="Elbow Connector 66"/>
          <p:cNvCxnSpPr>
            <a:cxnSpLocks noChangeShapeType="1"/>
            <a:stCxn id="0" idx="0"/>
            <a:endCxn id="0" idx="2"/>
          </p:cNvCxnSpPr>
          <p:nvPr/>
        </p:nvCxnSpPr>
        <p:spPr bwMode="auto">
          <a:xfrm rot="5400000" flipH="1" flipV="1">
            <a:off x="1866900" y="1524000"/>
            <a:ext cx="3200400" cy="22860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80" name="Elbow Connector 68"/>
          <p:cNvCxnSpPr>
            <a:cxnSpLocks noChangeShapeType="1"/>
            <a:stCxn id="0" idx="0"/>
            <a:endCxn id="0" idx="2"/>
          </p:cNvCxnSpPr>
          <p:nvPr/>
        </p:nvCxnSpPr>
        <p:spPr bwMode="auto">
          <a:xfrm rot="5400000" flipH="1" flipV="1">
            <a:off x="2552700" y="2209800"/>
            <a:ext cx="3200400" cy="9144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81" name="Elbow Connector 71"/>
          <p:cNvCxnSpPr>
            <a:cxnSpLocks noChangeShapeType="1"/>
            <a:stCxn id="0" idx="0"/>
            <a:endCxn id="0" idx="2"/>
          </p:cNvCxnSpPr>
          <p:nvPr/>
        </p:nvCxnSpPr>
        <p:spPr bwMode="auto">
          <a:xfrm rot="16200000" flipV="1">
            <a:off x="3429000" y="2247900"/>
            <a:ext cx="3200400" cy="8382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82" name="Elbow Connector 73"/>
          <p:cNvCxnSpPr>
            <a:cxnSpLocks noChangeShapeType="1"/>
            <a:stCxn id="0" idx="0"/>
            <a:endCxn id="0" idx="2"/>
          </p:cNvCxnSpPr>
          <p:nvPr/>
        </p:nvCxnSpPr>
        <p:spPr bwMode="auto">
          <a:xfrm rot="16200000" flipV="1">
            <a:off x="4114800" y="1562100"/>
            <a:ext cx="3200400" cy="22098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83" name="Elbow Connector 77"/>
          <p:cNvCxnSpPr>
            <a:cxnSpLocks noChangeShapeType="1"/>
            <a:stCxn id="0" idx="0"/>
            <a:endCxn id="0" idx="2"/>
          </p:cNvCxnSpPr>
          <p:nvPr/>
        </p:nvCxnSpPr>
        <p:spPr bwMode="auto">
          <a:xfrm rot="16200000" flipV="1">
            <a:off x="2933700" y="2743200"/>
            <a:ext cx="4191000" cy="838200"/>
          </a:xfrm>
          <a:prstGeom prst="bentConnector3">
            <a:avLst>
              <a:gd name="adj1" fmla="val 3481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684" name="Elbow Connector 85"/>
          <p:cNvCxnSpPr>
            <a:cxnSpLocks noChangeShapeType="1"/>
            <a:stCxn id="0" idx="0"/>
            <a:endCxn id="0" idx="2"/>
          </p:cNvCxnSpPr>
          <p:nvPr/>
        </p:nvCxnSpPr>
        <p:spPr bwMode="auto">
          <a:xfrm rot="16200000" flipV="1">
            <a:off x="4800600" y="876300"/>
            <a:ext cx="3200400" cy="3581400"/>
          </a:xfrm>
          <a:prstGeom prst="bentConnector3">
            <a:avLst>
              <a:gd name="adj1" fmla="val 3639"/>
            </a:avLst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 l="13281" t="21875" r="12500" b="22917"/>
          <a:stretch>
            <a:fillRect/>
          </a:stretch>
        </p:blipFill>
        <p:spPr bwMode="auto">
          <a:xfrm>
            <a:off x="0" y="1681163"/>
            <a:ext cx="91440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3" name="TextBox 4"/>
          <p:cNvSpPr txBox="1">
            <a:spLocks noChangeArrowheads="1"/>
          </p:cNvSpPr>
          <p:nvPr/>
        </p:nvSpPr>
        <p:spPr bwMode="auto">
          <a:xfrm>
            <a:off x="2438400" y="3429000"/>
            <a:ext cx="5334000" cy="17541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600"/>
              <a:t>UCore-SL Taxonomy showing logical factoring of UCore terms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Box 6"/>
          <p:cNvSpPr txBox="1">
            <a:spLocks noChangeArrowheads="1"/>
          </p:cNvSpPr>
          <p:nvPr/>
        </p:nvSpPr>
        <p:spPr bwMode="auto">
          <a:xfrm>
            <a:off x="0" y="0"/>
            <a:ext cx="9144000" cy="2062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             </a:t>
            </a:r>
          </a:p>
          <a:p>
            <a:pPr algn="ctr"/>
            <a:r>
              <a:rPr lang="en-US" sz="3200"/>
              <a:t> fragment of UCore  2.0 Taxonomy</a:t>
            </a:r>
          </a:p>
          <a:p>
            <a:endParaRPr lang="en-US" sz="3200"/>
          </a:p>
          <a:p>
            <a:endParaRPr lang="en-US" sz="32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2AE03-B8E8-412C-8CD4-7B36A2DF6FC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3" cstate="print"/>
          <a:srcRect l="7031" t="25000" r="6250" b="11458"/>
          <a:stretch>
            <a:fillRect/>
          </a:stretch>
        </p:blipFill>
        <p:spPr bwMode="auto">
          <a:xfrm>
            <a:off x="117475" y="1447800"/>
            <a:ext cx="8874125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IO-G6 GP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O-G6 GP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CIO-G6 GP 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O-G6 GP 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O-G6 GP 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O-G6 GP 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O-G6 GP 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O-G6 GP 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O-G6 GP 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3747</TotalTime>
  <Words>632</Words>
  <Application>Microsoft Office PowerPoint</Application>
  <PresentationFormat>On-screen Show (4:3)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Wingdings 2</vt:lpstr>
      <vt:lpstr>Wingdings</vt:lpstr>
      <vt:lpstr>Calibri</vt:lpstr>
      <vt:lpstr>CIO-G6 GP Template</vt:lpstr>
      <vt:lpstr>Universal Core Semantic Layer (UCore SL)</vt:lpstr>
      <vt:lpstr>UCore SL</vt:lpstr>
      <vt:lpstr>UCore SL</vt:lpstr>
      <vt:lpstr>XML vs. OWL DL</vt:lpstr>
      <vt:lpstr>UCore 2.0 Taxonomy</vt:lpstr>
      <vt:lpstr>Slide 6</vt:lpstr>
      <vt:lpstr>Slide 7</vt:lpstr>
      <vt:lpstr>Slide 8</vt:lpstr>
      <vt:lpstr>Slide 9</vt:lpstr>
      <vt:lpstr>Slide 10</vt:lpstr>
      <vt:lpstr>XML vs. OWL</vt:lpstr>
      <vt:lpstr>OWL DL allows use of UCore SL</vt:lpstr>
      <vt:lpstr>Slide 13</vt:lpstr>
      <vt:lpstr>Slide 14</vt:lpstr>
      <vt:lpstr>What NCOR can do for UCore users</vt:lpstr>
      <vt:lpstr>What NCOR can do for UCore users</vt:lpstr>
      <vt:lpstr>Benefits of coordination</vt:lpstr>
    </vt:vector>
  </TitlesOfParts>
  <Company>Blue-Gene-Lady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Army Response to DoD UCore Guidance Memo</dc:title>
  <dc:creator>Dan Brennan</dc:creator>
  <cp:lastModifiedBy>phismith</cp:lastModifiedBy>
  <cp:revision>314</cp:revision>
  <dcterms:created xsi:type="dcterms:W3CDTF">2009-08-25T19:15:34Z</dcterms:created>
  <dcterms:modified xsi:type="dcterms:W3CDTF">2009-09-14T22:29:17Z</dcterms:modified>
</cp:coreProperties>
</file>