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95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02980" y="88304"/>
            <a:ext cx="2457922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Specifically Dependent</a:t>
            </a:r>
          </a:p>
          <a:p>
            <a:pPr algn="ctr"/>
            <a:r>
              <a:rPr lang="en-US" b="1" dirty="0" smtClean="0"/>
              <a:t>Continuant</a:t>
            </a:r>
          </a:p>
          <a:p>
            <a:pPr algn="ctr"/>
            <a:r>
              <a:rPr lang="en-US" sz="1600" dirty="0" smtClean="0"/>
              <a:t>Quality/Role/Capability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36077" y="13144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Agent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656118" y="83917"/>
            <a:ext cx="1679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Generically Dependent Continuant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145473"/>
            <a:ext cx="307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Independent Continuant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Object Aggregate/Object/Site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16982" y="19177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431232" y="1280602"/>
            <a:ext cx="1690254" cy="1661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Natural Process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400" dirty="0" smtClean="0"/>
              <a:t>Biological Process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Weather Process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Geological Process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352800" y="3936743"/>
            <a:ext cx="22305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Capability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Sustained Rate of Fire</a:t>
            </a:r>
          </a:p>
          <a:p>
            <a:pPr algn="ctr"/>
            <a:r>
              <a:rPr lang="en-US" sz="1400" b="1" dirty="0" smtClean="0"/>
              <a:t>Lethal Capability</a:t>
            </a:r>
          </a:p>
          <a:p>
            <a:pPr algn="ctr"/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352799" y="2622911"/>
            <a:ext cx="223058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Role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400" b="1" dirty="0" smtClean="0"/>
              <a:t>Social Role</a:t>
            </a:r>
          </a:p>
          <a:p>
            <a:pPr algn="ctr"/>
            <a:r>
              <a:rPr lang="en-US" sz="1400" b="1" dirty="0" smtClean="0"/>
              <a:t>Personal Role</a:t>
            </a:r>
          </a:p>
          <a:p>
            <a:pPr algn="ctr"/>
            <a:r>
              <a:rPr lang="en-US" sz="1400" b="1" dirty="0" smtClean="0"/>
              <a:t>Artifact Role…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11536" y="1280602"/>
            <a:ext cx="1569026" cy="37548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Information Artifact</a:t>
            </a:r>
          </a:p>
          <a:p>
            <a:pPr algn="ctr"/>
            <a:endParaRPr lang="en-US" sz="1400" b="1" dirty="0" smtClean="0"/>
          </a:p>
          <a:p>
            <a:pPr algn="ctr"/>
            <a:r>
              <a:rPr lang="en-US" sz="1600" dirty="0" smtClean="0"/>
              <a:t>Directive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Description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Designation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Expression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Remark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Measurement Result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70156" y="3203154"/>
            <a:ext cx="15603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Act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dirty="0" smtClean="0"/>
              <a:t>Political Act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Violent Act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Planning Act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631873" y="27709"/>
            <a:ext cx="0" cy="68580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77546" y="0"/>
            <a:ext cx="0" cy="68580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31572" y="-55289"/>
            <a:ext cx="0" cy="685800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1314479"/>
            <a:ext cx="2230580" cy="1231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Quality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dirty="0" smtClean="0"/>
              <a:t>Eye Color</a:t>
            </a:r>
            <a:endParaRPr lang="en-US" sz="1400" dirty="0"/>
          </a:p>
          <a:p>
            <a:pPr algn="ctr"/>
            <a:r>
              <a:rPr lang="en-US" sz="1400" dirty="0" smtClean="0"/>
              <a:t>Height</a:t>
            </a:r>
          </a:p>
          <a:p>
            <a:pPr algn="ctr"/>
            <a:r>
              <a:rPr lang="en-US" sz="1400" dirty="0" smtClean="0"/>
              <a:t>Weight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4498" y="3634042"/>
            <a:ext cx="288715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Physical Artifact</a:t>
            </a:r>
            <a:endParaRPr lang="en-US" sz="1400" b="1" dirty="0"/>
          </a:p>
          <a:p>
            <a:pPr algn="ctr"/>
            <a:r>
              <a:rPr lang="en-US" sz="1400" dirty="0" smtClean="0"/>
              <a:t>Rifle</a:t>
            </a:r>
            <a:endParaRPr lang="en-US" sz="1400" dirty="0"/>
          </a:p>
          <a:p>
            <a:pPr algn="ctr"/>
            <a:r>
              <a:rPr lang="en-US" sz="1400" dirty="0" smtClean="0"/>
              <a:t>Improvised Explosive Device</a:t>
            </a:r>
            <a:endParaRPr lang="en-US" sz="1400" dirty="0"/>
          </a:p>
          <a:p>
            <a:pPr algn="ctr"/>
            <a:r>
              <a:rPr lang="en-US" sz="1400" dirty="0" smtClean="0"/>
              <a:t>Vehicle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41977" y="4710812"/>
            <a:ext cx="287231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System</a:t>
            </a:r>
            <a:endParaRPr lang="en-US" sz="1600" b="1" dirty="0"/>
          </a:p>
          <a:p>
            <a:pPr algn="ctr"/>
            <a:r>
              <a:rPr lang="en-US" sz="1600" dirty="0" smtClean="0"/>
              <a:t>Weapon System</a:t>
            </a:r>
            <a:endParaRPr lang="en-US" sz="1600" dirty="0"/>
          </a:p>
          <a:p>
            <a:pPr algn="ctr"/>
            <a:r>
              <a:rPr lang="en-US" sz="1600" dirty="0" smtClean="0"/>
              <a:t>Information System</a:t>
            </a:r>
          </a:p>
          <a:p>
            <a:pPr algn="ctr"/>
            <a:r>
              <a:rPr lang="en-US" sz="1600" dirty="0" smtClean="0"/>
              <a:t>C2 System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161919" y="5879068"/>
            <a:ext cx="28723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27" y="83917"/>
            <a:ext cx="304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Independent Continuant</a:t>
            </a:r>
          </a:p>
          <a:p>
            <a:pPr algn="ctr"/>
            <a:r>
              <a:rPr lang="en-US" dirty="0" smtClean="0"/>
              <a:t>Object Aggregate/Object/Site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3982" y="1757038"/>
            <a:ext cx="122397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Organization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Military Organization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Political Organization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81200" y="1757038"/>
            <a:ext cx="8927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Person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1919" y="1319025"/>
            <a:ext cx="2917688" cy="21340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8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06231"/>
              </p:ext>
            </p:extLst>
          </p:nvPr>
        </p:nvGraphicFramePr>
        <p:xfrm>
          <a:off x="309045" y="1585560"/>
          <a:ext cx="8273369" cy="449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2636"/>
                <a:gridCol w="2221555"/>
                <a:gridCol w="2092212"/>
                <a:gridCol w="2426966"/>
              </a:tblGrid>
              <a:tr h="4364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Political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Political</a:t>
                      </a:r>
                      <a:r>
                        <a:rPr lang="en-US" sz="1600" baseline="0" dirty="0" smtClean="0"/>
                        <a:t> Event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Political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Organization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Person Role</a:t>
                      </a:r>
                      <a:r>
                        <a:rPr lang="en-US" sz="1600" baseline="0" dirty="0" smtClean="0"/>
                        <a:t> Ontology</a:t>
                      </a:r>
                      <a:endParaRPr lang="en-US" sz="1600" dirty="0"/>
                    </a:p>
                  </a:txBody>
                  <a:tcPr/>
                </a:tc>
              </a:tr>
              <a:tr h="4364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Military 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Military Organization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Military</a:t>
                      </a:r>
                      <a:r>
                        <a:rPr lang="en-US" sz="1600" baseline="0" dirty="0" smtClean="0"/>
                        <a:t> Equipment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Military Capability</a:t>
                      </a:r>
                      <a:r>
                        <a:rPr lang="en-US" sz="1600" baseline="0" dirty="0" smtClean="0"/>
                        <a:t> Ontology</a:t>
                      </a:r>
                      <a:endParaRPr lang="en-US" sz="1600" dirty="0"/>
                    </a:p>
                  </a:txBody>
                  <a:tcPr/>
                </a:tc>
              </a:tr>
              <a:tr h="4364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Economic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Economic Activity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Economic Instrument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Business</a:t>
                      </a:r>
                      <a:r>
                        <a:rPr lang="en-US" sz="1600" baseline="0" dirty="0" smtClean="0"/>
                        <a:t> Organization Ontology</a:t>
                      </a:r>
                      <a:endParaRPr lang="en-US" sz="1600" dirty="0"/>
                    </a:p>
                  </a:txBody>
                  <a:tcPr/>
                </a:tc>
              </a:tr>
              <a:tr h="4364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Security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Security</a:t>
                      </a:r>
                      <a:r>
                        <a:rPr lang="en-US" sz="1600" baseline="0" dirty="0" smtClean="0"/>
                        <a:t> Event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Security Organization</a:t>
                      </a:r>
                      <a:r>
                        <a:rPr lang="en-US" sz="1600" baseline="0" dirty="0" smtClean="0"/>
                        <a:t>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Terrorist Organization Ontology</a:t>
                      </a:r>
                      <a:endParaRPr lang="en-US" sz="1600" dirty="0"/>
                    </a:p>
                  </a:txBody>
                  <a:tcPr/>
                </a:tc>
              </a:tr>
              <a:tr h="4364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Infrastructure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Facility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Man Made Feature</a:t>
                      </a:r>
                      <a:r>
                        <a:rPr lang="en-US" sz="1600" baseline="0" dirty="0" smtClean="0"/>
                        <a:t> (Artifacts)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Infrastructure</a:t>
                      </a:r>
                      <a:r>
                        <a:rPr lang="en-US" sz="1600" baseline="0" dirty="0" smtClean="0"/>
                        <a:t> Information Ontology</a:t>
                      </a:r>
                      <a:endParaRPr lang="en-US" sz="1600" dirty="0"/>
                    </a:p>
                  </a:txBody>
                  <a:tcPr/>
                </a:tc>
              </a:tr>
              <a:tr h="4364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Information 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r>
                        <a:rPr lang="en-US" sz="1600" baseline="0" dirty="0" smtClean="0"/>
                        <a:t> System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</a:t>
                      </a:r>
                      <a:r>
                        <a:rPr lang="en-US" sz="1600" baseline="0" dirty="0" smtClean="0"/>
                        <a:t> Artifact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Military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Symbology</a:t>
                      </a:r>
                      <a:r>
                        <a:rPr lang="en-US" sz="1600" baseline="0" dirty="0" smtClean="0"/>
                        <a:t> Ontology</a:t>
                      </a:r>
                      <a:endParaRPr lang="en-US" sz="1600" dirty="0"/>
                    </a:p>
                  </a:txBody>
                  <a:tcPr/>
                </a:tc>
              </a:tr>
              <a:tr h="4364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Physical Terrain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Physical Terrain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Geospatial</a:t>
                      </a:r>
                      <a:r>
                        <a:rPr lang="en-US" sz="1600" baseline="0" dirty="0" smtClean="0"/>
                        <a:t> Information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Location</a:t>
                      </a:r>
                      <a:r>
                        <a:rPr lang="en-US" sz="1600" baseline="0" dirty="0" smtClean="0"/>
                        <a:t> Ontology</a:t>
                      </a:r>
                      <a:endParaRPr lang="en-US" sz="1600" dirty="0"/>
                    </a:p>
                  </a:txBody>
                  <a:tcPr/>
                </a:tc>
              </a:tr>
              <a:tr h="4364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Time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</a:t>
                      </a:r>
                      <a:r>
                        <a:rPr lang="en-US" sz="1600" baseline="0" dirty="0" smtClean="0"/>
                        <a:t>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</a:t>
                      </a:r>
                      <a:r>
                        <a:rPr lang="en-US" sz="1600" baseline="0" dirty="0" smtClean="0"/>
                        <a:t> Datum Ontology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Asserted Ontologies Based Upon PMESII-PT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166</Words>
  <Application>Microsoft Office PowerPoint</Application>
  <PresentationFormat>On-screen Show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Asserted Ontologies Based Upon PMESII-PT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</dc:creator>
  <cp:lastModifiedBy>phismith</cp:lastModifiedBy>
  <cp:revision>35</cp:revision>
  <dcterms:created xsi:type="dcterms:W3CDTF">2006-08-16T00:00:00Z</dcterms:created>
  <dcterms:modified xsi:type="dcterms:W3CDTF">2012-11-09T19:51:28Z</dcterms:modified>
</cp:coreProperties>
</file>