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6FBD6-FB50-4A92-B9E3-A15DA23C3239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BD4A7-E386-4033-A791-2ECC5D01B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84B85A-CF5C-4F6F-A100-6B22F7AAD612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6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6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7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8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1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BB32-13EC-4A8E-9DC4-028487086608}" type="datetimeFigureOut">
              <a:rPr lang="en-US" smtClean="0"/>
              <a:t>6/11/2012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24B1-8683-4915-92C9-D9113C68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ioontology.org/wi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Immunology Ontology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Buffalo, NY</a:t>
            </a:r>
          </a:p>
          <a:p>
            <a:r>
              <a:rPr lang="en-US" dirty="0" smtClean="0"/>
              <a:t>June 11-13,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7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http://www.bioontology.org/wiki</a:t>
            </a:r>
            <a:endParaRPr lang="en-US" dirty="0"/>
          </a:p>
        </p:txBody>
      </p:sp>
      <p:pic>
        <p:nvPicPr>
          <p:cNvPr id="4" name="Picture 5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67000"/>
            <a:ext cx="8382000" cy="13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6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11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GO-IP 	Gene Ontology – Immunological Process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CL 	Cell Ontology immune branches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PRO 	Protein Ontology</a:t>
            </a:r>
          </a:p>
          <a:p>
            <a:pPr marL="0" indent="0">
              <a:buNone/>
              <a:tabLst>
                <a:tab pos="1150938" algn="l"/>
              </a:tabLst>
            </a:pPr>
            <a:endParaRPr lang="en-US" dirty="0" smtClean="0"/>
          </a:p>
          <a:p>
            <a:pPr marL="0" indent="0">
              <a:buNone/>
              <a:tabLst>
                <a:tab pos="1150938" algn="l"/>
              </a:tabLst>
            </a:pPr>
            <a:r>
              <a:rPr lang="en-US" dirty="0" smtClean="0"/>
              <a:t>OGMS 	Ontology for General Medical Science</a:t>
            </a:r>
          </a:p>
          <a:p>
            <a:pPr marL="0" indent="0">
              <a:buNone/>
              <a:tabLst>
                <a:tab pos="1150938" algn="l"/>
              </a:tabLst>
            </a:pPr>
            <a:r>
              <a:rPr lang="en-US" dirty="0" smtClean="0"/>
              <a:t>OBI	Ontology for Biomedical Investigations</a:t>
            </a:r>
          </a:p>
          <a:p>
            <a:pPr marL="0" indent="0">
              <a:buNone/>
              <a:tabLst>
                <a:tab pos="1090613" algn="l"/>
              </a:tabLst>
            </a:pPr>
            <a:endParaRPr lang="en-US" dirty="0" smtClean="0"/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IO 	Immunology Ontology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IDO 	Infectious Disease Ontology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VO	Vaccine Ontology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AO 	Allergy Ontology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IEO 	Immune Epitope Ontology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ND 	Neurological Disease Ontology – Autoimmune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657600"/>
            <a:ext cx="922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76200" y="2514600"/>
            <a:ext cx="922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Open Biomedical Ontologies Foundry (obofoundry.org)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12291" r="15900" b="17500"/>
          <a:stretch/>
        </p:blipFill>
        <p:spPr bwMode="auto">
          <a:xfrm>
            <a:off x="0" y="228600"/>
            <a:ext cx="8991600" cy="513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0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1090613" algn="l"/>
              </a:tabLst>
            </a:pPr>
            <a:r>
              <a:rPr lang="en-US" dirty="0" err="1" smtClean="0"/>
              <a:t>Reactome</a:t>
            </a:r>
            <a:r>
              <a:rPr lang="en-US" dirty="0" smtClean="0"/>
              <a:t> Knowledgebase of biological pathways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GO-IP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IO 	Immunology Ontology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AO 	Allergy Ontology 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IDO  	Infectious Disease Ontology Core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		</a:t>
            </a:r>
            <a:r>
              <a:rPr lang="en-US" sz="3000" dirty="0" smtClean="0"/>
              <a:t>IDO Staph </a:t>
            </a:r>
            <a:r>
              <a:rPr lang="en-US" sz="3000" dirty="0" err="1" smtClean="0"/>
              <a:t>Aureus</a:t>
            </a:r>
            <a:endParaRPr lang="en-US" sz="3000" dirty="0" smtClean="0"/>
          </a:p>
          <a:p>
            <a:pPr marL="0" indent="0">
              <a:buNone/>
              <a:tabLst>
                <a:tab pos="1090613" algn="l"/>
              </a:tabLst>
            </a:pPr>
            <a:r>
              <a:rPr lang="en-US" sz="3000" dirty="0" smtClean="0"/>
              <a:t>		IDO Malaria</a:t>
            </a:r>
          </a:p>
          <a:p>
            <a:pPr marL="0" indent="0">
              <a:buNone/>
              <a:tabLst>
                <a:tab pos="1090613" algn="l"/>
              </a:tabLst>
            </a:pPr>
            <a:r>
              <a:rPr lang="en-US" sz="3000" dirty="0" smtClean="0"/>
              <a:t>		IDO Brucellosis</a:t>
            </a:r>
            <a:endParaRPr lang="en-US" sz="3000" dirty="0" smtClean="0"/>
          </a:p>
          <a:p>
            <a:pPr marL="0" indent="0">
              <a:buNone/>
              <a:tabLst>
                <a:tab pos="1090613" algn="l"/>
              </a:tabLst>
            </a:pPr>
            <a:r>
              <a:rPr lang="en-US" dirty="0" smtClean="0"/>
              <a:t>VO	Vaccine Ontology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7011" r="4861" b="8989"/>
          <a:stretch>
            <a:fillRect/>
          </a:stretch>
        </p:blipFill>
        <p:spPr bwMode="auto">
          <a:xfrm>
            <a:off x="165100" y="671513"/>
            <a:ext cx="8813800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190500"/>
            <a:ext cx="8674100" cy="4953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sz="3100" dirty="0" smtClean="0">
                <a:latin typeface="Arial" charset="0"/>
                <a:cs typeface="Arial" charset="0"/>
              </a:rPr>
              <a:t>OGMS – Ontology for General Medical Science</a:t>
            </a:r>
            <a:endParaRPr lang="en-US" sz="3100" dirty="0" smtClean="0">
              <a:latin typeface="Arial" charset="0"/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E11454-95A4-4952-B593-4ACB1A0B482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17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Ontologies and Flow </a:t>
            </a:r>
            <a:r>
              <a:rPr lang="en-US" b="1" dirty="0" err="1" smtClean="0"/>
              <a:t>Cytometry</a:t>
            </a:r>
            <a:r>
              <a:rPr lang="en-US" b="1" dirty="0" smtClean="0"/>
              <a:t> Informatics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Driving Biological Project</a:t>
            </a:r>
          </a:p>
          <a:p>
            <a:pPr marL="0" indent="0">
              <a:buNone/>
            </a:pPr>
            <a:r>
              <a:rPr lang="en-US" dirty="0" smtClean="0"/>
              <a:t>Define cell types in CL in terms of surface proteins using relations </a:t>
            </a:r>
            <a:r>
              <a:rPr lang="en-US" dirty="0"/>
              <a:t>to terms of the Protein </a:t>
            </a:r>
            <a:r>
              <a:rPr lang="en-US" dirty="0" smtClean="0"/>
              <a:t>Ontology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3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OBI 	Ontology for Biomedical Investigations</a:t>
            </a:r>
          </a:p>
          <a:p>
            <a:r>
              <a:rPr lang="en-US" sz="2800" dirty="0" smtClean="0"/>
              <a:t>Representation of immunology experiments</a:t>
            </a:r>
          </a:p>
          <a:p>
            <a:r>
              <a:rPr lang="en-US" sz="2800" dirty="0" smtClean="0"/>
              <a:t>IEDB Immune Epitope Database</a:t>
            </a:r>
          </a:p>
          <a:p>
            <a:pPr marL="0" indent="0">
              <a:buNone/>
            </a:pPr>
            <a:r>
              <a:rPr lang="en-US" dirty="0" smtClean="0"/>
              <a:t>ND 	</a:t>
            </a:r>
            <a:r>
              <a:rPr lang="en-US" dirty="0"/>
              <a:t> Auto-Immune Disease </a:t>
            </a:r>
            <a:r>
              <a:rPr lang="en-US" dirty="0" smtClean="0"/>
              <a:t>Ontology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Clinical Ontologies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Working session on OGMS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657600"/>
            <a:ext cx="929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495800"/>
            <a:ext cx="929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71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Immunology Ontology Workshop</vt:lpstr>
      <vt:lpstr>PowerPoint Presentation</vt:lpstr>
      <vt:lpstr>Ontologies</vt:lpstr>
      <vt:lpstr>PowerPoint Presentation</vt:lpstr>
      <vt:lpstr>Day 1</vt:lpstr>
      <vt:lpstr>OGMS – Ontology for General Medical Science</vt:lpstr>
      <vt:lpstr>Day 2</vt:lpstr>
      <vt:lpstr>Day 3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phismith</dc:creator>
  <cp:lastModifiedBy>phismith</cp:lastModifiedBy>
  <cp:revision>8</cp:revision>
  <dcterms:created xsi:type="dcterms:W3CDTF">2012-06-11T11:16:23Z</dcterms:created>
  <dcterms:modified xsi:type="dcterms:W3CDTF">2012-06-11T15:14:41Z</dcterms:modified>
</cp:coreProperties>
</file>