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3" r:id="rId3"/>
    <p:sldId id="257" r:id="rId4"/>
    <p:sldId id="264" r:id="rId5"/>
    <p:sldId id="266" r:id="rId6"/>
    <p:sldId id="275" r:id="rId7"/>
    <p:sldId id="268" r:id="rId8"/>
    <p:sldId id="276" r:id="rId9"/>
    <p:sldId id="277" r:id="rId10"/>
    <p:sldId id="258" r:id="rId11"/>
    <p:sldId id="259" r:id="rId12"/>
    <p:sldId id="260" r:id="rId13"/>
    <p:sldId id="262" r:id="rId14"/>
    <p:sldId id="274" r:id="rId15"/>
    <p:sldId id="269" r:id="rId16"/>
    <p:sldId id="272" r:id="rId17"/>
    <p:sldId id="273" r:id="rId18"/>
    <p:sldId id="278" r:id="rId19"/>
    <p:sldId id="282" r:id="rId20"/>
    <p:sldId id="261" r:id="rId21"/>
    <p:sldId id="279" r:id="rId22"/>
    <p:sldId id="280" r:id="rId23"/>
    <p:sldId id="281" r:id="rId24"/>
    <p:sldId id="284" r:id="rId25"/>
    <p:sldId id="285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BBDB"/>
    <a:srgbClr val="003399"/>
    <a:srgbClr val="000099"/>
    <a:srgbClr val="2F2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74" d="100"/>
          <a:sy n="74" d="100"/>
        </p:scale>
        <p:origin x="-93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E39FE-2DD7-4314-A259-ECA465D206AA}" type="doc">
      <dgm:prSet loTypeId="urn:microsoft.com/office/officeart/2005/8/layout/orgChart1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4176F0E-DF80-48EE-9E4A-C909BE083BCB}">
      <dgm:prSet phldrT="[Text]"/>
      <dgm:spPr/>
      <dgm:t>
        <a:bodyPr/>
        <a:lstStyle/>
        <a:p>
          <a:r>
            <a:rPr lang="en-US" dirty="0" err="1" smtClean="0"/>
            <a:t>bfo:Object</a:t>
          </a:r>
          <a:endParaRPr lang="en-US" dirty="0"/>
        </a:p>
      </dgm:t>
    </dgm:pt>
    <dgm:pt modelId="{F6325F45-9D9A-4A8D-B60F-991B4B16782C}" type="parTrans" cxnId="{3D6BAD7E-8859-41A2-90B1-7C8BDD185579}">
      <dgm:prSet/>
      <dgm:spPr/>
      <dgm:t>
        <a:bodyPr/>
        <a:lstStyle/>
        <a:p>
          <a:endParaRPr lang="en-US"/>
        </a:p>
      </dgm:t>
    </dgm:pt>
    <dgm:pt modelId="{05575BBA-B4E1-4841-84AD-2674CEDC528F}" type="sibTrans" cxnId="{3D6BAD7E-8859-41A2-90B1-7C8BDD185579}">
      <dgm:prSet/>
      <dgm:spPr/>
      <dgm:t>
        <a:bodyPr/>
        <a:lstStyle/>
        <a:p>
          <a:endParaRPr lang="en-US"/>
        </a:p>
      </dgm:t>
    </dgm:pt>
    <dgm:pt modelId="{755602C1-4BB7-44D6-9251-D94345969214}">
      <dgm:prSet phldrT="[Text]"/>
      <dgm:spPr/>
      <dgm:t>
        <a:bodyPr/>
        <a:lstStyle/>
        <a:p>
          <a:r>
            <a:rPr lang="en-US" dirty="0" smtClean="0"/>
            <a:t>Information Bearing Entity</a:t>
          </a:r>
          <a:endParaRPr lang="en-US" dirty="0"/>
        </a:p>
      </dgm:t>
    </dgm:pt>
    <dgm:pt modelId="{801C28D7-57C6-42D7-9B21-905616EAF8BC}" type="parTrans" cxnId="{BA28FF0D-426C-4152-BE2D-77A0C7A11995}">
      <dgm:prSet/>
      <dgm:spPr/>
      <dgm:t>
        <a:bodyPr/>
        <a:lstStyle/>
        <a:p>
          <a:endParaRPr lang="en-US"/>
        </a:p>
      </dgm:t>
    </dgm:pt>
    <dgm:pt modelId="{D8C4AA38-72C9-42B1-B0BC-874978C03A93}" type="sibTrans" cxnId="{BA28FF0D-426C-4152-BE2D-77A0C7A11995}">
      <dgm:prSet/>
      <dgm:spPr/>
      <dgm:t>
        <a:bodyPr/>
        <a:lstStyle/>
        <a:p>
          <a:endParaRPr lang="en-US"/>
        </a:p>
      </dgm:t>
    </dgm:pt>
    <dgm:pt modelId="{7E0786ED-AA95-4D8A-B17C-21591C69FD25}">
      <dgm:prSet phldrT="[Text]"/>
      <dgm:spPr/>
      <dgm:t>
        <a:bodyPr/>
        <a:lstStyle/>
        <a:p>
          <a:r>
            <a:rPr lang="en-US" dirty="0" smtClean="0"/>
            <a:t>Database</a:t>
          </a:r>
          <a:endParaRPr lang="en-US" dirty="0"/>
        </a:p>
      </dgm:t>
    </dgm:pt>
    <dgm:pt modelId="{ACC12B96-481E-48FC-A6DE-EDCC9C73A52C}" type="parTrans" cxnId="{53AD0F7D-6D9B-4F55-A874-9A2BDE99AA20}">
      <dgm:prSet/>
      <dgm:spPr/>
      <dgm:t>
        <a:bodyPr/>
        <a:lstStyle/>
        <a:p>
          <a:endParaRPr lang="en-US"/>
        </a:p>
      </dgm:t>
    </dgm:pt>
    <dgm:pt modelId="{EA5CEF93-A3EB-4EF8-9C1A-DAA7139C6348}" type="sibTrans" cxnId="{53AD0F7D-6D9B-4F55-A874-9A2BDE99AA20}">
      <dgm:prSet/>
      <dgm:spPr/>
      <dgm:t>
        <a:bodyPr/>
        <a:lstStyle/>
        <a:p>
          <a:endParaRPr lang="en-US"/>
        </a:p>
      </dgm:t>
    </dgm:pt>
    <dgm:pt modelId="{60255EB4-966F-4E67-9084-57C295CC2CBF}">
      <dgm:prSet phldrT="[Text]"/>
      <dgm:spPr/>
      <dgm:t>
        <a:bodyPr/>
        <a:lstStyle/>
        <a:p>
          <a:r>
            <a:rPr lang="en-US" dirty="0" smtClean="0"/>
            <a:t>Relational Database</a:t>
          </a:r>
          <a:endParaRPr lang="en-US" dirty="0"/>
        </a:p>
      </dgm:t>
    </dgm:pt>
    <dgm:pt modelId="{4C5776B3-C902-4B66-A6A5-6A92E5159F91}" type="parTrans" cxnId="{0EBC8E95-F489-403E-B5DB-8D4F56C8CF97}">
      <dgm:prSet/>
      <dgm:spPr/>
      <dgm:t>
        <a:bodyPr/>
        <a:lstStyle/>
        <a:p>
          <a:endParaRPr lang="en-US"/>
        </a:p>
      </dgm:t>
    </dgm:pt>
    <dgm:pt modelId="{0B0C976A-8267-4341-922D-451379E8069A}" type="sibTrans" cxnId="{0EBC8E95-F489-403E-B5DB-8D4F56C8CF97}">
      <dgm:prSet/>
      <dgm:spPr/>
      <dgm:t>
        <a:bodyPr/>
        <a:lstStyle/>
        <a:p>
          <a:endParaRPr lang="en-US"/>
        </a:p>
      </dgm:t>
    </dgm:pt>
    <dgm:pt modelId="{1270FD02-2DEB-4A84-9F40-D116B0C2DF33}">
      <dgm:prSet phldrT="[Text]"/>
      <dgm:spPr/>
      <dgm:t>
        <a:bodyPr/>
        <a:lstStyle/>
        <a:p>
          <a:r>
            <a:rPr lang="en-US" dirty="0" smtClean="0"/>
            <a:t>Data Table</a:t>
          </a:r>
          <a:endParaRPr lang="en-US" dirty="0"/>
        </a:p>
      </dgm:t>
    </dgm:pt>
    <dgm:pt modelId="{13633303-6779-404F-A650-2EB4C757D774}" type="parTrans" cxnId="{70C57EE5-0194-4881-A010-D0299261AE3F}">
      <dgm:prSet/>
      <dgm:spPr/>
      <dgm:t>
        <a:bodyPr/>
        <a:lstStyle/>
        <a:p>
          <a:endParaRPr lang="en-US"/>
        </a:p>
      </dgm:t>
    </dgm:pt>
    <dgm:pt modelId="{BEB9B0F0-C488-4B21-8625-CAADE006A5F6}" type="sibTrans" cxnId="{70C57EE5-0194-4881-A010-D0299261AE3F}">
      <dgm:prSet/>
      <dgm:spPr/>
      <dgm:t>
        <a:bodyPr/>
        <a:lstStyle/>
        <a:p>
          <a:endParaRPr lang="en-US"/>
        </a:p>
      </dgm:t>
    </dgm:pt>
    <dgm:pt modelId="{12638994-3F4A-4548-828A-BEDF4A6372FF}">
      <dgm:prSet phldrT="[Text]"/>
      <dgm:spPr/>
      <dgm:t>
        <a:bodyPr/>
        <a:lstStyle/>
        <a:p>
          <a:r>
            <a:rPr lang="en-US" dirty="0" smtClean="0"/>
            <a:t>Code List</a:t>
          </a:r>
          <a:endParaRPr lang="en-US" dirty="0"/>
        </a:p>
      </dgm:t>
    </dgm:pt>
    <dgm:pt modelId="{A37FFE59-7DC4-4FF0-B32B-93C65EE7B5B1}" type="parTrans" cxnId="{93CC1A8F-0513-41EA-AC7B-13D59B9AA241}">
      <dgm:prSet/>
      <dgm:spPr/>
      <dgm:t>
        <a:bodyPr/>
        <a:lstStyle/>
        <a:p>
          <a:endParaRPr lang="en-US"/>
        </a:p>
      </dgm:t>
    </dgm:pt>
    <dgm:pt modelId="{ED6A2E40-279A-4222-81C8-E73E362CBAD3}" type="sibTrans" cxnId="{93CC1A8F-0513-41EA-AC7B-13D59B9AA241}">
      <dgm:prSet/>
      <dgm:spPr/>
      <dgm:t>
        <a:bodyPr/>
        <a:lstStyle/>
        <a:p>
          <a:endParaRPr lang="en-US"/>
        </a:p>
      </dgm:t>
    </dgm:pt>
    <dgm:pt modelId="{F7D45A76-9F9F-499B-ADD7-24D9AF44DED8}">
      <dgm:prSet phldrT="[Text]"/>
      <dgm:spPr/>
      <dgm:t>
        <a:bodyPr/>
        <a:lstStyle/>
        <a:p>
          <a:r>
            <a:rPr lang="en-US" dirty="0" smtClean="0"/>
            <a:t>XML Document</a:t>
          </a:r>
          <a:endParaRPr lang="en-US" dirty="0"/>
        </a:p>
      </dgm:t>
    </dgm:pt>
    <dgm:pt modelId="{C47297E2-7851-40A2-9C23-10ACA1D4CC69}" type="parTrans" cxnId="{1F5A55D0-EA1B-472D-AA37-078E6C64D784}">
      <dgm:prSet/>
      <dgm:spPr/>
      <dgm:t>
        <a:bodyPr/>
        <a:lstStyle/>
        <a:p>
          <a:endParaRPr lang="en-US"/>
        </a:p>
      </dgm:t>
    </dgm:pt>
    <dgm:pt modelId="{53B97438-2AF5-4AE6-B48C-4E26FE212C81}" type="sibTrans" cxnId="{1F5A55D0-EA1B-472D-AA37-078E6C64D784}">
      <dgm:prSet/>
      <dgm:spPr/>
      <dgm:t>
        <a:bodyPr/>
        <a:lstStyle/>
        <a:p>
          <a:endParaRPr lang="en-US"/>
        </a:p>
      </dgm:t>
    </dgm:pt>
    <dgm:pt modelId="{760C70A3-E767-47F6-BCC8-824345BEFF1A}">
      <dgm:prSet phldrT="[Text]"/>
      <dgm:spPr/>
      <dgm:t>
        <a:bodyPr/>
        <a:lstStyle/>
        <a:p>
          <a:r>
            <a:rPr lang="en-US" dirty="0" smtClean="0"/>
            <a:t>Journal Article</a:t>
          </a:r>
          <a:endParaRPr lang="en-US" dirty="0"/>
        </a:p>
      </dgm:t>
    </dgm:pt>
    <dgm:pt modelId="{CF572D0D-1261-48D3-914B-E2323F9C0FB1}" type="parTrans" cxnId="{55D26C55-47A7-493C-9BB4-43BB14E8D384}">
      <dgm:prSet/>
      <dgm:spPr/>
      <dgm:t>
        <a:bodyPr/>
        <a:lstStyle/>
        <a:p>
          <a:endParaRPr lang="en-US"/>
        </a:p>
      </dgm:t>
    </dgm:pt>
    <dgm:pt modelId="{F2CC5AEC-2E5F-4D7A-97CF-9064D9A0D153}" type="sibTrans" cxnId="{55D26C55-47A7-493C-9BB4-43BB14E8D384}">
      <dgm:prSet/>
      <dgm:spPr/>
      <dgm:t>
        <a:bodyPr/>
        <a:lstStyle/>
        <a:p>
          <a:endParaRPr lang="en-US"/>
        </a:p>
      </dgm:t>
    </dgm:pt>
    <dgm:pt modelId="{6FACA6C6-71F3-4E84-B347-72BEF695139F}">
      <dgm:prSet phldrT="[Text]"/>
      <dgm:spPr/>
      <dgm:t>
        <a:bodyPr/>
        <a:lstStyle/>
        <a:p>
          <a:r>
            <a:rPr lang="en-US" dirty="0" smtClean="0"/>
            <a:t>Journal Issue</a:t>
          </a:r>
          <a:endParaRPr lang="en-US" dirty="0"/>
        </a:p>
      </dgm:t>
    </dgm:pt>
    <dgm:pt modelId="{D8C709DD-A846-488F-BA2C-A424B4829513}" type="parTrans" cxnId="{5C4277A9-DF96-406A-A373-69861A53D0E1}">
      <dgm:prSet/>
      <dgm:spPr/>
      <dgm:t>
        <a:bodyPr/>
        <a:lstStyle/>
        <a:p>
          <a:endParaRPr lang="en-US"/>
        </a:p>
      </dgm:t>
    </dgm:pt>
    <dgm:pt modelId="{E5957DE2-5941-48A5-83AB-FCDECFBD48BF}" type="sibTrans" cxnId="{5C4277A9-DF96-406A-A373-69861A53D0E1}">
      <dgm:prSet/>
      <dgm:spPr/>
      <dgm:t>
        <a:bodyPr/>
        <a:lstStyle/>
        <a:p>
          <a:endParaRPr lang="en-US"/>
        </a:p>
      </dgm:t>
    </dgm:pt>
    <dgm:pt modelId="{42DEAAF8-7049-47F5-97DD-F2A1233A02AF}">
      <dgm:prSet phldrT="[Text]"/>
      <dgm:spPr/>
      <dgm:t>
        <a:bodyPr/>
        <a:lstStyle/>
        <a:p>
          <a:r>
            <a:rPr lang="en-US" dirty="0" smtClean="0"/>
            <a:t>Message</a:t>
          </a:r>
          <a:endParaRPr lang="en-US" dirty="0"/>
        </a:p>
      </dgm:t>
    </dgm:pt>
    <dgm:pt modelId="{702A1120-A57D-4027-927D-E62451A64277}" type="parTrans" cxnId="{174D8E93-53CF-4913-A8FF-B30DC9F424CE}">
      <dgm:prSet/>
      <dgm:spPr/>
      <dgm:t>
        <a:bodyPr/>
        <a:lstStyle/>
        <a:p>
          <a:endParaRPr lang="en-US"/>
        </a:p>
      </dgm:t>
    </dgm:pt>
    <dgm:pt modelId="{238D666C-0121-4B93-A4C0-C24FDD6F7A37}" type="sibTrans" cxnId="{174D8E93-53CF-4913-A8FF-B30DC9F424CE}">
      <dgm:prSet/>
      <dgm:spPr/>
      <dgm:t>
        <a:bodyPr/>
        <a:lstStyle/>
        <a:p>
          <a:endParaRPr lang="en-US"/>
        </a:p>
      </dgm:t>
    </dgm:pt>
    <dgm:pt modelId="{527FC013-E328-442A-B7D2-B1AD52CB7B6C}">
      <dgm:prSet phldrT="[Text]"/>
      <dgm:spPr/>
      <dgm:t>
        <a:bodyPr/>
        <a:lstStyle/>
        <a:p>
          <a:r>
            <a:rPr lang="en-US" dirty="0" smtClean="0"/>
            <a:t>Ontology</a:t>
          </a:r>
          <a:endParaRPr lang="en-US" dirty="0"/>
        </a:p>
      </dgm:t>
    </dgm:pt>
    <dgm:pt modelId="{ECDB6E0C-C5CF-4B11-8F1D-D50A559C05B3}" type="parTrans" cxnId="{CF8D7FB6-5974-4920-9177-128C2DB81EC5}">
      <dgm:prSet/>
      <dgm:spPr/>
      <dgm:t>
        <a:bodyPr/>
        <a:lstStyle/>
        <a:p>
          <a:endParaRPr lang="en-US"/>
        </a:p>
      </dgm:t>
    </dgm:pt>
    <dgm:pt modelId="{6670C394-E190-472B-ABC5-5A0E0F96D091}" type="sibTrans" cxnId="{CF8D7FB6-5974-4920-9177-128C2DB81EC5}">
      <dgm:prSet/>
      <dgm:spPr/>
      <dgm:t>
        <a:bodyPr/>
        <a:lstStyle/>
        <a:p>
          <a:endParaRPr lang="en-US"/>
        </a:p>
      </dgm:t>
    </dgm:pt>
    <dgm:pt modelId="{37399E53-2B4D-44FF-9751-9CE9EC32FD61}">
      <dgm:prSet phldrT="[Text]"/>
      <dgm:spPr/>
      <dgm:t>
        <a:bodyPr/>
        <a:lstStyle/>
        <a:p>
          <a:r>
            <a:rPr lang="en-US" dirty="0" smtClean="0"/>
            <a:t>Report</a:t>
          </a:r>
          <a:endParaRPr lang="en-US" dirty="0"/>
        </a:p>
      </dgm:t>
    </dgm:pt>
    <dgm:pt modelId="{7C809CEB-D0BB-4267-9590-11CC788FF0F2}" type="parTrans" cxnId="{00EE3430-4815-4FA8-AE21-08E2629F9608}">
      <dgm:prSet/>
      <dgm:spPr/>
      <dgm:t>
        <a:bodyPr/>
        <a:lstStyle/>
        <a:p>
          <a:endParaRPr lang="en-US"/>
        </a:p>
      </dgm:t>
    </dgm:pt>
    <dgm:pt modelId="{DB12C36E-53F2-4899-BE57-D7FDA6E25780}" type="sibTrans" cxnId="{00EE3430-4815-4FA8-AE21-08E2629F9608}">
      <dgm:prSet/>
      <dgm:spPr/>
      <dgm:t>
        <a:bodyPr/>
        <a:lstStyle/>
        <a:p>
          <a:endParaRPr lang="en-US"/>
        </a:p>
      </dgm:t>
    </dgm:pt>
    <dgm:pt modelId="{ADC8596F-F162-4B5A-8603-23F37EC778E0}">
      <dgm:prSet phldrT="[Text]"/>
      <dgm:spPr/>
      <dgm:t>
        <a:bodyPr/>
        <a:lstStyle/>
        <a:p>
          <a:r>
            <a:rPr lang="en-US" dirty="0" smtClean="0"/>
            <a:t>Spreadsheet</a:t>
          </a:r>
          <a:endParaRPr lang="en-US" dirty="0"/>
        </a:p>
      </dgm:t>
    </dgm:pt>
    <dgm:pt modelId="{C495B627-E5C3-414B-BC92-3211C6FB3C7B}" type="parTrans" cxnId="{18BF99D7-BBDD-44F0-A96A-ADB86EC710F2}">
      <dgm:prSet/>
      <dgm:spPr/>
      <dgm:t>
        <a:bodyPr/>
        <a:lstStyle/>
        <a:p>
          <a:endParaRPr lang="en-US"/>
        </a:p>
      </dgm:t>
    </dgm:pt>
    <dgm:pt modelId="{8FB53F29-4CD9-4926-B616-2B3C0D9A93D9}" type="sibTrans" cxnId="{18BF99D7-BBDD-44F0-A96A-ADB86EC710F2}">
      <dgm:prSet/>
      <dgm:spPr/>
      <dgm:t>
        <a:bodyPr/>
        <a:lstStyle/>
        <a:p>
          <a:endParaRPr lang="en-US"/>
        </a:p>
      </dgm:t>
    </dgm:pt>
    <dgm:pt modelId="{0DEA9D07-C807-4B11-AE76-1B951BC56E36}">
      <dgm:prSet phldrT="[Text]"/>
      <dgm:spPr/>
      <dgm:t>
        <a:bodyPr/>
        <a:lstStyle/>
        <a:p>
          <a:r>
            <a:rPr lang="en-US" dirty="0" smtClean="0"/>
            <a:t>Transcript</a:t>
          </a:r>
          <a:endParaRPr lang="en-US" dirty="0"/>
        </a:p>
      </dgm:t>
    </dgm:pt>
    <dgm:pt modelId="{A6259BAF-DDBB-44F9-9CF5-D6A31FB48273}" type="parTrans" cxnId="{0614B8D8-BCB1-4337-B943-5326D93E1CCD}">
      <dgm:prSet/>
      <dgm:spPr/>
      <dgm:t>
        <a:bodyPr/>
        <a:lstStyle/>
        <a:p>
          <a:endParaRPr lang="en-US"/>
        </a:p>
      </dgm:t>
    </dgm:pt>
    <dgm:pt modelId="{CC250A81-460B-4A44-B292-B1EF6FF253C6}" type="sibTrans" cxnId="{0614B8D8-BCB1-4337-B943-5326D93E1CCD}">
      <dgm:prSet/>
      <dgm:spPr/>
      <dgm:t>
        <a:bodyPr/>
        <a:lstStyle/>
        <a:p>
          <a:endParaRPr lang="en-US"/>
        </a:p>
      </dgm:t>
    </dgm:pt>
    <dgm:pt modelId="{374E0072-1438-48E3-AEB7-287E9B18AEAE}" type="pres">
      <dgm:prSet presAssocID="{D3AE39FE-2DD7-4314-A259-ECA465D206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7CC938B-4F43-4FEF-9E11-34F40527E3A3}" type="pres">
      <dgm:prSet presAssocID="{44176F0E-DF80-48EE-9E4A-C909BE083BCB}" presName="hierRoot1" presStyleCnt="0">
        <dgm:presLayoutVars>
          <dgm:hierBranch val="init"/>
        </dgm:presLayoutVars>
      </dgm:prSet>
      <dgm:spPr/>
    </dgm:pt>
    <dgm:pt modelId="{DF07A1C6-98CE-4F7B-B191-51FBE648A1C7}" type="pres">
      <dgm:prSet presAssocID="{44176F0E-DF80-48EE-9E4A-C909BE083BCB}" presName="rootComposite1" presStyleCnt="0"/>
      <dgm:spPr/>
    </dgm:pt>
    <dgm:pt modelId="{73B24DCE-46A6-4774-ACA6-4FFDED93E4C6}" type="pres">
      <dgm:prSet presAssocID="{44176F0E-DF80-48EE-9E4A-C909BE083BC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50B481-94E1-4071-BB2F-13DBA9FA9B33}" type="pres">
      <dgm:prSet presAssocID="{44176F0E-DF80-48EE-9E4A-C909BE083BC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430DEE2-1377-42AB-823D-494D5F1A462B}" type="pres">
      <dgm:prSet presAssocID="{44176F0E-DF80-48EE-9E4A-C909BE083BCB}" presName="hierChild2" presStyleCnt="0"/>
      <dgm:spPr/>
    </dgm:pt>
    <dgm:pt modelId="{4E88CDA0-B0C8-4E6B-9E95-C1F4E17EA29D}" type="pres">
      <dgm:prSet presAssocID="{801C28D7-57C6-42D7-9B21-905616EAF8BC}" presName="Name37" presStyleLbl="parChTrans1D2" presStyleIdx="0" presStyleCnt="1"/>
      <dgm:spPr/>
      <dgm:t>
        <a:bodyPr/>
        <a:lstStyle/>
        <a:p>
          <a:endParaRPr lang="en-US"/>
        </a:p>
      </dgm:t>
    </dgm:pt>
    <dgm:pt modelId="{837DCDC3-E1A1-4E82-885D-8F1B8E87D785}" type="pres">
      <dgm:prSet presAssocID="{755602C1-4BB7-44D6-9251-D94345969214}" presName="hierRoot2" presStyleCnt="0">
        <dgm:presLayoutVars>
          <dgm:hierBranch val="init"/>
        </dgm:presLayoutVars>
      </dgm:prSet>
      <dgm:spPr/>
    </dgm:pt>
    <dgm:pt modelId="{1CEA964B-A9EE-4443-8D3B-3E5F603F1DB8}" type="pres">
      <dgm:prSet presAssocID="{755602C1-4BB7-44D6-9251-D94345969214}" presName="rootComposite" presStyleCnt="0"/>
      <dgm:spPr/>
    </dgm:pt>
    <dgm:pt modelId="{6A73E81B-35CD-4A2C-B7A7-8896222C789C}" type="pres">
      <dgm:prSet presAssocID="{755602C1-4BB7-44D6-9251-D94345969214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B602F0-BC5E-4026-8775-B08365FE795E}" type="pres">
      <dgm:prSet presAssocID="{755602C1-4BB7-44D6-9251-D94345969214}" presName="rootConnector" presStyleLbl="node2" presStyleIdx="0" presStyleCnt="1"/>
      <dgm:spPr/>
      <dgm:t>
        <a:bodyPr/>
        <a:lstStyle/>
        <a:p>
          <a:endParaRPr lang="en-US"/>
        </a:p>
      </dgm:t>
    </dgm:pt>
    <dgm:pt modelId="{C03485E0-F3BA-4A2E-A561-6112C68237F4}" type="pres">
      <dgm:prSet presAssocID="{755602C1-4BB7-44D6-9251-D94345969214}" presName="hierChild4" presStyleCnt="0"/>
      <dgm:spPr/>
    </dgm:pt>
    <dgm:pt modelId="{CF9C2642-9828-4B3B-9B39-F78003B51006}" type="pres">
      <dgm:prSet presAssocID="{ACC12B96-481E-48FC-A6DE-EDCC9C73A52C}" presName="Name37" presStyleLbl="parChTrans1D3" presStyleIdx="0" presStyleCnt="10"/>
      <dgm:spPr/>
      <dgm:t>
        <a:bodyPr/>
        <a:lstStyle/>
        <a:p>
          <a:endParaRPr lang="en-US"/>
        </a:p>
      </dgm:t>
    </dgm:pt>
    <dgm:pt modelId="{AD9B19AA-30D7-4062-8D1E-13D4F40E9BD5}" type="pres">
      <dgm:prSet presAssocID="{7E0786ED-AA95-4D8A-B17C-21591C69FD25}" presName="hierRoot2" presStyleCnt="0">
        <dgm:presLayoutVars>
          <dgm:hierBranch val="init"/>
        </dgm:presLayoutVars>
      </dgm:prSet>
      <dgm:spPr/>
    </dgm:pt>
    <dgm:pt modelId="{E21069C4-491B-472E-9EB3-1AB335A519FE}" type="pres">
      <dgm:prSet presAssocID="{7E0786ED-AA95-4D8A-B17C-21591C69FD25}" presName="rootComposite" presStyleCnt="0"/>
      <dgm:spPr/>
    </dgm:pt>
    <dgm:pt modelId="{21C64298-6E77-4790-BBCC-DCEFDAC0B461}" type="pres">
      <dgm:prSet presAssocID="{7E0786ED-AA95-4D8A-B17C-21591C69FD25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90C6BA-C990-4492-B07E-9CBC66B6C8B5}" type="pres">
      <dgm:prSet presAssocID="{7E0786ED-AA95-4D8A-B17C-21591C69FD25}" presName="rootConnector" presStyleLbl="node3" presStyleIdx="0" presStyleCnt="10"/>
      <dgm:spPr/>
      <dgm:t>
        <a:bodyPr/>
        <a:lstStyle/>
        <a:p>
          <a:endParaRPr lang="en-US"/>
        </a:p>
      </dgm:t>
    </dgm:pt>
    <dgm:pt modelId="{282E278E-6AEE-45F4-8F67-F72DD998A806}" type="pres">
      <dgm:prSet presAssocID="{7E0786ED-AA95-4D8A-B17C-21591C69FD25}" presName="hierChild4" presStyleCnt="0"/>
      <dgm:spPr/>
    </dgm:pt>
    <dgm:pt modelId="{AF756D80-CF68-41DD-8E18-EB16003E24F5}" type="pres">
      <dgm:prSet presAssocID="{4C5776B3-C902-4B66-A6A5-6A92E5159F91}" presName="Name37" presStyleLbl="parChTrans1D4" presStyleIdx="0" presStyleCnt="2"/>
      <dgm:spPr/>
      <dgm:t>
        <a:bodyPr/>
        <a:lstStyle/>
        <a:p>
          <a:endParaRPr lang="en-US"/>
        </a:p>
      </dgm:t>
    </dgm:pt>
    <dgm:pt modelId="{652E302B-B14B-4A48-82FC-FF3B42539FE3}" type="pres">
      <dgm:prSet presAssocID="{60255EB4-966F-4E67-9084-57C295CC2CBF}" presName="hierRoot2" presStyleCnt="0">
        <dgm:presLayoutVars>
          <dgm:hierBranch val="init"/>
        </dgm:presLayoutVars>
      </dgm:prSet>
      <dgm:spPr/>
    </dgm:pt>
    <dgm:pt modelId="{A5C45FB0-7981-4C99-95BA-23917D3C9E71}" type="pres">
      <dgm:prSet presAssocID="{60255EB4-966F-4E67-9084-57C295CC2CBF}" presName="rootComposite" presStyleCnt="0"/>
      <dgm:spPr/>
    </dgm:pt>
    <dgm:pt modelId="{70161501-D8A0-48DF-8207-71740D5B4B1B}" type="pres">
      <dgm:prSet presAssocID="{60255EB4-966F-4E67-9084-57C295CC2CBF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52F921-6175-4AC8-AE7A-736499BF4C77}" type="pres">
      <dgm:prSet presAssocID="{60255EB4-966F-4E67-9084-57C295CC2CBF}" presName="rootConnector" presStyleLbl="node4" presStyleIdx="0" presStyleCnt="2"/>
      <dgm:spPr/>
      <dgm:t>
        <a:bodyPr/>
        <a:lstStyle/>
        <a:p>
          <a:endParaRPr lang="en-US"/>
        </a:p>
      </dgm:t>
    </dgm:pt>
    <dgm:pt modelId="{692FC410-B26E-4E97-B758-EF4F25BA2FFD}" type="pres">
      <dgm:prSet presAssocID="{60255EB4-966F-4E67-9084-57C295CC2CBF}" presName="hierChild4" presStyleCnt="0"/>
      <dgm:spPr/>
    </dgm:pt>
    <dgm:pt modelId="{2DF5F658-E27C-4C6F-9ED5-587FE7569A6E}" type="pres">
      <dgm:prSet presAssocID="{60255EB4-966F-4E67-9084-57C295CC2CBF}" presName="hierChild5" presStyleCnt="0"/>
      <dgm:spPr/>
    </dgm:pt>
    <dgm:pt modelId="{34DA3AE5-FC55-4DF4-B27F-E0254E24F04E}" type="pres">
      <dgm:prSet presAssocID="{7E0786ED-AA95-4D8A-B17C-21591C69FD25}" presName="hierChild5" presStyleCnt="0"/>
      <dgm:spPr/>
    </dgm:pt>
    <dgm:pt modelId="{FBAD1C83-23EA-4F78-BCE5-8AAA55312C03}" type="pres">
      <dgm:prSet presAssocID="{13633303-6779-404F-A650-2EB4C757D774}" presName="Name37" presStyleLbl="parChTrans1D3" presStyleIdx="1" presStyleCnt="10"/>
      <dgm:spPr/>
      <dgm:t>
        <a:bodyPr/>
        <a:lstStyle/>
        <a:p>
          <a:endParaRPr lang="en-US"/>
        </a:p>
      </dgm:t>
    </dgm:pt>
    <dgm:pt modelId="{3D751B10-E41D-4511-A98D-717AC13915E7}" type="pres">
      <dgm:prSet presAssocID="{1270FD02-2DEB-4A84-9F40-D116B0C2DF33}" presName="hierRoot2" presStyleCnt="0">
        <dgm:presLayoutVars>
          <dgm:hierBranch val="init"/>
        </dgm:presLayoutVars>
      </dgm:prSet>
      <dgm:spPr/>
    </dgm:pt>
    <dgm:pt modelId="{DB0C0EBC-CDC0-4DA7-8AC3-103A4EF6D3E3}" type="pres">
      <dgm:prSet presAssocID="{1270FD02-2DEB-4A84-9F40-D116B0C2DF33}" presName="rootComposite" presStyleCnt="0"/>
      <dgm:spPr/>
    </dgm:pt>
    <dgm:pt modelId="{7DDDB25A-1386-45F2-8AEE-CDC2A5E176BC}" type="pres">
      <dgm:prSet presAssocID="{1270FD02-2DEB-4A84-9F40-D116B0C2DF33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3EA8EC-7A6D-423C-9956-F26E5033A3AA}" type="pres">
      <dgm:prSet presAssocID="{1270FD02-2DEB-4A84-9F40-D116B0C2DF33}" presName="rootConnector" presStyleLbl="node3" presStyleIdx="1" presStyleCnt="10"/>
      <dgm:spPr/>
      <dgm:t>
        <a:bodyPr/>
        <a:lstStyle/>
        <a:p>
          <a:endParaRPr lang="en-US"/>
        </a:p>
      </dgm:t>
    </dgm:pt>
    <dgm:pt modelId="{BA7BA5B0-3BC2-4005-905D-9439E9EE3A24}" type="pres">
      <dgm:prSet presAssocID="{1270FD02-2DEB-4A84-9F40-D116B0C2DF33}" presName="hierChild4" presStyleCnt="0"/>
      <dgm:spPr/>
    </dgm:pt>
    <dgm:pt modelId="{9E31F2A4-6661-43DB-BC6D-4FEA72DBDF85}" type="pres">
      <dgm:prSet presAssocID="{A37FFE59-7DC4-4FF0-B32B-93C65EE7B5B1}" presName="Name37" presStyleLbl="parChTrans1D4" presStyleIdx="1" presStyleCnt="2"/>
      <dgm:spPr/>
      <dgm:t>
        <a:bodyPr/>
        <a:lstStyle/>
        <a:p>
          <a:endParaRPr lang="en-US"/>
        </a:p>
      </dgm:t>
    </dgm:pt>
    <dgm:pt modelId="{C47279B7-39A5-4A40-8323-8D83DB5E07D9}" type="pres">
      <dgm:prSet presAssocID="{12638994-3F4A-4548-828A-BEDF4A6372FF}" presName="hierRoot2" presStyleCnt="0">
        <dgm:presLayoutVars>
          <dgm:hierBranch val="init"/>
        </dgm:presLayoutVars>
      </dgm:prSet>
      <dgm:spPr/>
    </dgm:pt>
    <dgm:pt modelId="{5C9300D3-3AD9-48C4-8246-B465842F135B}" type="pres">
      <dgm:prSet presAssocID="{12638994-3F4A-4548-828A-BEDF4A6372FF}" presName="rootComposite" presStyleCnt="0"/>
      <dgm:spPr/>
    </dgm:pt>
    <dgm:pt modelId="{4A5659B6-7882-46A6-AD6F-F5C80D1B44D3}" type="pres">
      <dgm:prSet presAssocID="{12638994-3F4A-4548-828A-BEDF4A6372FF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E58034-F7D9-4C22-A9AF-A98A595BF1CC}" type="pres">
      <dgm:prSet presAssocID="{12638994-3F4A-4548-828A-BEDF4A6372FF}" presName="rootConnector" presStyleLbl="node4" presStyleIdx="1" presStyleCnt="2"/>
      <dgm:spPr/>
      <dgm:t>
        <a:bodyPr/>
        <a:lstStyle/>
        <a:p>
          <a:endParaRPr lang="en-US"/>
        </a:p>
      </dgm:t>
    </dgm:pt>
    <dgm:pt modelId="{21528BD1-5902-4573-B36E-11F2C54C53E9}" type="pres">
      <dgm:prSet presAssocID="{12638994-3F4A-4548-828A-BEDF4A6372FF}" presName="hierChild4" presStyleCnt="0"/>
      <dgm:spPr/>
    </dgm:pt>
    <dgm:pt modelId="{1DDC3C18-5EEA-4D1F-942D-CDB90FAF1D38}" type="pres">
      <dgm:prSet presAssocID="{12638994-3F4A-4548-828A-BEDF4A6372FF}" presName="hierChild5" presStyleCnt="0"/>
      <dgm:spPr/>
    </dgm:pt>
    <dgm:pt modelId="{24A5B4BD-A711-4B13-860A-C4F339438F2A}" type="pres">
      <dgm:prSet presAssocID="{1270FD02-2DEB-4A84-9F40-D116B0C2DF33}" presName="hierChild5" presStyleCnt="0"/>
      <dgm:spPr/>
    </dgm:pt>
    <dgm:pt modelId="{04A1D068-18B5-4FFC-AD01-34DDE945DC0D}" type="pres">
      <dgm:prSet presAssocID="{C47297E2-7851-40A2-9C23-10ACA1D4CC69}" presName="Name37" presStyleLbl="parChTrans1D3" presStyleIdx="2" presStyleCnt="10"/>
      <dgm:spPr/>
      <dgm:t>
        <a:bodyPr/>
        <a:lstStyle/>
        <a:p>
          <a:endParaRPr lang="en-US"/>
        </a:p>
      </dgm:t>
    </dgm:pt>
    <dgm:pt modelId="{271FE84F-45FC-4DF4-8443-C4114046961F}" type="pres">
      <dgm:prSet presAssocID="{F7D45A76-9F9F-499B-ADD7-24D9AF44DED8}" presName="hierRoot2" presStyleCnt="0">
        <dgm:presLayoutVars>
          <dgm:hierBranch val="init"/>
        </dgm:presLayoutVars>
      </dgm:prSet>
      <dgm:spPr/>
    </dgm:pt>
    <dgm:pt modelId="{B1BC368D-84F5-4831-AD4E-6701020C8D8D}" type="pres">
      <dgm:prSet presAssocID="{F7D45A76-9F9F-499B-ADD7-24D9AF44DED8}" presName="rootComposite" presStyleCnt="0"/>
      <dgm:spPr/>
    </dgm:pt>
    <dgm:pt modelId="{E62E930F-8A58-4C36-B27E-DD63A629B8F0}" type="pres">
      <dgm:prSet presAssocID="{F7D45A76-9F9F-499B-ADD7-24D9AF44DED8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0B4F42-94AD-45A0-AACA-92F48FB1C7DE}" type="pres">
      <dgm:prSet presAssocID="{F7D45A76-9F9F-499B-ADD7-24D9AF44DED8}" presName="rootConnector" presStyleLbl="node3" presStyleIdx="2" presStyleCnt="10"/>
      <dgm:spPr/>
      <dgm:t>
        <a:bodyPr/>
        <a:lstStyle/>
        <a:p>
          <a:endParaRPr lang="en-US"/>
        </a:p>
      </dgm:t>
    </dgm:pt>
    <dgm:pt modelId="{0E46FCE1-B509-4A9A-AC23-F7019C033073}" type="pres">
      <dgm:prSet presAssocID="{F7D45A76-9F9F-499B-ADD7-24D9AF44DED8}" presName="hierChild4" presStyleCnt="0"/>
      <dgm:spPr/>
    </dgm:pt>
    <dgm:pt modelId="{0E93E63A-F745-47CD-B3E3-72BEAF57A798}" type="pres">
      <dgm:prSet presAssocID="{F7D45A76-9F9F-499B-ADD7-24D9AF44DED8}" presName="hierChild5" presStyleCnt="0"/>
      <dgm:spPr/>
    </dgm:pt>
    <dgm:pt modelId="{B602CAE7-B622-4F97-A26B-9EE93E9C92AD}" type="pres">
      <dgm:prSet presAssocID="{CF572D0D-1261-48D3-914B-E2323F9C0FB1}" presName="Name37" presStyleLbl="parChTrans1D3" presStyleIdx="3" presStyleCnt="10"/>
      <dgm:spPr/>
      <dgm:t>
        <a:bodyPr/>
        <a:lstStyle/>
        <a:p>
          <a:endParaRPr lang="en-US"/>
        </a:p>
      </dgm:t>
    </dgm:pt>
    <dgm:pt modelId="{F8EA0D65-D262-48BA-B28D-88A0B86E0568}" type="pres">
      <dgm:prSet presAssocID="{760C70A3-E767-47F6-BCC8-824345BEFF1A}" presName="hierRoot2" presStyleCnt="0">
        <dgm:presLayoutVars>
          <dgm:hierBranch val="init"/>
        </dgm:presLayoutVars>
      </dgm:prSet>
      <dgm:spPr/>
    </dgm:pt>
    <dgm:pt modelId="{84B18B81-E168-4762-A28A-6CD66DC77586}" type="pres">
      <dgm:prSet presAssocID="{760C70A3-E767-47F6-BCC8-824345BEFF1A}" presName="rootComposite" presStyleCnt="0"/>
      <dgm:spPr/>
    </dgm:pt>
    <dgm:pt modelId="{BFFEBFF4-7529-4E8D-B51E-E2B7459D2FE3}" type="pres">
      <dgm:prSet presAssocID="{760C70A3-E767-47F6-BCC8-824345BEFF1A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68EAA2D-BDB5-4F02-8BA1-DB99DB6DFC27}" type="pres">
      <dgm:prSet presAssocID="{760C70A3-E767-47F6-BCC8-824345BEFF1A}" presName="rootConnector" presStyleLbl="node3" presStyleIdx="3" presStyleCnt="10"/>
      <dgm:spPr/>
      <dgm:t>
        <a:bodyPr/>
        <a:lstStyle/>
        <a:p>
          <a:endParaRPr lang="en-US"/>
        </a:p>
      </dgm:t>
    </dgm:pt>
    <dgm:pt modelId="{74A5AE21-3A56-46C9-AC61-A9401B3A1768}" type="pres">
      <dgm:prSet presAssocID="{760C70A3-E767-47F6-BCC8-824345BEFF1A}" presName="hierChild4" presStyleCnt="0"/>
      <dgm:spPr/>
    </dgm:pt>
    <dgm:pt modelId="{6FB0FDE5-6197-4AA4-991F-930A38DC8739}" type="pres">
      <dgm:prSet presAssocID="{760C70A3-E767-47F6-BCC8-824345BEFF1A}" presName="hierChild5" presStyleCnt="0"/>
      <dgm:spPr/>
    </dgm:pt>
    <dgm:pt modelId="{4EDE1607-57D7-438B-80D4-51757BEFBD26}" type="pres">
      <dgm:prSet presAssocID="{D8C709DD-A846-488F-BA2C-A424B4829513}" presName="Name37" presStyleLbl="parChTrans1D3" presStyleIdx="4" presStyleCnt="10"/>
      <dgm:spPr/>
      <dgm:t>
        <a:bodyPr/>
        <a:lstStyle/>
        <a:p>
          <a:endParaRPr lang="en-US"/>
        </a:p>
      </dgm:t>
    </dgm:pt>
    <dgm:pt modelId="{2996C9AF-53AE-481A-8120-6370B8A557F1}" type="pres">
      <dgm:prSet presAssocID="{6FACA6C6-71F3-4E84-B347-72BEF695139F}" presName="hierRoot2" presStyleCnt="0">
        <dgm:presLayoutVars>
          <dgm:hierBranch val="init"/>
        </dgm:presLayoutVars>
      </dgm:prSet>
      <dgm:spPr/>
    </dgm:pt>
    <dgm:pt modelId="{A3276B53-9346-431C-9D18-F446AFB69983}" type="pres">
      <dgm:prSet presAssocID="{6FACA6C6-71F3-4E84-B347-72BEF695139F}" presName="rootComposite" presStyleCnt="0"/>
      <dgm:spPr/>
    </dgm:pt>
    <dgm:pt modelId="{18679D1C-FEDE-4A05-9636-174C47577289}" type="pres">
      <dgm:prSet presAssocID="{6FACA6C6-71F3-4E84-B347-72BEF695139F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1DF796-EB9E-4EED-956E-58945C8411F2}" type="pres">
      <dgm:prSet presAssocID="{6FACA6C6-71F3-4E84-B347-72BEF695139F}" presName="rootConnector" presStyleLbl="node3" presStyleIdx="4" presStyleCnt="10"/>
      <dgm:spPr/>
      <dgm:t>
        <a:bodyPr/>
        <a:lstStyle/>
        <a:p>
          <a:endParaRPr lang="en-US"/>
        </a:p>
      </dgm:t>
    </dgm:pt>
    <dgm:pt modelId="{C7A15BAA-DA31-4DF2-99B3-88A97EC915EB}" type="pres">
      <dgm:prSet presAssocID="{6FACA6C6-71F3-4E84-B347-72BEF695139F}" presName="hierChild4" presStyleCnt="0"/>
      <dgm:spPr/>
    </dgm:pt>
    <dgm:pt modelId="{D549EB6A-B689-417E-A666-A590DE013CE1}" type="pres">
      <dgm:prSet presAssocID="{6FACA6C6-71F3-4E84-B347-72BEF695139F}" presName="hierChild5" presStyleCnt="0"/>
      <dgm:spPr/>
    </dgm:pt>
    <dgm:pt modelId="{13DC108D-EC94-4524-A4EE-5E9611565147}" type="pres">
      <dgm:prSet presAssocID="{702A1120-A57D-4027-927D-E62451A64277}" presName="Name37" presStyleLbl="parChTrans1D3" presStyleIdx="5" presStyleCnt="10"/>
      <dgm:spPr/>
      <dgm:t>
        <a:bodyPr/>
        <a:lstStyle/>
        <a:p>
          <a:endParaRPr lang="en-US"/>
        </a:p>
      </dgm:t>
    </dgm:pt>
    <dgm:pt modelId="{42F23FDE-06C0-4075-B82C-32A0DD4E7C97}" type="pres">
      <dgm:prSet presAssocID="{42DEAAF8-7049-47F5-97DD-F2A1233A02AF}" presName="hierRoot2" presStyleCnt="0">
        <dgm:presLayoutVars>
          <dgm:hierBranch val="init"/>
        </dgm:presLayoutVars>
      </dgm:prSet>
      <dgm:spPr/>
    </dgm:pt>
    <dgm:pt modelId="{096C27DB-1EEC-4541-91C5-1F93E4FCE707}" type="pres">
      <dgm:prSet presAssocID="{42DEAAF8-7049-47F5-97DD-F2A1233A02AF}" presName="rootComposite" presStyleCnt="0"/>
      <dgm:spPr/>
    </dgm:pt>
    <dgm:pt modelId="{06CA37A1-EFF7-48A5-927D-E90D7C364B38}" type="pres">
      <dgm:prSet presAssocID="{42DEAAF8-7049-47F5-97DD-F2A1233A02AF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EF2B83-8809-42E1-8A42-9D24EFFB356B}" type="pres">
      <dgm:prSet presAssocID="{42DEAAF8-7049-47F5-97DD-F2A1233A02AF}" presName="rootConnector" presStyleLbl="node3" presStyleIdx="5" presStyleCnt="10"/>
      <dgm:spPr/>
      <dgm:t>
        <a:bodyPr/>
        <a:lstStyle/>
        <a:p>
          <a:endParaRPr lang="en-US"/>
        </a:p>
      </dgm:t>
    </dgm:pt>
    <dgm:pt modelId="{0EB67619-32CF-4826-837D-8931DF050371}" type="pres">
      <dgm:prSet presAssocID="{42DEAAF8-7049-47F5-97DD-F2A1233A02AF}" presName="hierChild4" presStyleCnt="0"/>
      <dgm:spPr/>
    </dgm:pt>
    <dgm:pt modelId="{E1501215-F832-43CD-96F4-0A30205B503D}" type="pres">
      <dgm:prSet presAssocID="{42DEAAF8-7049-47F5-97DD-F2A1233A02AF}" presName="hierChild5" presStyleCnt="0"/>
      <dgm:spPr/>
    </dgm:pt>
    <dgm:pt modelId="{89E33730-60D0-46F9-BA15-45B8C8D0ED01}" type="pres">
      <dgm:prSet presAssocID="{ECDB6E0C-C5CF-4B11-8F1D-D50A559C05B3}" presName="Name37" presStyleLbl="parChTrans1D3" presStyleIdx="6" presStyleCnt="10"/>
      <dgm:spPr/>
      <dgm:t>
        <a:bodyPr/>
        <a:lstStyle/>
        <a:p>
          <a:endParaRPr lang="en-US"/>
        </a:p>
      </dgm:t>
    </dgm:pt>
    <dgm:pt modelId="{28F73CB2-9EEF-4F64-988E-0C252EAF53BF}" type="pres">
      <dgm:prSet presAssocID="{527FC013-E328-442A-B7D2-B1AD52CB7B6C}" presName="hierRoot2" presStyleCnt="0">
        <dgm:presLayoutVars>
          <dgm:hierBranch val="init"/>
        </dgm:presLayoutVars>
      </dgm:prSet>
      <dgm:spPr/>
    </dgm:pt>
    <dgm:pt modelId="{75F90947-4E56-4E67-B849-05CABD11CCC8}" type="pres">
      <dgm:prSet presAssocID="{527FC013-E328-442A-B7D2-B1AD52CB7B6C}" presName="rootComposite" presStyleCnt="0"/>
      <dgm:spPr/>
    </dgm:pt>
    <dgm:pt modelId="{3CDD30BA-E6E0-4BD2-A161-E55BCC6B5664}" type="pres">
      <dgm:prSet presAssocID="{527FC013-E328-442A-B7D2-B1AD52CB7B6C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EC9222-D6CA-4616-9D89-958B3D82140B}" type="pres">
      <dgm:prSet presAssocID="{527FC013-E328-442A-B7D2-B1AD52CB7B6C}" presName="rootConnector" presStyleLbl="node3" presStyleIdx="6" presStyleCnt="10"/>
      <dgm:spPr/>
      <dgm:t>
        <a:bodyPr/>
        <a:lstStyle/>
        <a:p>
          <a:endParaRPr lang="en-US"/>
        </a:p>
      </dgm:t>
    </dgm:pt>
    <dgm:pt modelId="{AA9B9505-ADC6-485A-B4F0-76110C786BAD}" type="pres">
      <dgm:prSet presAssocID="{527FC013-E328-442A-B7D2-B1AD52CB7B6C}" presName="hierChild4" presStyleCnt="0"/>
      <dgm:spPr/>
    </dgm:pt>
    <dgm:pt modelId="{5D7EB75B-0B8C-409E-B552-21827819E528}" type="pres">
      <dgm:prSet presAssocID="{527FC013-E328-442A-B7D2-B1AD52CB7B6C}" presName="hierChild5" presStyleCnt="0"/>
      <dgm:spPr/>
    </dgm:pt>
    <dgm:pt modelId="{4FE99DA5-853C-4A61-9035-404CF456F7FA}" type="pres">
      <dgm:prSet presAssocID="{7C809CEB-D0BB-4267-9590-11CC788FF0F2}" presName="Name37" presStyleLbl="parChTrans1D3" presStyleIdx="7" presStyleCnt="10"/>
      <dgm:spPr/>
      <dgm:t>
        <a:bodyPr/>
        <a:lstStyle/>
        <a:p>
          <a:endParaRPr lang="en-US"/>
        </a:p>
      </dgm:t>
    </dgm:pt>
    <dgm:pt modelId="{F0711E7B-B10F-4E12-9947-ED7F5FAFA41B}" type="pres">
      <dgm:prSet presAssocID="{37399E53-2B4D-44FF-9751-9CE9EC32FD61}" presName="hierRoot2" presStyleCnt="0">
        <dgm:presLayoutVars>
          <dgm:hierBranch val="init"/>
        </dgm:presLayoutVars>
      </dgm:prSet>
      <dgm:spPr/>
    </dgm:pt>
    <dgm:pt modelId="{742BF9F6-B9C8-41FC-B450-D94C013C1247}" type="pres">
      <dgm:prSet presAssocID="{37399E53-2B4D-44FF-9751-9CE9EC32FD61}" presName="rootComposite" presStyleCnt="0"/>
      <dgm:spPr/>
    </dgm:pt>
    <dgm:pt modelId="{E4965A1C-D239-4712-80AF-5E873FEC3C71}" type="pres">
      <dgm:prSet presAssocID="{37399E53-2B4D-44FF-9751-9CE9EC32FD61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0C96FB-4047-40B3-A1C6-BB41DBCD8E73}" type="pres">
      <dgm:prSet presAssocID="{37399E53-2B4D-44FF-9751-9CE9EC32FD61}" presName="rootConnector" presStyleLbl="node3" presStyleIdx="7" presStyleCnt="10"/>
      <dgm:spPr/>
      <dgm:t>
        <a:bodyPr/>
        <a:lstStyle/>
        <a:p>
          <a:endParaRPr lang="en-US"/>
        </a:p>
      </dgm:t>
    </dgm:pt>
    <dgm:pt modelId="{DFD7D788-798E-4CC4-AFFB-2C0D6ACD10D1}" type="pres">
      <dgm:prSet presAssocID="{37399E53-2B4D-44FF-9751-9CE9EC32FD61}" presName="hierChild4" presStyleCnt="0"/>
      <dgm:spPr/>
    </dgm:pt>
    <dgm:pt modelId="{25031DFB-D486-4337-8867-E7221F64B4DD}" type="pres">
      <dgm:prSet presAssocID="{37399E53-2B4D-44FF-9751-9CE9EC32FD61}" presName="hierChild5" presStyleCnt="0"/>
      <dgm:spPr/>
    </dgm:pt>
    <dgm:pt modelId="{D4CCB657-FA65-48FA-8957-A45F4363D915}" type="pres">
      <dgm:prSet presAssocID="{C495B627-E5C3-414B-BC92-3211C6FB3C7B}" presName="Name37" presStyleLbl="parChTrans1D3" presStyleIdx="8" presStyleCnt="10"/>
      <dgm:spPr/>
      <dgm:t>
        <a:bodyPr/>
        <a:lstStyle/>
        <a:p>
          <a:endParaRPr lang="en-US"/>
        </a:p>
      </dgm:t>
    </dgm:pt>
    <dgm:pt modelId="{4BC6A140-1A7A-406D-A49E-D8AECBA6158B}" type="pres">
      <dgm:prSet presAssocID="{ADC8596F-F162-4B5A-8603-23F37EC778E0}" presName="hierRoot2" presStyleCnt="0">
        <dgm:presLayoutVars>
          <dgm:hierBranch val="init"/>
        </dgm:presLayoutVars>
      </dgm:prSet>
      <dgm:spPr/>
    </dgm:pt>
    <dgm:pt modelId="{2E49D289-D2D1-4AD5-AF6E-3C56A3B7D0FF}" type="pres">
      <dgm:prSet presAssocID="{ADC8596F-F162-4B5A-8603-23F37EC778E0}" presName="rootComposite" presStyleCnt="0"/>
      <dgm:spPr/>
    </dgm:pt>
    <dgm:pt modelId="{7A99F9C9-3966-43DF-BECD-A865F3DFFB42}" type="pres">
      <dgm:prSet presAssocID="{ADC8596F-F162-4B5A-8603-23F37EC778E0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8643B6-6BCB-4FE1-B7FF-7E2A3834355C}" type="pres">
      <dgm:prSet presAssocID="{ADC8596F-F162-4B5A-8603-23F37EC778E0}" presName="rootConnector" presStyleLbl="node3" presStyleIdx="8" presStyleCnt="10"/>
      <dgm:spPr/>
      <dgm:t>
        <a:bodyPr/>
        <a:lstStyle/>
        <a:p>
          <a:endParaRPr lang="en-US"/>
        </a:p>
      </dgm:t>
    </dgm:pt>
    <dgm:pt modelId="{492157A4-C7C8-4BD8-9AF6-77545BD494E3}" type="pres">
      <dgm:prSet presAssocID="{ADC8596F-F162-4B5A-8603-23F37EC778E0}" presName="hierChild4" presStyleCnt="0"/>
      <dgm:spPr/>
    </dgm:pt>
    <dgm:pt modelId="{35AF5124-7419-4259-A8EF-B1FA8653B49C}" type="pres">
      <dgm:prSet presAssocID="{ADC8596F-F162-4B5A-8603-23F37EC778E0}" presName="hierChild5" presStyleCnt="0"/>
      <dgm:spPr/>
    </dgm:pt>
    <dgm:pt modelId="{B21F8108-AE08-4F59-A712-F0C93DF48D2E}" type="pres">
      <dgm:prSet presAssocID="{A6259BAF-DDBB-44F9-9CF5-D6A31FB48273}" presName="Name37" presStyleLbl="parChTrans1D3" presStyleIdx="9" presStyleCnt="10"/>
      <dgm:spPr/>
      <dgm:t>
        <a:bodyPr/>
        <a:lstStyle/>
        <a:p>
          <a:endParaRPr lang="en-US"/>
        </a:p>
      </dgm:t>
    </dgm:pt>
    <dgm:pt modelId="{903B24B2-7FEF-456C-BED4-6B1C848CF7DE}" type="pres">
      <dgm:prSet presAssocID="{0DEA9D07-C807-4B11-AE76-1B951BC56E36}" presName="hierRoot2" presStyleCnt="0">
        <dgm:presLayoutVars>
          <dgm:hierBranch val="init"/>
        </dgm:presLayoutVars>
      </dgm:prSet>
      <dgm:spPr/>
    </dgm:pt>
    <dgm:pt modelId="{A3ED78D9-9B0E-4E45-8338-37E298338C8A}" type="pres">
      <dgm:prSet presAssocID="{0DEA9D07-C807-4B11-AE76-1B951BC56E36}" presName="rootComposite" presStyleCnt="0"/>
      <dgm:spPr/>
    </dgm:pt>
    <dgm:pt modelId="{A1A0A038-BE57-408A-B7A4-BF291D417F57}" type="pres">
      <dgm:prSet presAssocID="{0DEA9D07-C807-4B11-AE76-1B951BC56E36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9B9759C-D7E2-4D53-A419-F925405EF94D}" type="pres">
      <dgm:prSet presAssocID="{0DEA9D07-C807-4B11-AE76-1B951BC56E36}" presName="rootConnector" presStyleLbl="node3" presStyleIdx="9" presStyleCnt="10"/>
      <dgm:spPr/>
      <dgm:t>
        <a:bodyPr/>
        <a:lstStyle/>
        <a:p>
          <a:endParaRPr lang="en-US"/>
        </a:p>
      </dgm:t>
    </dgm:pt>
    <dgm:pt modelId="{5E1091B8-250C-4889-8218-4A28DA72586D}" type="pres">
      <dgm:prSet presAssocID="{0DEA9D07-C807-4B11-AE76-1B951BC56E36}" presName="hierChild4" presStyleCnt="0"/>
      <dgm:spPr/>
    </dgm:pt>
    <dgm:pt modelId="{629AE409-EF29-4DA9-B9C6-3CF3E3BD88A0}" type="pres">
      <dgm:prSet presAssocID="{0DEA9D07-C807-4B11-AE76-1B951BC56E36}" presName="hierChild5" presStyleCnt="0"/>
      <dgm:spPr/>
    </dgm:pt>
    <dgm:pt modelId="{26F74AA9-AC43-46B2-8EBB-7AA2D1C7E6B9}" type="pres">
      <dgm:prSet presAssocID="{755602C1-4BB7-44D6-9251-D94345969214}" presName="hierChild5" presStyleCnt="0"/>
      <dgm:spPr/>
    </dgm:pt>
    <dgm:pt modelId="{EE409037-778A-41A0-B0AF-1058E045F9C5}" type="pres">
      <dgm:prSet presAssocID="{44176F0E-DF80-48EE-9E4A-C909BE083BCB}" presName="hierChild3" presStyleCnt="0"/>
      <dgm:spPr/>
    </dgm:pt>
  </dgm:ptLst>
  <dgm:cxnLst>
    <dgm:cxn modelId="{74D37C7E-C5C2-415A-8CD2-BDD485B2D74F}" type="presOf" srcId="{42DEAAF8-7049-47F5-97DD-F2A1233A02AF}" destId="{72EF2B83-8809-42E1-8A42-9D24EFFB356B}" srcOrd="1" destOrd="0" presId="urn:microsoft.com/office/officeart/2005/8/layout/orgChart1"/>
    <dgm:cxn modelId="{9BEBBCD3-5C84-4002-9F5F-853476672612}" type="presOf" srcId="{4C5776B3-C902-4B66-A6A5-6A92E5159F91}" destId="{AF756D80-CF68-41DD-8E18-EB16003E24F5}" srcOrd="0" destOrd="0" presId="urn:microsoft.com/office/officeart/2005/8/layout/orgChart1"/>
    <dgm:cxn modelId="{30B77C99-4B85-48EE-B2D3-720F88B1A3D2}" type="presOf" srcId="{60255EB4-966F-4E67-9084-57C295CC2CBF}" destId="{70161501-D8A0-48DF-8207-71740D5B4B1B}" srcOrd="0" destOrd="0" presId="urn:microsoft.com/office/officeart/2005/8/layout/orgChart1"/>
    <dgm:cxn modelId="{4F69BEF7-8BC7-4CD3-B87F-BE6F1F0B41B2}" type="presOf" srcId="{0DEA9D07-C807-4B11-AE76-1B951BC56E36}" destId="{69B9759C-D7E2-4D53-A419-F925405EF94D}" srcOrd="1" destOrd="0" presId="urn:microsoft.com/office/officeart/2005/8/layout/orgChart1"/>
    <dgm:cxn modelId="{1A18C310-17DD-4898-9ACB-D4EF639FCD8C}" type="presOf" srcId="{A6259BAF-DDBB-44F9-9CF5-D6A31FB48273}" destId="{B21F8108-AE08-4F59-A712-F0C93DF48D2E}" srcOrd="0" destOrd="0" presId="urn:microsoft.com/office/officeart/2005/8/layout/orgChart1"/>
    <dgm:cxn modelId="{8A95498D-F4BD-4869-8CA8-E575B4B6C4D5}" type="presOf" srcId="{60255EB4-966F-4E67-9084-57C295CC2CBF}" destId="{DE52F921-6175-4AC8-AE7A-736499BF4C77}" srcOrd="1" destOrd="0" presId="urn:microsoft.com/office/officeart/2005/8/layout/orgChart1"/>
    <dgm:cxn modelId="{839C10D5-31DE-4518-82BE-B1EDFE11CA6E}" type="presOf" srcId="{7C809CEB-D0BB-4267-9590-11CC788FF0F2}" destId="{4FE99DA5-853C-4A61-9035-404CF456F7FA}" srcOrd="0" destOrd="0" presId="urn:microsoft.com/office/officeart/2005/8/layout/orgChart1"/>
    <dgm:cxn modelId="{386E99A9-4A73-4251-B7B8-AF50E3020088}" type="presOf" srcId="{755602C1-4BB7-44D6-9251-D94345969214}" destId="{77B602F0-BC5E-4026-8775-B08365FE795E}" srcOrd="1" destOrd="0" presId="urn:microsoft.com/office/officeart/2005/8/layout/orgChart1"/>
    <dgm:cxn modelId="{93CC1A8F-0513-41EA-AC7B-13D59B9AA241}" srcId="{1270FD02-2DEB-4A84-9F40-D116B0C2DF33}" destId="{12638994-3F4A-4548-828A-BEDF4A6372FF}" srcOrd="0" destOrd="0" parTransId="{A37FFE59-7DC4-4FF0-B32B-93C65EE7B5B1}" sibTransId="{ED6A2E40-279A-4222-81C8-E73E362CBAD3}"/>
    <dgm:cxn modelId="{EAFE9DBA-0A53-4C72-82E7-C16CDB1C229C}" type="presOf" srcId="{12638994-3F4A-4548-828A-BEDF4A6372FF}" destId="{02E58034-F7D9-4C22-A9AF-A98A595BF1CC}" srcOrd="1" destOrd="0" presId="urn:microsoft.com/office/officeart/2005/8/layout/orgChart1"/>
    <dgm:cxn modelId="{DC009E30-B74B-46FB-BE4B-CF00AB56DDF6}" type="presOf" srcId="{C47297E2-7851-40A2-9C23-10ACA1D4CC69}" destId="{04A1D068-18B5-4FFC-AD01-34DDE945DC0D}" srcOrd="0" destOrd="0" presId="urn:microsoft.com/office/officeart/2005/8/layout/orgChart1"/>
    <dgm:cxn modelId="{00EE3430-4815-4FA8-AE21-08E2629F9608}" srcId="{755602C1-4BB7-44D6-9251-D94345969214}" destId="{37399E53-2B4D-44FF-9751-9CE9EC32FD61}" srcOrd="7" destOrd="0" parTransId="{7C809CEB-D0BB-4267-9590-11CC788FF0F2}" sibTransId="{DB12C36E-53F2-4899-BE57-D7FDA6E25780}"/>
    <dgm:cxn modelId="{8395F388-7CE3-492C-A6A6-DB7A84ADCBF1}" type="presOf" srcId="{801C28D7-57C6-42D7-9B21-905616EAF8BC}" destId="{4E88CDA0-B0C8-4E6B-9E95-C1F4E17EA29D}" srcOrd="0" destOrd="0" presId="urn:microsoft.com/office/officeart/2005/8/layout/orgChart1"/>
    <dgm:cxn modelId="{AE7F963E-C59F-4EA2-A2EF-B669DE1603CC}" type="presOf" srcId="{37399E53-2B4D-44FF-9751-9CE9EC32FD61}" destId="{BB0C96FB-4047-40B3-A1C6-BB41DBCD8E73}" srcOrd="1" destOrd="0" presId="urn:microsoft.com/office/officeart/2005/8/layout/orgChart1"/>
    <dgm:cxn modelId="{174D8E93-53CF-4913-A8FF-B30DC9F424CE}" srcId="{755602C1-4BB7-44D6-9251-D94345969214}" destId="{42DEAAF8-7049-47F5-97DD-F2A1233A02AF}" srcOrd="5" destOrd="0" parTransId="{702A1120-A57D-4027-927D-E62451A64277}" sibTransId="{238D666C-0121-4B93-A4C0-C24FDD6F7A37}"/>
    <dgm:cxn modelId="{E6278A3D-FA74-4D80-BB94-057D15C1D450}" type="presOf" srcId="{1270FD02-2DEB-4A84-9F40-D116B0C2DF33}" destId="{7DDDB25A-1386-45F2-8AEE-CDC2A5E176BC}" srcOrd="0" destOrd="0" presId="urn:microsoft.com/office/officeart/2005/8/layout/orgChart1"/>
    <dgm:cxn modelId="{3952715A-F7AB-4BCD-B2C8-20421F75A2C9}" type="presOf" srcId="{D3AE39FE-2DD7-4314-A259-ECA465D206AA}" destId="{374E0072-1438-48E3-AEB7-287E9B18AEAE}" srcOrd="0" destOrd="0" presId="urn:microsoft.com/office/officeart/2005/8/layout/orgChart1"/>
    <dgm:cxn modelId="{75D4F784-3FCE-4147-A5B8-1B415BEBEED9}" type="presOf" srcId="{ECDB6E0C-C5CF-4B11-8F1D-D50A559C05B3}" destId="{89E33730-60D0-46F9-BA15-45B8C8D0ED01}" srcOrd="0" destOrd="0" presId="urn:microsoft.com/office/officeart/2005/8/layout/orgChart1"/>
    <dgm:cxn modelId="{53AD0F7D-6D9B-4F55-A874-9A2BDE99AA20}" srcId="{755602C1-4BB7-44D6-9251-D94345969214}" destId="{7E0786ED-AA95-4D8A-B17C-21591C69FD25}" srcOrd="0" destOrd="0" parTransId="{ACC12B96-481E-48FC-A6DE-EDCC9C73A52C}" sibTransId="{EA5CEF93-A3EB-4EF8-9C1A-DAA7139C6348}"/>
    <dgm:cxn modelId="{066119DB-4C45-46C0-BDA3-7C22A86F5DBF}" type="presOf" srcId="{7E0786ED-AA95-4D8A-B17C-21591C69FD25}" destId="{9990C6BA-C990-4492-B07E-9CBC66B6C8B5}" srcOrd="1" destOrd="0" presId="urn:microsoft.com/office/officeart/2005/8/layout/orgChart1"/>
    <dgm:cxn modelId="{D4D867D0-910D-494B-BC42-2C3AF93BD016}" type="presOf" srcId="{ACC12B96-481E-48FC-A6DE-EDCC9C73A52C}" destId="{CF9C2642-9828-4B3B-9B39-F78003B51006}" srcOrd="0" destOrd="0" presId="urn:microsoft.com/office/officeart/2005/8/layout/orgChart1"/>
    <dgm:cxn modelId="{A3FACC64-A63A-4B69-A28E-5D67249CD5F0}" type="presOf" srcId="{F7D45A76-9F9F-499B-ADD7-24D9AF44DED8}" destId="{DC0B4F42-94AD-45A0-AACA-92F48FB1C7DE}" srcOrd="1" destOrd="0" presId="urn:microsoft.com/office/officeart/2005/8/layout/orgChart1"/>
    <dgm:cxn modelId="{310DB4A7-14FE-4D5B-A5F2-95CE1A81811E}" type="presOf" srcId="{527FC013-E328-442A-B7D2-B1AD52CB7B6C}" destId="{3CDD30BA-E6E0-4BD2-A161-E55BCC6B5664}" srcOrd="0" destOrd="0" presId="urn:microsoft.com/office/officeart/2005/8/layout/orgChart1"/>
    <dgm:cxn modelId="{849F3175-BF5C-48DC-B50F-0BD1403859A5}" type="presOf" srcId="{7E0786ED-AA95-4D8A-B17C-21591C69FD25}" destId="{21C64298-6E77-4790-BBCC-DCEFDAC0B461}" srcOrd="0" destOrd="0" presId="urn:microsoft.com/office/officeart/2005/8/layout/orgChart1"/>
    <dgm:cxn modelId="{141D3861-3764-401D-A050-85D4B1DAA21E}" type="presOf" srcId="{F7D45A76-9F9F-499B-ADD7-24D9AF44DED8}" destId="{E62E930F-8A58-4C36-B27E-DD63A629B8F0}" srcOrd="0" destOrd="0" presId="urn:microsoft.com/office/officeart/2005/8/layout/orgChart1"/>
    <dgm:cxn modelId="{7A5F5621-B3F7-4ED2-9CBD-BE9F4E4A09E3}" type="presOf" srcId="{42DEAAF8-7049-47F5-97DD-F2A1233A02AF}" destId="{06CA37A1-EFF7-48A5-927D-E90D7C364B38}" srcOrd="0" destOrd="0" presId="urn:microsoft.com/office/officeart/2005/8/layout/orgChart1"/>
    <dgm:cxn modelId="{88F3F687-64BE-46E7-B419-7400C3672BC1}" type="presOf" srcId="{12638994-3F4A-4548-828A-BEDF4A6372FF}" destId="{4A5659B6-7882-46A6-AD6F-F5C80D1B44D3}" srcOrd="0" destOrd="0" presId="urn:microsoft.com/office/officeart/2005/8/layout/orgChart1"/>
    <dgm:cxn modelId="{59C0FCD1-1DDF-4D2F-BE83-E9B00638A9DF}" type="presOf" srcId="{13633303-6779-404F-A650-2EB4C757D774}" destId="{FBAD1C83-23EA-4F78-BCE5-8AAA55312C03}" srcOrd="0" destOrd="0" presId="urn:microsoft.com/office/officeart/2005/8/layout/orgChart1"/>
    <dgm:cxn modelId="{FEE2556C-8CE8-429E-B0CC-65BD2F724A76}" type="presOf" srcId="{D8C709DD-A846-488F-BA2C-A424B4829513}" destId="{4EDE1607-57D7-438B-80D4-51757BEFBD26}" srcOrd="0" destOrd="0" presId="urn:microsoft.com/office/officeart/2005/8/layout/orgChart1"/>
    <dgm:cxn modelId="{9EDE418A-1A7B-486F-9112-04163477DA77}" type="presOf" srcId="{1270FD02-2DEB-4A84-9F40-D116B0C2DF33}" destId="{993EA8EC-7A6D-423C-9956-F26E5033A3AA}" srcOrd="1" destOrd="0" presId="urn:microsoft.com/office/officeart/2005/8/layout/orgChart1"/>
    <dgm:cxn modelId="{13E185FA-C879-4A7F-BD74-DD12E7DF8A81}" type="presOf" srcId="{760C70A3-E767-47F6-BCC8-824345BEFF1A}" destId="{368EAA2D-BDB5-4F02-8BA1-DB99DB6DFC27}" srcOrd="1" destOrd="0" presId="urn:microsoft.com/office/officeart/2005/8/layout/orgChart1"/>
    <dgm:cxn modelId="{0B282958-DC20-4656-94C6-14B2391845BA}" type="presOf" srcId="{44176F0E-DF80-48EE-9E4A-C909BE083BCB}" destId="{73B24DCE-46A6-4774-ACA6-4FFDED93E4C6}" srcOrd="0" destOrd="0" presId="urn:microsoft.com/office/officeart/2005/8/layout/orgChart1"/>
    <dgm:cxn modelId="{BA28FF0D-426C-4152-BE2D-77A0C7A11995}" srcId="{44176F0E-DF80-48EE-9E4A-C909BE083BCB}" destId="{755602C1-4BB7-44D6-9251-D94345969214}" srcOrd="0" destOrd="0" parTransId="{801C28D7-57C6-42D7-9B21-905616EAF8BC}" sibTransId="{D8C4AA38-72C9-42B1-B0BC-874978C03A93}"/>
    <dgm:cxn modelId="{3B3FCAD3-39F0-40E8-9C1F-C6D79C6057C7}" type="presOf" srcId="{6FACA6C6-71F3-4E84-B347-72BEF695139F}" destId="{061DF796-EB9E-4EED-956E-58945C8411F2}" srcOrd="1" destOrd="0" presId="urn:microsoft.com/office/officeart/2005/8/layout/orgChart1"/>
    <dgm:cxn modelId="{8BD4A82A-F523-4066-86A9-26FA0A7DCF2A}" type="presOf" srcId="{0DEA9D07-C807-4B11-AE76-1B951BC56E36}" destId="{A1A0A038-BE57-408A-B7A4-BF291D417F57}" srcOrd="0" destOrd="0" presId="urn:microsoft.com/office/officeart/2005/8/layout/orgChart1"/>
    <dgm:cxn modelId="{301BDCB9-33FD-4933-9C2E-A01986CC827F}" type="presOf" srcId="{527FC013-E328-442A-B7D2-B1AD52CB7B6C}" destId="{D8EC9222-D6CA-4616-9D89-958B3D82140B}" srcOrd="1" destOrd="0" presId="urn:microsoft.com/office/officeart/2005/8/layout/orgChart1"/>
    <dgm:cxn modelId="{B540E81B-536F-4972-A74B-D7B13B055819}" type="presOf" srcId="{702A1120-A57D-4027-927D-E62451A64277}" destId="{13DC108D-EC94-4524-A4EE-5E9611565147}" srcOrd="0" destOrd="0" presId="urn:microsoft.com/office/officeart/2005/8/layout/orgChart1"/>
    <dgm:cxn modelId="{1367FEFA-C0EF-4F7B-B35C-E7A1871119FD}" type="presOf" srcId="{37399E53-2B4D-44FF-9751-9CE9EC32FD61}" destId="{E4965A1C-D239-4712-80AF-5E873FEC3C71}" srcOrd="0" destOrd="0" presId="urn:microsoft.com/office/officeart/2005/8/layout/orgChart1"/>
    <dgm:cxn modelId="{06968AB8-2986-4986-8F74-AF96E148FFEA}" type="presOf" srcId="{ADC8596F-F162-4B5A-8603-23F37EC778E0}" destId="{7A99F9C9-3966-43DF-BECD-A865F3DFFB42}" srcOrd="0" destOrd="0" presId="urn:microsoft.com/office/officeart/2005/8/layout/orgChart1"/>
    <dgm:cxn modelId="{89EB8FE9-A260-4209-AA94-C353136BA644}" type="presOf" srcId="{ADC8596F-F162-4B5A-8603-23F37EC778E0}" destId="{2E8643B6-6BCB-4FE1-B7FF-7E2A3834355C}" srcOrd="1" destOrd="0" presId="urn:microsoft.com/office/officeart/2005/8/layout/orgChart1"/>
    <dgm:cxn modelId="{5C4277A9-DF96-406A-A373-69861A53D0E1}" srcId="{755602C1-4BB7-44D6-9251-D94345969214}" destId="{6FACA6C6-71F3-4E84-B347-72BEF695139F}" srcOrd="4" destOrd="0" parTransId="{D8C709DD-A846-488F-BA2C-A424B4829513}" sibTransId="{E5957DE2-5941-48A5-83AB-FCDECFBD48BF}"/>
    <dgm:cxn modelId="{CF8D7FB6-5974-4920-9177-128C2DB81EC5}" srcId="{755602C1-4BB7-44D6-9251-D94345969214}" destId="{527FC013-E328-442A-B7D2-B1AD52CB7B6C}" srcOrd="6" destOrd="0" parTransId="{ECDB6E0C-C5CF-4B11-8F1D-D50A559C05B3}" sibTransId="{6670C394-E190-472B-ABC5-5A0E0F96D091}"/>
    <dgm:cxn modelId="{1F5A55D0-EA1B-472D-AA37-078E6C64D784}" srcId="{755602C1-4BB7-44D6-9251-D94345969214}" destId="{F7D45A76-9F9F-499B-ADD7-24D9AF44DED8}" srcOrd="2" destOrd="0" parTransId="{C47297E2-7851-40A2-9C23-10ACA1D4CC69}" sibTransId="{53B97438-2AF5-4AE6-B48C-4E26FE212C81}"/>
    <dgm:cxn modelId="{70C57EE5-0194-4881-A010-D0299261AE3F}" srcId="{755602C1-4BB7-44D6-9251-D94345969214}" destId="{1270FD02-2DEB-4A84-9F40-D116B0C2DF33}" srcOrd="1" destOrd="0" parTransId="{13633303-6779-404F-A650-2EB4C757D774}" sibTransId="{BEB9B0F0-C488-4B21-8625-CAADE006A5F6}"/>
    <dgm:cxn modelId="{0614B8D8-BCB1-4337-B943-5326D93E1CCD}" srcId="{755602C1-4BB7-44D6-9251-D94345969214}" destId="{0DEA9D07-C807-4B11-AE76-1B951BC56E36}" srcOrd="9" destOrd="0" parTransId="{A6259BAF-DDBB-44F9-9CF5-D6A31FB48273}" sibTransId="{CC250A81-460B-4A44-B292-B1EF6FF253C6}"/>
    <dgm:cxn modelId="{B4BE6121-ECC1-4DE7-9201-9293D902BD44}" type="presOf" srcId="{6FACA6C6-71F3-4E84-B347-72BEF695139F}" destId="{18679D1C-FEDE-4A05-9636-174C47577289}" srcOrd="0" destOrd="0" presId="urn:microsoft.com/office/officeart/2005/8/layout/orgChart1"/>
    <dgm:cxn modelId="{CB20579F-355C-49C3-92E2-ADC1C2A3B8AE}" type="presOf" srcId="{44176F0E-DF80-48EE-9E4A-C909BE083BCB}" destId="{6E50B481-94E1-4071-BB2F-13DBA9FA9B33}" srcOrd="1" destOrd="0" presId="urn:microsoft.com/office/officeart/2005/8/layout/orgChart1"/>
    <dgm:cxn modelId="{6846A300-A465-4E19-87BB-11D44C3C4478}" type="presOf" srcId="{760C70A3-E767-47F6-BCC8-824345BEFF1A}" destId="{BFFEBFF4-7529-4E8D-B51E-E2B7459D2FE3}" srcOrd="0" destOrd="0" presId="urn:microsoft.com/office/officeart/2005/8/layout/orgChart1"/>
    <dgm:cxn modelId="{55D26C55-47A7-493C-9BB4-43BB14E8D384}" srcId="{755602C1-4BB7-44D6-9251-D94345969214}" destId="{760C70A3-E767-47F6-BCC8-824345BEFF1A}" srcOrd="3" destOrd="0" parTransId="{CF572D0D-1261-48D3-914B-E2323F9C0FB1}" sibTransId="{F2CC5AEC-2E5F-4D7A-97CF-9064D9A0D153}"/>
    <dgm:cxn modelId="{743A0A67-C5EC-4536-BAD0-1C6F37CBBF0E}" type="presOf" srcId="{C495B627-E5C3-414B-BC92-3211C6FB3C7B}" destId="{D4CCB657-FA65-48FA-8957-A45F4363D915}" srcOrd="0" destOrd="0" presId="urn:microsoft.com/office/officeart/2005/8/layout/orgChart1"/>
    <dgm:cxn modelId="{0EBC8E95-F489-403E-B5DB-8D4F56C8CF97}" srcId="{7E0786ED-AA95-4D8A-B17C-21591C69FD25}" destId="{60255EB4-966F-4E67-9084-57C295CC2CBF}" srcOrd="0" destOrd="0" parTransId="{4C5776B3-C902-4B66-A6A5-6A92E5159F91}" sibTransId="{0B0C976A-8267-4341-922D-451379E8069A}"/>
    <dgm:cxn modelId="{C99FD99A-8402-4403-9DBA-5FA67E5EB278}" type="presOf" srcId="{CF572D0D-1261-48D3-914B-E2323F9C0FB1}" destId="{B602CAE7-B622-4F97-A26B-9EE93E9C92AD}" srcOrd="0" destOrd="0" presId="urn:microsoft.com/office/officeart/2005/8/layout/orgChart1"/>
    <dgm:cxn modelId="{23AADF5A-7CA1-425F-B1B7-2C08609A8E20}" type="presOf" srcId="{755602C1-4BB7-44D6-9251-D94345969214}" destId="{6A73E81B-35CD-4A2C-B7A7-8896222C789C}" srcOrd="0" destOrd="0" presId="urn:microsoft.com/office/officeart/2005/8/layout/orgChart1"/>
    <dgm:cxn modelId="{901A3608-FAD7-45DA-AA1F-742977DE99C8}" type="presOf" srcId="{A37FFE59-7DC4-4FF0-B32B-93C65EE7B5B1}" destId="{9E31F2A4-6661-43DB-BC6D-4FEA72DBDF85}" srcOrd="0" destOrd="0" presId="urn:microsoft.com/office/officeart/2005/8/layout/orgChart1"/>
    <dgm:cxn modelId="{3D6BAD7E-8859-41A2-90B1-7C8BDD185579}" srcId="{D3AE39FE-2DD7-4314-A259-ECA465D206AA}" destId="{44176F0E-DF80-48EE-9E4A-C909BE083BCB}" srcOrd="0" destOrd="0" parTransId="{F6325F45-9D9A-4A8D-B60F-991B4B16782C}" sibTransId="{05575BBA-B4E1-4841-84AD-2674CEDC528F}"/>
    <dgm:cxn modelId="{18BF99D7-BBDD-44F0-A96A-ADB86EC710F2}" srcId="{755602C1-4BB7-44D6-9251-D94345969214}" destId="{ADC8596F-F162-4B5A-8603-23F37EC778E0}" srcOrd="8" destOrd="0" parTransId="{C495B627-E5C3-414B-BC92-3211C6FB3C7B}" sibTransId="{8FB53F29-4CD9-4926-B616-2B3C0D9A93D9}"/>
    <dgm:cxn modelId="{EF0498B6-2EE8-4BF3-A179-60693C8840D1}" type="presParOf" srcId="{374E0072-1438-48E3-AEB7-287E9B18AEAE}" destId="{D7CC938B-4F43-4FEF-9E11-34F40527E3A3}" srcOrd="0" destOrd="0" presId="urn:microsoft.com/office/officeart/2005/8/layout/orgChart1"/>
    <dgm:cxn modelId="{73FF9B3C-EF98-4619-90FB-C1B3CC293763}" type="presParOf" srcId="{D7CC938B-4F43-4FEF-9E11-34F40527E3A3}" destId="{DF07A1C6-98CE-4F7B-B191-51FBE648A1C7}" srcOrd="0" destOrd="0" presId="urn:microsoft.com/office/officeart/2005/8/layout/orgChart1"/>
    <dgm:cxn modelId="{DABA29ED-944A-4B2F-8A1C-02C67892457C}" type="presParOf" srcId="{DF07A1C6-98CE-4F7B-B191-51FBE648A1C7}" destId="{73B24DCE-46A6-4774-ACA6-4FFDED93E4C6}" srcOrd="0" destOrd="0" presId="urn:microsoft.com/office/officeart/2005/8/layout/orgChart1"/>
    <dgm:cxn modelId="{4B89AC17-1DB8-47EC-BD68-2D0E663E3C29}" type="presParOf" srcId="{DF07A1C6-98CE-4F7B-B191-51FBE648A1C7}" destId="{6E50B481-94E1-4071-BB2F-13DBA9FA9B33}" srcOrd="1" destOrd="0" presId="urn:microsoft.com/office/officeart/2005/8/layout/orgChart1"/>
    <dgm:cxn modelId="{15E05B07-07DE-4677-AE48-38F3880D89FE}" type="presParOf" srcId="{D7CC938B-4F43-4FEF-9E11-34F40527E3A3}" destId="{1430DEE2-1377-42AB-823D-494D5F1A462B}" srcOrd="1" destOrd="0" presId="urn:microsoft.com/office/officeart/2005/8/layout/orgChart1"/>
    <dgm:cxn modelId="{0DA1E8E6-86C0-4B0E-92D9-E96DCB16480B}" type="presParOf" srcId="{1430DEE2-1377-42AB-823D-494D5F1A462B}" destId="{4E88CDA0-B0C8-4E6B-9E95-C1F4E17EA29D}" srcOrd="0" destOrd="0" presId="urn:microsoft.com/office/officeart/2005/8/layout/orgChart1"/>
    <dgm:cxn modelId="{D43E435A-35CB-410A-B77A-1AF66E9159BF}" type="presParOf" srcId="{1430DEE2-1377-42AB-823D-494D5F1A462B}" destId="{837DCDC3-E1A1-4E82-885D-8F1B8E87D785}" srcOrd="1" destOrd="0" presId="urn:microsoft.com/office/officeart/2005/8/layout/orgChart1"/>
    <dgm:cxn modelId="{982F75A0-D4CD-4719-B9E4-9E91D10D2550}" type="presParOf" srcId="{837DCDC3-E1A1-4E82-885D-8F1B8E87D785}" destId="{1CEA964B-A9EE-4443-8D3B-3E5F603F1DB8}" srcOrd="0" destOrd="0" presId="urn:microsoft.com/office/officeart/2005/8/layout/orgChart1"/>
    <dgm:cxn modelId="{2F0C695F-4188-459F-8E4E-5347359CC54D}" type="presParOf" srcId="{1CEA964B-A9EE-4443-8D3B-3E5F603F1DB8}" destId="{6A73E81B-35CD-4A2C-B7A7-8896222C789C}" srcOrd="0" destOrd="0" presId="urn:microsoft.com/office/officeart/2005/8/layout/orgChart1"/>
    <dgm:cxn modelId="{729FCE7C-F4E0-4AB6-A8CA-44B3AB6BBF71}" type="presParOf" srcId="{1CEA964B-A9EE-4443-8D3B-3E5F603F1DB8}" destId="{77B602F0-BC5E-4026-8775-B08365FE795E}" srcOrd="1" destOrd="0" presId="urn:microsoft.com/office/officeart/2005/8/layout/orgChart1"/>
    <dgm:cxn modelId="{660D9006-6914-4C06-B539-783B8CDBED2D}" type="presParOf" srcId="{837DCDC3-E1A1-4E82-885D-8F1B8E87D785}" destId="{C03485E0-F3BA-4A2E-A561-6112C68237F4}" srcOrd="1" destOrd="0" presId="urn:microsoft.com/office/officeart/2005/8/layout/orgChart1"/>
    <dgm:cxn modelId="{8498F225-3D95-4D6E-81B0-87CB3F3ABED8}" type="presParOf" srcId="{C03485E0-F3BA-4A2E-A561-6112C68237F4}" destId="{CF9C2642-9828-4B3B-9B39-F78003B51006}" srcOrd="0" destOrd="0" presId="urn:microsoft.com/office/officeart/2005/8/layout/orgChart1"/>
    <dgm:cxn modelId="{E9D283DA-3A9F-4A48-A204-DDD81AB39E4E}" type="presParOf" srcId="{C03485E0-F3BA-4A2E-A561-6112C68237F4}" destId="{AD9B19AA-30D7-4062-8D1E-13D4F40E9BD5}" srcOrd="1" destOrd="0" presId="urn:microsoft.com/office/officeart/2005/8/layout/orgChart1"/>
    <dgm:cxn modelId="{1CC6A9BC-6342-4BFF-82A5-8D05AD4BB200}" type="presParOf" srcId="{AD9B19AA-30D7-4062-8D1E-13D4F40E9BD5}" destId="{E21069C4-491B-472E-9EB3-1AB335A519FE}" srcOrd="0" destOrd="0" presId="urn:microsoft.com/office/officeart/2005/8/layout/orgChart1"/>
    <dgm:cxn modelId="{FB30D0D1-9DB2-43F6-875F-49971F8C635F}" type="presParOf" srcId="{E21069C4-491B-472E-9EB3-1AB335A519FE}" destId="{21C64298-6E77-4790-BBCC-DCEFDAC0B461}" srcOrd="0" destOrd="0" presId="urn:microsoft.com/office/officeart/2005/8/layout/orgChart1"/>
    <dgm:cxn modelId="{F426E113-149C-498A-8C86-B3FBCE14599C}" type="presParOf" srcId="{E21069C4-491B-472E-9EB3-1AB335A519FE}" destId="{9990C6BA-C990-4492-B07E-9CBC66B6C8B5}" srcOrd="1" destOrd="0" presId="urn:microsoft.com/office/officeart/2005/8/layout/orgChart1"/>
    <dgm:cxn modelId="{7AC85C94-1DFA-4B9E-A3F0-63F539742FA3}" type="presParOf" srcId="{AD9B19AA-30D7-4062-8D1E-13D4F40E9BD5}" destId="{282E278E-6AEE-45F4-8F67-F72DD998A806}" srcOrd="1" destOrd="0" presId="urn:microsoft.com/office/officeart/2005/8/layout/orgChart1"/>
    <dgm:cxn modelId="{F1BE6991-1487-4D51-B3C5-140185515ACC}" type="presParOf" srcId="{282E278E-6AEE-45F4-8F67-F72DD998A806}" destId="{AF756D80-CF68-41DD-8E18-EB16003E24F5}" srcOrd="0" destOrd="0" presId="urn:microsoft.com/office/officeart/2005/8/layout/orgChart1"/>
    <dgm:cxn modelId="{B1312294-31E9-4123-9BDD-DA72F93BFF2D}" type="presParOf" srcId="{282E278E-6AEE-45F4-8F67-F72DD998A806}" destId="{652E302B-B14B-4A48-82FC-FF3B42539FE3}" srcOrd="1" destOrd="0" presId="urn:microsoft.com/office/officeart/2005/8/layout/orgChart1"/>
    <dgm:cxn modelId="{39A90222-789F-4DC2-B04E-F7EB86CBAF9A}" type="presParOf" srcId="{652E302B-B14B-4A48-82FC-FF3B42539FE3}" destId="{A5C45FB0-7981-4C99-95BA-23917D3C9E71}" srcOrd="0" destOrd="0" presId="urn:microsoft.com/office/officeart/2005/8/layout/orgChart1"/>
    <dgm:cxn modelId="{B9B8A9DC-7058-4036-8EE9-89C9894DAC7D}" type="presParOf" srcId="{A5C45FB0-7981-4C99-95BA-23917D3C9E71}" destId="{70161501-D8A0-48DF-8207-71740D5B4B1B}" srcOrd="0" destOrd="0" presId="urn:microsoft.com/office/officeart/2005/8/layout/orgChart1"/>
    <dgm:cxn modelId="{2EF91043-43D7-49A7-8A96-D6971CDBB391}" type="presParOf" srcId="{A5C45FB0-7981-4C99-95BA-23917D3C9E71}" destId="{DE52F921-6175-4AC8-AE7A-736499BF4C77}" srcOrd="1" destOrd="0" presId="urn:microsoft.com/office/officeart/2005/8/layout/orgChart1"/>
    <dgm:cxn modelId="{48F83EF2-9F82-4CB6-BD44-55AA390AF4B6}" type="presParOf" srcId="{652E302B-B14B-4A48-82FC-FF3B42539FE3}" destId="{692FC410-B26E-4E97-B758-EF4F25BA2FFD}" srcOrd="1" destOrd="0" presId="urn:microsoft.com/office/officeart/2005/8/layout/orgChart1"/>
    <dgm:cxn modelId="{AA6B204C-96C8-4798-AA60-9E1DC6684F58}" type="presParOf" srcId="{652E302B-B14B-4A48-82FC-FF3B42539FE3}" destId="{2DF5F658-E27C-4C6F-9ED5-587FE7569A6E}" srcOrd="2" destOrd="0" presId="urn:microsoft.com/office/officeart/2005/8/layout/orgChart1"/>
    <dgm:cxn modelId="{C73A0B2A-F7EB-41C8-A32A-FFC3D2F9074D}" type="presParOf" srcId="{AD9B19AA-30D7-4062-8D1E-13D4F40E9BD5}" destId="{34DA3AE5-FC55-4DF4-B27F-E0254E24F04E}" srcOrd="2" destOrd="0" presId="urn:microsoft.com/office/officeart/2005/8/layout/orgChart1"/>
    <dgm:cxn modelId="{A39E0E7C-90F8-4983-B027-DF5D98A39948}" type="presParOf" srcId="{C03485E0-F3BA-4A2E-A561-6112C68237F4}" destId="{FBAD1C83-23EA-4F78-BCE5-8AAA55312C03}" srcOrd="2" destOrd="0" presId="urn:microsoft.com/office/officeart/2005/8/layout/orgChart1"/>
    <dgm:cxn modelId="{402FD0CC-A016-4446-86CF-5F830A4A0692}" type="presParOf" srcId="{C03485E0-F3BA-4A2E-A561-6112C68237F4}" destId="{3D751B10-E41D-4511-A98D-717AC13915E7}" srcOrd="3" destOrd="0" presId="urn:microsoft.com/office/officeart/2005/8/layout/orgChart1"/>
    <dgm:cxn modelId="{E78DF995-6EB8-421F-963A-66A5481A36E8}" type="presParOf" srcId="{3D751B10-E41D-4511-A98D-717AC13915E7}" destId="{DB0C0EBC-CDC0-4DA7-8AC3-103A4EF6D3E3}" srcOrd="0" destOrd="0" presId="urn:microsoft.com/office/officeart/2005/8/layout/orgChart1"/>
    <dgm:cxn modelId="{B72713CE-0750-4A7B-AE79-6D4DA5CAB017}" type="presParOf" srcId="{DB0C0EBC-CDC0-4DA7-8AC3-103A4EF6D3E3}" destId="{7DDDB25A-1386-45F2-8AEE-CDC2A5E176BC}" srcOrd="0" destOrd="0" presId="urn:microsoft.com/office/officeart/2005/8/layout/orgChart1"/>
    <dgm:cxn modelId="{D849E3DF-F18F-4CBB-A81A-40AD2BAEC06F}" type="presParOf" srcId="{DB0C0EBC-CDC0-4DA7-8AC3-103A4EF6D3E3}" destId="{993EA8EC-7A6D-423C-9956-F26E5033A3AA}" srcOrd="1" destOrd="0" presId="urn:microsoft.com/office/officeart/2005/8/layout/orgChart1"/>
    <dgm:cxn modelId="{4230FB88-CAA9-4405-9F55-813774D35EE5}" type="presParOf" srcId="{3D751B10-E41D-4511-A98D-717AC13915E7}" destId="{BA7BA5B0-3BC2-4005-905D-9439E9EE3A24}" srcOrd="1" destOrd="0" presId="urn:microsoft.com/office/officeart/2005/8/layout/orgChart1"/>
    <dgm:cxn modelId="{4BDAF0C1-7DF4-40A4-BCD2-803B2DC85CDE}" type="presParOf" srcId="{BA7BA5B0-3BC2-4005-905D-9439E9EE3A24}" destId="{9E31F2A4-6661-43DB-BC6D-4FEA72DBDF85}" srcOrd="0" destOrd="0" presId="urn:microsoft.com/office/officeart/2005/8/layout/orgChart1"/>
    <dgm:cxn modelId="{652A19D2-E5C4-4825-B50D-86C3DB0F3CAE}" type="presParOf" srcId="{BA7BA5B0-3BC2-4005-905D-9439E9EE3A24}" destId="{C47279B7-39A5-4A40-8323-8D83DB5E07D9}" srcOrd="1" destOrd="0" presId="urn:microsoft.com/office/officeart/2005/8/layout/orgChart1"/>
    <dgm:cxn modelId="{414C55A5-7A3F-4B36-ACB0-7F4CA2762097}" type="presParOf" srcId="{C47279B7-39A5-4A40-8323-8D83DB5E07D9}" destId="{5C9300D3-3AD9-48C4-8246-B465842F135B}" srcOrd="0" destOrd="0" presId="urn:microsoft.com/office/officeart/2005/8/layout/orgChart1"/>
    <dgm:cxn modelId="{0D2A7A5B-8754-465D-B861-006BBDE68791}" type="presParOf" srcId="{5C9300D3-3AD9-48C4-8246-B465842F135B}" destId="{4A5659B6-7882-46A6-AD6F-F5C80D1B44D3}" srcOrd="0" destOrd="0" presId="urn:microsoft.com/office/officeart/2005/8/layout/orgChart1"/>
    <dgm:cxn modelId="{86840CCB-2F05-4983-9C99-20D4D1DC9409}" type="presParOf" srcId="{5C9300D3-3AD9-48C4-8246-B465842F135B}" destId="{02E58034-F7D9-4C22-A9AF-A98A595BF1CC}" srcOrd="1" destOrd="0" presId="urn:microsoft.com/office/officeart/2005/8/layout/orgChart1"/>
    <dgm:cxn modelId="{A646366D-FCD5-40BB-9297-F7150447AFFF}" type="presParOf" srcId="{C47279B7-39A5-4A40-8323-8D83DB5E07D9}" destId="{21528BD1-5902-4573-B36E-11F2C54C53E9}" srcOrd="1" destOrd="0" presId="urn:microsoft.com/office/officeart/2005/8/layout/orgChart1"/>
    <dgm:cxn modelId="{18821AD7-65C8-451B-B6FF-E4FD24AA82AF}" type="presParOf" srcId="{C47279B7-39A5-4A40-8323-8D83DB5E07D9}" destId="{1DDC3C18-5EEA-4D1F-942D-CDB90FAF1D38}" srcOrd="2" destOrd="0" presId="urn:microsoft.com/office/officeart/2005/8/layout/orgChart1"/>
    <dgm:cxn modelId="{D4576FED-F88E-4F59-868A-719EE496B5CD}" type="presParOf" srcId="{3D751B10-E41D-4511-A98D-717AC13915E7}" destId="{24A5B4BD-A711-4B13-860A-C4F339438F2A}" srcOrd="2" destOrd="0" presId="urn:microsoft.com/office/officeart/2005/8/layout/orgChart1"/>
    <dgm:cxn modelId="{B2B44DB1-4FC6-483C-9F4F-21CF7B109B33}" type="presParOf" srcId="{C03485E0-F3BA-4A2E-A561-6112C68237F4}" destId="{04A1D068-18B5-4FFC-AD01-34DDE945DC0D}" srcOrd="4" destOrd="0" presId="urn:microsoft.com/office/officeart/2005/8/layout/orgChart1"/>
    <dgm:cxn modelId="{CED22786-219B-4512-A193-221248F0F7E9}" type="presParOf" srcId="{C03485E0-F3BA-4A2E-A561-6112C68237F4}" destId="{271FE84F-45FC-4DF4-8443-C4114046961F}" srcOrd="5" destOrd="0" presId="urn:microsoft.com/office/officeart/2005/8/layout/orgChart1"/>
    <dgm:cxn modelId="{B820534C-4E15-40A0-82AF-EFDA0B2ED132}" type="presParOf" srcId="{271FE84F-45FC-4DF4-8443-C4114046961F}" destId="{B1BC368D-84F5-4831-AD4E-6701020C8D8D}" srcOrd="0" destOrd="0" presId="urn:microsoft.com/office/officeart/2005/8/layout/orgChart1"/>
    <dgm:cxn modelId="{BEF0D21A-1B5C-4678-944A-984B5D49A19C}" type="presParOf" srcId="{B1BC368D-84F5-4831-AD4E-6701020C8D8D}" destId="{E62E930F-8A58-4C36-B27E-DD63A629B8F0}" srcOrd="0" destOrd="0" presId="urn:microsoft.com/office/officeart/2005/8/layout/orgChart1"/>
    <dgm:cxn modelId="{7C739DA2-B191-42D2-A07B-17306C1FEEE9}" type="presParOf" srcId="{B1BC368D-84F5-4831-AD4E-6701020C8D8D}" destId="{DC0B4F42-94AD-45A0-AACA-92F48FB1C7DE}" srcOrd="1" destOrd="0" presId="urn:microsoft.com/office/officeart/2005/8/layout/orgChart1"/>
    <dgm:cxn modelId="{E857DE74-DCCE-4B12-A27A-0288EA2C15AA}" type="presParOf" srcId="{271FE84F-45FC-4DF4-8443-C4114046961F}" destId="{0E46FCE1-B509-4A9A-AC23-F7019C033073}" srcOrd="1" destOrd="0" presId="urn:microsoft.com/office/officeart/2005/8/layout/orgChart1"/>
    <dgm:cxn modelId="{05FFFB01-2763-4484-AB2C-0FA690E41D40}" type="presParOf" srcId="{271FE84F-45FC-4DF4-8443-C4114046961F}" destId="{0E93E63A-F745-47CD-B3E3-72BEAF57A798}" srcOrd="2" destOrd="0" presId="urn:microsoft.com/office/officeart/2005/8/layout/orgChart1"/>
    <dgm:cxn modelId="{C9888904-C48E-435B-936E-FE96A00EF1A7}" type="presParOf" srcId="{C03485E0-F3BA-4A2E-A561-6112C68237F4}" destId="{B602CAE7-B622-4F97-A26B-9EE93E9C92AD}" srcOrd="6" destOrd="0" presId="urn:microsoft.com/office/officeart/2005/8/layout/orgChart1"/>
    <dgm:cxn modelId="{05B9474D-430F-48C4-854C-5D0A3DD573A5}" type="presParOf" srcId="{C03485E0-F3BA-4A2E-A561-6112C68237F4}" destId="{F8EA0D65-D262-48BA-B28D-88A0B86E0568}" srcOrd="7" destOrd="0" presId="urn:microsoft.com/office/officeart/2005/8/layout/orgChart1"/>
    <dgm:cxn modelId="{AF52E622-B621-4988-B7FF-7FED10B18B7B}" type="presParOf" srcId="{F8EA0D65-D262-48BA-B28D-88A0B86E0568}" destId="{84B18B81-E168-4762-A28A-6CD66DC77586}" srcOrd="0" destOrd="0" presId="urn:microsoft.com/office/officeart/2005/8/layout/orgChart1"/>
    <dgm:cxn modelId="{F40567BC-5690-463E-ACCF-8DC02CBCFCCE}" type="presParOf" srcId="{84B18B81-E168-4762-A28A-6CD66DC77586}" destId="{BFFEBFF4-7529-4E8D-B51E-E2B7459D2FE3}" srcOrd="0" destOrd="0" presId="urn:microsoft.com/office/officeart/2005/8/layout/orgChart1"/>
    <dgm:cxn modelId="{50D04E10-A572-42FC-A2CF-4D4E8DCDE09F}" type="presParOf" srcId="{84B18B81-E168-4762-A28A-6CD66DC77586}" destId="{368EAA2D-BDB5-4F02-8BA1-DB99DB6DFC27}" srcOrd="1" destOrd="0" presId="urn:microsoft.com/office/officeart/2005/8/layout/orgChart1"/>
    <dgm:cxn modelId="{C8EE770A-08E5-45F2-8C65-A3350E208BF7}" type="presParOf" srcId="{F8EA0D65-D262-48BA-B28D-88A0B86E0568}" destId="{74A5AE21-3A56-46C9-AC61-A9401B3A1768}" srcOrd="1" destOrd="0" presId="urn:microsoft.com/office/officeart/2005/8/layout/orgChart1"/>
    <dgm:cxn modelId="{D0ED6331-45D9-4651-B4B2-EC79E2FC1F8B}" type="presParOf" srcId="{F8EA0D65-D262-48BA-B28D-88A0B86E0568}" destId="{6FB0FDE5-6197-4AA4-991F-930A38DC8739}" srcOrd="2" destOrd="0" presId="urn:microsoft.com/office/officeart/2005/8/layout/orgChart1"/>
    <dgm:cxn modelId="{CF09729B-544B-48E9-9EEC-498CFAAB7163}" type="presParOf" srcId="{C03485E0-F3BA-4A2E-A561-6112C68237F4}" destId="{4EDE1607-57D7-438B-80D4-51757BEFBD26}" srcOrd="8" destOrd="0" presId="urn:microsoft.com/office/officeart/2005/8/layout/orgChart1"/>
    <dgm:cxn modelId="{E3846006-B318-4C72-A5AF-BBA051A86791}" type="presParOf" srcId="{C03485E0-F3BA-4A2E-A561-6112C68237F4}" destId="{2996C9AF-53AE-481A-8120-6370B8A557F1}" srcOrd="9" destOrd="0" presId="urn:microsoft.com/office/officeart/2005/8/layout/orgChart1"/>
    <dgm:cxn modelId="{65A5731D-FAFC-4111-9E6D-68B35037E141}" type="presParOf" srcId="{2996C9AF-53AE-481A-8120-6370B8A557F1}" destId="{A3276B53-9346-431C-9D18-F446AFB69983}" srcOrd="0" destOrd="0" presId="urn:microsoft.com/office/officeart/2005/8/layout/orgChart1"/>
    <dgm:cxn modelId="{F54ED83A-261A-4F62-AAA9-FB377D5DB20D}" type="presParOf" srcId="{A3276B53-9346-431C-9D18-F446AFB69983}" destId="{18679D1C-FEDE-4A05-9636-174C47577289}" srcOrd="0" destOrd="0" presId="urn:microsoft.com/office/officeart/2005/8/layout/orgChart1"/>
    <dgm:cxn modelId="{615D2B6B-E753-466F-9D46-EBF6E0B788F1}" type="presParOf" srcId="{A3276B53-9346-431C-9D18-F446AFB69983}" destId="{061DF796-EB9E-4EED-956E-58945C8411F2}" srcOrd="1" destOrd="0" presId="urn:microsoft.com/office/officeart/2005/8/layout/orgChart1"/>
    <dgm:cxn modelId="{067A7F4E-9404-428D-9086-9E922F19BF5D}" type="presParOf" srcId="{2996C9AF-53AE-481A-8120-6370B8A557F1}" destId="{C7A15BAA-DA31-4DF2-99B3-88A97EC915EB}" srcOrd="1" destOrd="0" presId="urn:microsoft.com/office/officeart/2005/8/layout/orgChart1"/>
    <dgm:cxn modelId="{F6253F2C-3189-4825-AEBA-839FA53E9414}" type="presParOf" srcId="{2996C9AF-53AE-481A-8120-6370B8A557F1}" destId="{D549EB6A-B689-417E-A666-A590DE013CE1}" srcOrd="2" destOrd="0" presId="urn:microsoft.com/office/officeart/2005/8/layout/orgChart1"/>
    <dgm:cxn modelId="{81D141A7-AA82-4652-A65D-266EE024E9DE}" type="presParOf" srcId="{C03485E0-F3BA-4A2E-A561-6112C68237F4}" destId="{13DC108D-EC94-4524-A4EE-5E9611565147}" srcOrd="10" destOrd="0" presId="urn:microsoft.com/office/officeart/2005/8/layout/orgChart1"/>
    <dgm:cxn modelId="{EFA1B66A-8398-4275-AD11-C82C6E5BBFC5}" type="presParOf" srcId="{C03485E0-F3BA-4A2E-A561-6112C68237F4}" destId="{42F23FDE-06C0-4075-B82C-32A0DD4E7C97}" srcOrd="11" destOrd="0" presId="urn:microsoft.com/office/officeart/2005/8/layout/orgChart1"/>
    <dgm:cxn modelId="{1D000E25-9531-4E4B-A8A1-19AAB1A865FE}" type="presParOf" srcId="{42F23FDE-06C0-4075-B82C-32A0DD4E7C97}" destId="{096C27DB-1EEC-4541-91C5-1F93E4FCE707}" srcOrd="0" destOrd="0" presId="urn:microsoft.com/office/officeart/2005/8/layout/orgChart1"/>
    <dgm:cxn modelId="{B8E932E7-1ABF-4134-8936-99194AD68E51}" type="presParOf" srcId="{096C27DB-1EEC-4541-91C5-1F93E4FCE707}" destId="{06CA37A1-EFF7-48A5-927D-E90D7C364B38}" srcOrd="0" destOrd="0" presId="urn:microsoft.com/office/officeart/2005/8/layout/orgChart1"/>
    <dgm:cxn modelId="{01DFB5C3-9B0A-4E84-8107-A04E494784C5}" type="presParOf" srcId="{096C27DB-1EEC-4541-91C5-1F93E4FCE707}" destId="{72EF2B83-8809-42E1-8A42-9D24EFFB356B}" srcOrd="1" destOrd="0" presId="urn:microsoft.com/office/officeart/2005/8/layout/orgChart1"/>
    <dgm:cxn modelId="{22717925-BC6F-4319-A56E-F67FA8CC8E4D}" type="presParOf" srcId="{42F23FDE-06C0-4075-B82C-32A0DD4E7C97}" destId="{0EB67619-32CF-4826-837D-8931DF050371}" srcOrd="1" destOrd="0" presId="urn:microsoft.com/office/officeart/2005/8/layout/orgChart1"/>
    <dgm:cxn modelId="{D073FD6B-D689-48F9-993F-6FEACF33795C}" type="presParOf" srcId="{42F23FDE-06C0-4075-B82C-32A0DD4E7C97}" destId="{E1501215-F832-43CD-96F4-0A30205B503D}" srcOrd="2" destOrd="0" presId="urn:microsoft.com/office/officeart/2005/8/layout/orgChart1"/>
    <dgm:cxn modelId="{FA7C913D-FC6A-4B2D-8F92-605188FFFF49}" type="presParOf" srcId="{C03485E0-F3BA-4A2E-A561-6112C68237F4}" destId="{89E33730-60D0-46F9-BA15-45B8C8D0ED01}" srcOrd="12" destOrd="0" presId="urn:microsoft.com/office/officeart/2005/8/layout/orgChart1"/>
    <dgm:cxn modelId="{41B66BD3-05AB-4E13-8A27-E6C371F6A885}" type="presParOf" srcId="{C03485E0-F3BA-4A2E-A561-6112C68237F4}" destId="{28F73CB2-9EEF-4F64-988E-0C252EAF53BF}" srcOrd="13" destOrd="0" presId="urn:microsoft.com/office/officeart/2005/8/layout/orgChart1"/>
    <dgm:cxn modelId="{3FCFC004-F551-465C-B0AB-B8F9351BBF0D}" type="presParOf" srcId="{28F73CB2-9EEF-4F64-988E-0C252EAF53BF}" destId="{75F90947-4E56-4E67-B849-05CABD11CCC8}" srcOrd="0" destOrd="0" presId="urn:microsoft.com/office/officeart/2005/8/layout/orgChart1"/>
    <dgm:cxn modelId="{6CB74A39-1CA7-4CA2-A460-B7AC90B5E08C}" type="presParOf" srcId="{75F90947-4E56-4E67-B849-05CABD11CCC8}" destId="{3CDD30BA-E6E0-4BD2-A161-E55BCC6B5664}" srcOrd="0" destOrd="0" presId="urn:microsoft.com/office/officeart/2005/8/layout/orgChart1"/>
    <dgm:cxn modelId="{AF87ACFB-71E8-4013-BDC6-9E809306BBE4}" type="presParOf" srcId="{75F90947-4E56-4E67-B849-05CABD11CCC8}" destId="{D8EC9222-D6CA-4616-9D89-958B3D82140B}" srcOrd="1" destOrd="0" presId="urn:microsoft.com/office/officeart/2005/8/layout/orgChart1"/>
    <dgm:cxn modelId="{07257D6D-8813-46C1-A558-DA9B8E8059ED}" type="presParOf" srcId="{28F73CB2-9EEF-4F64-988E-0C252EAF53BF}" destId="{AA9B9505-ADC6-485A-B4F0-76110C786BAD}" srcOrd="1" destOrd="0" presId="urn:microsoft.com/office/officeart/2005/8/layout/orgChart1"/>
    <dgm:cxn modelId="{B4028F4C-9523-47DD-9056-7F3B388140EA}" type="presParOf" srcId="{28F73CB2-9EEF-4F64-988E-0C252EAF53BF}" destId="{5D7EB75B-0B8C-409E-B552-21827819E528}" srcOrd="2" destOrd="0" presId="urn:microsoft.com/office/officeart/2005/8/layout/orgChart1"/>
    <dgm:cxn modelId="{969D8995-2CCA-4749-9847-6BC3D18B70CC}" type="presParOf" srcId="{C03485E0-F3BA-4A2E-A561-6112C68237F4}" destId="{4FE99DA5-853C-4A61-9035-404CF456F7FA}" srcOrd="14" destOrd="0" presId="urn:microsoft.com/office/officeart/2005/8/layout/orgChart1"/>
    <dgm:cxn modelId="{D64DBB74-5D65-4144-97D4-406816EE741F}" type="presParOf" srcId="{C03485E0-F3BA-4A2E-A561-6112C68237F4}" destId="{F0711E7B-B10F-4E12-9947-ED7F5FAFA41B}" srcOrd="15" destOrd="0" presId="urn:microsoft.com/office/officeart/2005/8/layout/orgChart1"/>
    <dgm:cxn modelId="{9508CB07-97F9-4820-9A3A-53737C7D8D30}" type="presParOf" srcId="{F0711E7B-B10F-4E12-9947-ED7F5FAFA41B}" destId="{742BF9F6-B9C8-41FC-B450-D94C013C1247}" srcOrd="0" destOrd="0" presId="urn:microsoft.com/office/officeart/2005/8/layout/orgChart1"/>
    <dgm:cxn modelId="{8CC699B5-0B81-4C3B-BD70-689ABEB5B608}" type="presParOf" srcId="{742BF9F6-B9C8-41FC-B450-D94C013C1247}" destId="{E4965A1C-D239-4712-80AF-5E873FEC3C71}" srcOrd="0" destOrd="0" presId="urn:microsoft.com/office/officeart/2005/8/layout/orgChart1"/>
    <dgm:cxn modelId="{0E121E59-322B-4AFF-B746-1ACA3A565482}" type="presParOf" srcId="{742BF9F6-B9C8-41FC-B450-D94C013C1247}" destId="{BB0C96FB-4047-40B3-A1C6-BB41DBCD8E73}" srcOrd="1" destOrd="0" presId="urn:microsoft.com/office/officeart/2005/8/layout/orgChart1"/>
    <dgm:cxn modelId="{D4870307-350E-421F-BDF0-9C279F02537A}" type="presParOf" srcId="{F0711E7B-B10F-4E12-9947-ED7F5FAFA41B}" destId="{DFD7D788-798E-4CC4-AFFB-2C0D6ACD10D1}" srcOrd="1" destOrd="0" presId="urn:microsoft.com/office/officeart/2005/8/layout/orgChart1"/>
    <dgm:cxn modelId="{B41235CB-D8B5-408F-946F-F8806684E98F}" type="presParOf" srcId="{F0711E7B-B10F-4E12-9947-ED7F5FAFA41B}" destId="{25031DFB-D486-4337-8867-E7221F64B4DD}" srcOrd="2" destOrd="0" presId="urn:microsoft.com/office/officeart/2005/8/layout/orgChart1"/>
    <dgm:cxn modelId="{F3CD3122-C677-4FC4-B520-2F3C333A9BFB}" type="presParOf" srcId="{C03485E0-F3BA-4A2E-A561-6112C68237F4}" destId="{D4CCB657-FA65-48FA-8957-A45F4363D915}" srcOrd="16" destOrd="0" presId="urn:microsoft.com/office/officeart/2005/8/layout/orgChart1"/>
    <dgm:cxn modelId="{017F24A8-5AD4-41FE-BAFE-DD849D8734A7}" type="presParOf" srcId="{C03485E0-F3BA-4A2E-A561-6112C68237F4}" destId="{4BC6A140-1A7A-406D-A49E-D8AECBA6158B}" srcOrd="17" destOrd="0" presId="urn:microsoft.com/office/officeart/2005/8/layout/orgChart1"/>
    <dgm:cxn modelId="{B805D878-ACC2-4818-8C04-BE6EE624A608}" type="presParOf" srcId="{4BC6A140-1A7A-406D-A49E-D8AECBA6158B}" destId="{2E49D289-D2D1-4AD5-AF6E-3C56A3B7D0FF}" srcOrd="0" destOrd="0" presId="urn:microsoft.com/office/officeart/2005/8/layout/orgChart1"/>
    <dgm:cxn modelId="{7A4DE7C3-0A58-4393-818B-76E0D4623EE1}" type="presParOf" srcId="{2E49D289-D2D1-4AD5-AF6E-3C56A3B7D0FF}" destId="{7A99F9C9-3966-43DF-BECD-A865F3DFFB42}" srcOrd="0" destOrd="0" presId="urn:microsoft.com/office/officeart/2005/8/layout/orgChart1"/>
    <dgm:cxn modelId="{5CCB42D9-8865-42F1-8973-08FA2B32E601}" type="presParOf" srcId="{2E49D289-D2D1-4AD5-AF6E-3C56A3B7D0FF}" destId="{2E8643B6-6BCB-4FE1-B7FF-7E2A3834355C}" srcOrd="1" destOrd="0" presId="urn:microsoft.com/office/officeart/2005/8/layout/orgChart1"/>
    <dgm:cxn modelId="{F9745274-8B13-4803-8841-ECCA3322FE2D}" type="presParOf" srcId="{4BC6A140-1A7A-406D-A49E-D8AECBA6158B}" destId="{492157A4-C7C8-4BD8-9AF6-77545BD494E3}" srcOrd="1" destOrd="0" presId="urn:microsoft.com/office/officeart/2005/8/layout/orgChart1"/>
    <dgm:cxn modelId="{F428D23B-90A2-4CA3-B88E-A2BB880AE61C}" type="presParOf" srcId="{4BC6A140-1A7A-406D-A49E-D8AECBA6158B}" destId="{35AF5124-7419-4259-A8EF-B1FA8653B49C}" srcOrd="2" destOrd="0" presId="urn:microsoft.com/office/officeart/2005/8/layout/orgChart1"/>
    <dgm:cxn modelId="{2527946D-930F-4786-8BB2-C288FADD1EED}" type="presParOf" srcId="{C03485E0-F3BA-4A2E-A561-6112C68237F4}" destId="{B21F8108-AE08-4F59-A712-F0C93DF48D2E}" srcOrd="18" destOrd="0" presId="urn:microsoft.com/office/officeart/2005/8/layout/orgChart1"/>
    <dgm:cxn modelId="{9E4A17A3-0467-4294-A7C0-EE9F08E51695}" type="presParOf" srcId="{C03485E0-F3BA-4A2E-A561-6112C68237F4}" destId="{903B24B2-7FEF-456C-BED4-6B1C848CF7DE}" srcOrd="19" destOrd="0" presId="urn:microsoft.com/office/officeart/2005/8/layout/orgChart1"/>
    <dgm:cxn modelId="{16997EEC-D053-40DD-A82A-77CE9CC277D5}" type="presParOf" srcId="{903B24B2-7FEF-456C-BED4-6B1C848CF7DE}" destId="{A3ED78D9-9B0E-4E45-8338-37E298338C8A}" srcOrd="0" destOrd="0" presId="urn:microsoft.com/office/officeart/2005/8/layout/orgChart1"/>
    <dgm:cxn modelId="{F78E6347-BF74-4A9D-8EE5-837CEA7ECF8C}" type="presParOf" srcId="{A3ED78D9-9B0E-4E45-8338-37E298338C8A}" destId="{A1A0A038-BE57-408A-B7A4-BF291D417F57}" srcOrd="0" destOrd="0" presId="urn:microsoft.com/office/officeart/2005/8/layout/orgChart1"/>
    <dgm:cxn modelId="{75306717-1A49-42F4-A333-81BE05CBCEB5}" type="presParOf" srcId="{A3ED78D9-9B0E-4E45-8338-37E298338C8A}" destId="{69B9759C-D7E2-4D53-A419-F925405EF94D}" srcOrd="1" destOrd="0" presId="urn:microsoft.com/office/officeart/2005/8/layout/orgChart1"/>
    <dgm:cxn modelId="{B8FA3B62-CE22-46F0-B9EF-2AB258320382}" type="presParOf" srcId="{903B24B2-7FEF-456C-BED4-6B1C848CF7DE}" destId="{5E1091B8-250C-4889-8218-4A28DA72586D}" srcOrd="1" destOrd="0" presId="urn:microsoft.com/office/officeart/2005/8/layout/orgChart1"/>
    <dgm:cxn modelId="{D2B9BEE9-2323-4B18-8C82-5F434CA4BE8A}" type="presParOf" srcId="{903B24B2-7FEF-456C-BED4-6B1C848CF7DE}" destId="{629AE409-EF29-4DA9-B9C6-3CF3E3BD88A0}" srcOrd="2" destOrd="0" presId="urn:microsoft.com/office/officeart/2005/8/layout/orgChart1"/>
    <dgm:cxn modelId="{5F1E6840-FE09-418D-BA76-32B9BA67DEEC}" type="presParOf" srcId="{837DCDC3-E1A1-4E82-885D-8F1B8E87D785}" destId="{26F74AA9-AC43-46B2-8EBB-7AA2D1C7E6B9}" srcOrd="2" destOrd="0" presId="urn:microsoft.com/office/officeart/2005/8/layout/orgChart1"/>
    <dgm:cxn modelId="{5CE7FEA2-CB76-4237-9929-620ED5DAA851}" type="presParOf" srcId="{D7CC938B-4F43-4FEF-9E11-34F40527E3A3}" destId="{EE409037-778A-41A0-B0AF-1058E045F9C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148ECB-59CB-4AAF-9F13-406E10F42246}" type="doc">
      <dgm:prSet loTypeId="urn:microsoft.com/office/officeart/2005/8/layout/orgChart1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C039EE2-87F9-4DD6-B6EA-59BEE22FDFFA}">
      <dgm:prSet phldrT="[Text]" custT="1"/>
      <dgm:spPr/>
      <dgm:t>
        <a:bodyPr/>
        <a:lstStyle/>
        <a:p>
          <a:r>
            <a:rPr lang="en-US" sz="800" dirty="0" err="1" smtClean="0"/>
            <a:t>bfo:Object</a:t>
          </a:r>
          <a:endParaRPr lang="en-US" sz="800" dirty="0"/>
        </a:p>
      </dgm:t>
    </dgm:pt>
    <dgm:pt modelId="{213D1F61-68C3-435E-A7C8-EA520360A040}" type="parTrans" cxnId="{F0906CA1-E53F-40CB-945C-6B786C6FB448}">
      <dgm:prSet/>
      <dgm:spPr/>
      <dgm:t>
        <a:bodyPr/>
        <a:lstStyle/>
        <a:p>
          <a:endParaRPr lang="en-US"/>
        </a:p>
      </dgm:t>
    </dgm:pt>
    <dgm:pt modelId="{C0B16C10-BCEF-40F9-AA0A-2127AF1939F4}" type="sibTrans" cxnId="{F0906CA1-E53F-40CB-945C-6B786C6FB448}">
      <dgm:prSet/>
      <dgm:spPr/>
      <dgm:t>
        <a:bodyPr/>
        <a:lstStyle/>
        <a:p>
          <a:endParaRPr lang="en-US"/>
        </a:p>
      </dgm:t>
    </dgm:pt>
    <dgm:pt modelId="{CC00F7C8-93F4-429C-8407-35F311050FB3}">
      <dgm:prSet phldrT="[Text]" custT="1"/>
      <dgm:spPr/>
      <dgm:t>
        <a:bodyPr/>
        <a:lstStyle/>
        <a:p>
          <a:r>
            <a:rPr lang="en-US" sz="800" dirty="0" smtClean="0"/>
            <a:t>Information Bearing Entity</a:t>
          </a:r>
          <a:endParaRPr lang="en-US" sz="800" dirty="0"/>
        </a:p>
      </dgm:t>
    </dgm:pt>
    <dgm:pt modelId="{0C7CE31D-A5E5-4460-95D1-CEA25679AB25}" type="parTrans" cxnId="{0619FB02-4F72-46BA-A481-81FD82835332}">
      <dgm:prSet/>
      <dgm:spPr/>
      <dgm:t>
        <a:bodyPr/>
        <a:lstStyle/>
        <a:p>
          <a:endParaRPr lang="en-US" sz="800"/>
        </a:p>
      </dgm:t>
    </dgm:pt>
    <dgm:pt modelId="{D6DF8345-E30B-4C37-90B1-3A930F14C565}" type="sibTrans" cxnId="{0619FB02-4F72-46BA-A481-81FD82835332}">
      <dgm:prSet/>
      <dgm:spPr/>
      <dgm:t>
        <a:bodyPr/>
        <a:lstStyle/>
        <a:p>
          <a:endParaRPr lang="en-US"/>
        </a:p>
      </dgm:t>
    </dgm:pt>
    <dgm:pt modelId="{3A86C52A-2F7E-4BE4-9ABB-5EF0726FA275}">
      <dgm:prSet phldrT="[Text]" custT="1"/>
      <dgm:spPr/>
      <dgm:t>
        <a:bodyPr/>
        <a:lstStyle/>
        <a:p>
          <a:r>
            <a:rPr lang="en-US" sz="800" dirty="0" smtClean="0"/>
            <a:t>Data Column</a:t>
          </a:r>
          <a:endParaRPr lang="en-US" sz="800" dirty="0"/>
        </a:p>
      </dgm:t>
    </dgm:pt>
    <dgm:pt modelId="{DD624431-A675-4B83-8CBC-5B48B6CFFF14}" type="parTrans" cxnId="{477ABCC2-3EA0-4F23-890C-93FDEA36A1B4}">
      <dgm:prSet/>
      <dgm:spPr/>
      <dgm:t>
        <a:bodyPr/>
        <a:lstStyle/>
        <a:p>
          <a:endParaRPr lang="en-US" sz="800"/>
        </a:p>
      </dgm:t>
    </dgm:pt>
    <dgm:pt modelId="{81D78373-ACD7-4536-BEDE-8FB25EFFEC10}" type="sibTrans" cxnId="{477ABCC2-3EA0-4F23-890C-93FDEA36A1B4}">
      <dgm:prSet/>
      <dgm:spPr/>
      <dgm:t>
        <a:bodyPr/>
        <a:lstStyle/>
        <a:p>
          <a:endParaRPr lang="en-US"/>
        </a:p>
      </dgm:t>
    </dgm:pt>
    <dgm:pt modelId="{CD6E4CD2-8AAF-46F3-BDC9-C5AF553EFFA6}">
      <dgm:prSet phldrT="[Text]" custT="1"/>
      <dgm:spPr/>
      <dgm:t>
        <a:bodyPr/>
        <a:lstStyle/>
        <a:p>
          <a:r>
            <a:rPr lang="en-US" sz="800" dirty="0" smtClean="0"/>
            <a:t>Data Element</a:t>
          </a:r>
          <a:endParaRPr lang="en-US" sz="800" dirty="0"/>
        </a:p>
      </dgm:t>
    </dgm:pt>
    <dgm:pt modelId="{8FD403B0-F668-4EA7-B350-65A323FB5A51}" type="parTrans" cxnId="{C9BAF1FB-B1BA-4893-ADB9-1909B76519C2}">
      <dgm:prSet/>
      <dgm:spPr/>
      <dgm:t>
        <a:bodyPr/>
        <a:lstStyle/>
        <a:p>
          <a:endParaRPr lang="en-US" sz="800"/>
        </a:p>
      </dgm:t>
    </dgm:pt>
    <dgm:pt modelId="{1305BB0F-99AF-400F-BA43-877E81DB68BB}" type="sibTrans" cxnId="{C9BAF1FB-B1BA-4893-ADB9-1909B76519C2}">
      <dgm:prSet/>
      <dgm:spPr/>
      <dgm:t>
        <a:bodyPr/>
        <a:lstStyle/>
        <a:p>
          <a:endParaRPr lang="en-US"/>
        </a:p>
      </dgm:t>
    </dgm:pt>
    <dgm:pt modelId="{44878517-2856-4775-A92A-2CED78B7279C}">
      <dgm:prSet phldrT="[Text]" custT="1"/>
      <dgm:spPr/>
      <dgm:t>
        <a:bodyPr/>
        <a:lstStyle/>
        <a:p>
          <a:r>
            <a:rPr lang="en-US" sz="800" dirty="0" smtClean="0"/>
            <a:t>Database Name Bearer</a:t>
          </a:r>
          <a:endParaRPr lang="en-US" sz="800" dirty="0"/>
        </a:p>
      </dgm:t>
    </dgm:pt>
    <dgm:pt modelId="{87B494D6-61FD-438A-B372-0B245CE267A5}" type="parTrans" cxnId="{EA858B92-15A1-421C-8AA6-1FAA4192F321}">
      <dgm:prSet/>
      <dgm:spPr/>
      <dgm:t>
        <a:bodyPr/>
        <a:lstStyle/>
        <a:p>
          <a:endParaRPr lang="en-US" sz="800"/>
        </a:p>
      </dgm:t>
    </dgm:pt>
    <dgm:pt modelId="{B63CD265-E87D-4684-95A1-213DB7467F24}" type="sibTrans" cxnId="{EA858B92-15A1-421C-8AA6-1FAA4192F321}">
      <dgm:prSet/>
      <dgm:spPr/>
      <dgm:t>
        <a:bodyPr/>
        <a:lstStyle/>
        <a:p>
          <a:endParaRPr lang="en-US"/>
        </a:p>
      </dgm:t>
    </dgm:pt>
    <dgm:pt modelId="{A5C5416D-A788-4A70-B7C4-2C4B05B63B37}">
      <dgm:prSet phldrT="[Text]" custT="1"/>
      <dgm:spPr/>
      <dgm:t>
        <a:bodyPr/>
        <a:lstStyle/>
        <a:p>
          <a:r>
            <a:rPr lang="en-US" sz="800" dirty="0" smtClean="0"/>
            <a:t>Journal Article Title Bearer</a:t>
          </a:r>
          <a:endParaRPr lang="en-US" sz="800" dirty="0"/>
        </a:p>
      </dgm:t>
    </dgm:pt>
    <dgm:pt modelId="{66576E38-8CCB-40AA-87E1-69C5EB834CEB}" type="parTrans" cxnId="{F9662F18-6D86-4221-9D60-9C2F2C8CB2B5}">
      <dgm:prSet/>
      <dgm:spPr/>
      <dgm:t>
        <a:bodyPr/>
        <a:lstStyle/>
        <a:p>
          <a:endParaRPr lang="en-US" sz="800"/>
        </a:p>
      </dgm:t>
    </dgm:pt>
    <dgm:pt modelId="{A9AABEF0-6A6F-4E59-B4D0-20BA6635BACC}" type="sibTrans" cxnId="{F9662F18-6D86-4221-9D60-9C2F2C8CB2B5}">
      <dgm:prSet/>
      <dgm:spPr/>
      <dgm:t>
        <a:bodyPr/>
        <a:lstStyle/>
        <a:p>
          <a:endParaRPr lang="en-US"/>
        </a:p>
      </dgm:t>
    </dgm:pt>
    <dgm:pt modelId="{F86D57D1-ED02-4E8A-A4ED-47B8A3D70AC2}">
      <dgm:prSet phldrT="[Text]" custT="1"/>
      <dgm:spPr/>
      <dgm:t>
        <a:bodyPr/>
        <a:lstStyle/>
        <a:p>
          <a:r>
            <a:rPr lang="en-US" sz="800" dirty="0" smtClean="0"/>
            <a:t>Version Number Ordinal Measurement Bearer</a:t>
          </a:r>
          <a:endParaRPr lang="en-US" sz="800" dirty="0"/>
        </a:p>
      </dgm:t>
    </dgm:pt>
    <dgm:pt modelId="{E890130B-A2D1-47D1-91F9-71DFEDB36E4F}" type="parTrans" cxnId="{481859FE-EFF1-4109-B8DE-B28E360A58E1}">
      <dgm:prSet/>
      <dgm:spPr/>
      <dgm:t>
        <a:bodyPr/>
        <a:lstStyle/>
        <a:p>
          <a:endParaRPr lang="en-US" sz="800"/>
        </a:p>
      </dgm:t>
    </dgm:pt>
    <dgm:pt modelId="{9B5C35CA-6B57-4A03-A58B-BB7B7E1E5816}" type="sibTrans" cxnId="{481859FE-EFF1-4109-B8DE-B28E360A58E1}">
      <dgm:prSet/>
      <dgm:spPr/>
      <dgm:t>
        <a:bodyPr/>
        <a:lstStyle/>
        <a:p>
          <a:endParaRPr lang="en-US"/>
        </a:p>
      </dgm:t>
    </dgm:pt>
    <dgm:pt modelId="{67C090BA-0021-4012-9BDF-01C5E5E8EADD}">
      <dgm:prSet phldrT="[Text]" custT="1"/>
      <dgm:spPr/>
      <dgm:t>
        <a:bodyPr/>
        <a:lstStyle/>
        <a:p>
          <a:r>
            <a:rPr lang="en-US" sz="800" dirty="0" smtClean="0"/>
            <a:t>Data Row</a:t>
          </a:r>
          <a:endParaRPr lang="en-US" sz="800" dirty="0"/>
        </a:p>
      </dgm:t>
    </dgm:pt>
    <dgm:pt modelId="{09887E45-4703-4563-A1B2-CF10A5269AB0}" type="parTrans" cxnId="{5EC13DF3-FB81-4BF0-B275-E02032DFD79D}">
      <dgm:prSet/>
      <dgm:spPr/>
      <dgm:t>
        <a:bodyPr/>
        <a:lstStyle/>
        <a:p>
          <a:endParaRPr lang="en-US" sz="800"/>
        </a:p>
      </dgm:t>
    </dgm:pt>
    <dgm:pt modelId="{1961F8EC-1E3F-44BF-9B3E-0DD9C769287A}" type="sibTrans" cxnId="{5EC13DF3-FB81-4BF0-B275-E02032DFD79D}">
      <dgm:prSet/>
      <dgm:spPr/>
      <dgm:t>
        <a:bodyPr/>
        <a:lstStyle/>
        <a:p>
          <a:endParaRPr lang="en-US"/>
        </a:p>
      </dgm:t>
    </dgm:pt>
    <dgm:pt modelId="{AB7951B7-0301-47DE-B2E5-86F1011D48B4}">
      <dgm:prSet phldrT="[Text]" custT="1"/>
      <dgm:spPr/>
      <dgm:t>
        <a:bodyPr/>
        <a:lstStyle/>
        <a:p>
          <a:r>
            <a:rPr lang="en-US" sz="800" dirty="0" smtClean="0"/>
            <a:t>Document Part</a:t>
          </a:r>
          <a:endParaRPr lang="en-US" sz="800" dirty="0"/>
        </a:p>
      </dgm:t>
    </dgm:pt>
    <dgm:pt modelId="{844E30B7-A611-4E76-9969-8F1FEACE8626}" type="parTrans" cxnId="{5D301451-615A-40A0-82BD-B2C63241C5AC}">
      <dgm:prSet/>
      <dgm:spPr/>
      <dgm:t>
        <a:bodyPr/>
        <a:lstStyle/>
        <a:p>
          <a:endParaRPr lang="en-US" sz="800"/>
        </a:p>
      </dgm:t>
    </dgm:pt>
    <dgm:pt modelId="{1278644B-F4FC-457D-8528-931086BCE190}" type="sibTrans" cxnId="{5D301451-615A-40A0-82BD-B2C63241C5AC}">
      <dgm:prSet/>
      <dgm:spPr/>
      <dgm:t>
        <a:bodyPr/>
        <a:lstStyle/>
        <a:p>
          <a:endParaRPr lang="en-US"/>
        </a:p>
      </dgm:t>
    </dgm:pt>
    <dgm:pt modelId="{95278902-5E35-4609-9BE6-B41F85D94224}">
      <dgm:prSet phldrT="[Text]" custT="1"/>
      <dgm:spPr/>
      <dgm:t>
        <a:bodyPr/>
        <a:lstStyle/>
        <a:p>
          <a:r>
            <a:rPr lang="en-US" sz="800" dirty="0" smtClean="0"/>
            <a:t>Dateline</a:t>
          </a:r>
          <a:endParaRPr lang="en-US" sz="800" dirty="0"/>
        </a:p>
      </dgm:t>
    </dgm:pt>
    <dgm:pt modelId="{92DB58F2-C44D-4A27-9117-5813BEF35F51}" type="parTrans" cxnId="{CF0EF487-0D52-4F22-8CFE-559EB4CA48BC}">
      <dgm:prSet/>
      <dgm:spPr/>
      <dgm:t>
        <a:bodyPr/>
        <a:lstStyle/>
        <a:p>
          <a:endParaRPr lang="en-US" sz="800"/>
        </a:p>
      </dgm:t>
    </dgm:pt>
    <dgm:pt modelId="{235E243B-0B5E-41FE-8F3C-7DB466136203}" type="sibTrans" cxnId="{CF0EF487-0D52-4F22-8CFE-559EB4CA48BC}">
      <dgm:prSet/>
      <dgm:spPr/>
      <dgm:t>
        <a:bodyPr/>
        <a:lstStyle/>
        <a:p>
          <a:endParaRPr lang="en-US"/>
        </a:p>
      </dgm:t>
    </dgm:pt>
    <dgm:pt modelId="{596BB7EB-B3D8-49FC-9C17-BA3065322AD8}">
      <dgm:prSet phldrT="[Text]" custT="1"/>
      <dgm:spPr/>
      <dgm:t>
        <a:bodyPr/>
        <a:lstStyle/>
        <a:p>
          <a:r>
            <a:rPr lang="en-US" sz="800" dirty="0" smtClean="0"/>
            <a:t>Document Body</a:t>
          </a:r>
          <a:endParaRPr lang="en-US" sz="800" dirty="0"/>
        </a:p>
      </dgm:t>
    </dgm:pt>
    <dgm:pt modelId="{7A3216F0-7070-4BA5-87B7-6CA66F937234}" type="parTrans" cxnId="{D5035FBB-D213-4F30-9BC9-60DB636CAB7F}">
      <dgm:prSet/>
      <dgm:spPr/>
      <dgm:t>
        <a:bodyPr/>
        <a:lstStyle/>
        <a:p>
          <a:endParaRPr lang="en-US" sz="800"/>
        </a:p>
      </dgm:t>
    </dgm:pt>
    <dgm:pt modelId="{4D82A973-4AA6-4AF6-9A56-4D0396326C68}" type="sibTrans" cxnId="{D5035FBB-D213-4F30-9BC9-60DB636CAB7F}">
      <dgm:prSet/>
      <dgm:spPr/>
      <dgm:t>
        <a:bodyPr/>
        <a:lstStyle/>
        <a:p>
          <a:endParaRPr lang="en-US"/>
        </a:p>
      </dgm:t>
    </dgm:pt>
    <dgm:pt modelId="{F28B79D3-35D1-4942-81A8-32968C34A93A}">
      <dgm:prSet phldrT="[Text]" custT="1"/>
      <dgm:spPr/>
      <dgm:t>
        <a:bodyPr/>
        <a:lstStyle/>
        <a:p>
          <a:r>
            <a:rPr lang="en-US" sz="800" dirty="0" smtClean="0"/>
            <a:t>Document Footer</a:t>
          </a:r>
          <a:endParaRPr lang="en-US" sz="800" dirty="0"/>
        </a:p>
      </dgm:t>
    </dgm:pt>
    <dgm:pt modelId="{E60AD840-B864-4AE0-9885-54CDA1DDC214}" type="parTrans" cxnId="{E3EF75D1-A5CB-45FB-B301-DD0571AC2D68}">
      <dgm:prSet/>
      <dgm:spPr/>
      <dgm:t>
        <a:bodyPr/>
        <a:lstStyle/>
        <a:p>
          <a:endParaRPr lang="en-US" sz="800"/>
        </a:p>
      </dgm:t>
    </dgm:pt>
    <dgm:pt modelId="{0D2A68E9-6F15-4837-9A15-58E6729F7D31}" type="sibTrans" cxnId="{E3EF75D1-A5CB-45FB-B301-DD0571AC2D68}">
      <dgm:prSet/>
      <dgm:spPr/>
      <dgm:t>
        <a:bodyPr/>
        <a:lstStyle/>
        <a:p>
          <a:endParaRPr lang="en-US"/>
        </a:p>
      </dgm:t>
    </dgm:pt>
    <dgm:pt modelId="{CABAC2E5-4EB9-40CB-91FB-C3F9D85DD184}">
      <dgm:prSet phldrT="[Text]" custT="1"/>
      <dgm:spPr/>
      <dgm:t>
        <a:bodyPr/>
        <a:lstStyle/>
        <a:p>
          <a:r>
            <a:rPr lang="en-US" sz="800" dirty="0" smtClean="0"/>
            <a:t>Document Header</a:t>
          </a:r>
          <a:endParaRPr lang="en-US" sz="800" dirty="0"/>
        </a:p>
      </dgm:t>
    </dgm:pt>
    <dgm:pt modelId="{BFF3FB31-56C2-4A97-8E11-2D9011117304}" type="parTrans" cxnId="{34907ED3-6CC3-4892-8D3F-63DBE20D7142}">
      <dgm:prSet/>
      <dgm:spPr/>
      <dgm:t>
        <a:bodyPr/>
        <a:lstStyle/>
        <a:p>
          <a:endParaRPr lang="en-US" sz="800"/>
        </a:p>
      </dgm:t>
    </dgm:pt>
    <dgm:pt modelId="{2C3CB055-9F81-46C0-8FD6-E919A81EDBFC}" type="sibTrans" cxnId="{34907ED3-6CC3-4892-8D3F-63DBE20D7142}">
      <dgm:prSet/>
      <dgm:spPr/>
      <dgm:t>
        <a:bodyPr/>
        <a:lstStyle/>
        <a:p>
          <a:endParaRPr lang="en-US"/>
        </a:p>
      </dgm:t>
    </dgm:pt>
    <dgm:pt modelId="{08F82379-2F06-423F-ABE7-5164C9A2C063}">
      <dgm:prSet phldrT="[Text]" custT="1"/>
      <dgm:spPr/>
      <dgm:t>
        <a:bodyPr/>
        <a:lstStyle/>
        <a:p>
          <a:r>
            <a:rPr lang="en-US" sz="800" dirty="0" smtClean="0"/>
            <a:t>Note</a:t>
          </a:r>
          <a:endParaRPr lang="en-US" sz="800" dirty="0"/>
        </a:p>
      </dgm:t>
    </dgm:pt>
    <dgm:pt modelId="{778511A1-AE2F-4054-A0D9-D2ED3AD23285}" type="parTrans" cxnId="{28FAA44E-8C54-431A-85BD-B481119DD2A0}">
      <dgm:prSet/>
      <dgm:spPr/>
      <dgm:t>
        <a:bodyPr/>
        <a:lstStyle/>
        <a:p>
          <a:endParaRPr lang="en-US" sz="800"/>
        </a:p>
      </dgm:t>
    </dgm:pt>
    <dgm:pt modelId="{C1957475-9C44-421F-BC1D-75D16D837501}" type="sibTrans" cxnId="{28FAA44E-8C54-431A-85BD-B481119DD2A0}">
      <dgm:prSet/>
      <dgm:spPr/>
      <dgm:t>
        <a:bodyPr/>
        <a:lstStyle/>
        <a:p>
          <a:endParaRPr lang="en-US"/>
        </a:p>
      </dgm:t>
    </dgm:pt>
    <dgm:pt modelId="{27300840-8D3F-4BC7-A98E-6FE1617C10B5}">
      <dgm:prSet phldrT="[Text]" custT="1"/>
      <dgm:spPr/>
      <dgm:t>
        <a:bodyPr/>
        <a:lstStyle/>
        <a:p>
          <a:r>
            <a:rPr lang="en-US" sz="800" dirty="0" smtClean="0"/>
            <a:t>Endnote</a:t>
          </a:r>
          <a:endParaRPr lang="en-US" sz="800" dirty="0"/>
        </a:p>
      </dgm:t>
    </dgm:pt>
    <dgm:pt modelId="{E56A7E7E-2E64-46A9-996F-E3B3940A02D3}" type="parTrans" cxnId="{83B2849E-9A09-4740-973D-0435CE7E2143}">
      <dgm:prSet/>
      <dgm:spPr/>
      <dgm:t>
        <a:bodyPr/>
        <a:lstStyle/>
        <a:p>
          <a:endParaRPr lang="en-US" sz="800"/>
        </a:p>
      </dgm:t>
    </dgm:pt>
    <dgm:pt modelId="{AFF9E69F-F0F5-44FB-97BE-AE347FD73BF7}" type="sibTrans" cxnId="{83B2849E-9A09-4740-973D-0435CE7E2143}">
      <dgm:prSet/>
      <dgm:spPr/>
      <dgm:t>
        <a:bodyPr/>
        <a:lstStyle/>
        <a:p>
          <a:endParaRPr lang="en-US"/>
        </a:p>
      </dgm:t>
    </dgm:pt>
    <dgm:pt modelId="{AD62073E-42BF-4E57-810E-9EC0A2AE24EC}">
      <dgm:prSet phldrT="[Text]" custT="1"/>
      <dgm:spPr/>
      <dgm:t>
        <a:bodyPr/>
        <a:lstStyle/>
        <a:p>
          <a:r>
            <a:rPr lang="en-US" sz="800" dirty="0" smtClean="0"/>
            <a:t>Footnote</a:t>
          </a:r>
          <a:endParaRPr lang="en-US" sz="800" dirty="0"/>
        </a:p>
      </dgm:t>
    </dgm:pt>
    <dgm:pt modelId="{DC329BAB-07B5-4D84-A37C-A842F6CBB634}" type="parTrans" cxnId="{C8299B48-ADF2-4B3E-8D49-07285BEA3E06}">
      <dgm:prSet/>
      <dgm:spPr/>
      <dgm:t>
        <a:bodyPr/>
        <a:lstStyle/>
        <a:p>
          <a:endParaRPr lang="en-US" sz="800"/>
        </a:p>
      </dgm:t>
    </dgm:pt>
    <dgm:pt modelId="{2F0982E8-60B0-4E6F-9B00-3BBF6B409CC4}" type="sibTrans" cxnId="{C8299B48-ADF2-4B3E-8D49-07285BEA3E06}">
      <dgm:prSet/>
      <dgm:spPr/>
      <dgm:t>
        <a:bodyPr/>
        <a:lstStyle/>
        <a:p>
          <a:endParaRPr lang="en-US"/>
        </a:p>
      </dgm:t>
    </dgm:pt>
    <dgm:pt modelId="{B158E46D-91F4-4BED-8603-C8B59FD631DE}">
      <dgm:prSet phldrT="[Text]" custT="1"/>
      <dgm:spPr/>
      <dgm:t>
        <a:bodyPr/>
        <a:lstStyle/>
        <a:p>
          <a:r>
            <a:rPr lang="en-US" sz="800" dirty="0" smtClean="0"/>
            <a:t>Page</a:t>
          </a:r>
          <a:endParaRPr lang="en-US" sz="800" dirty="0"/>
        </a:p>
      </dgm:t>
    </dgm:pt>
    <dgm:pt modelId="{DD05E71C-69E5-4C9B-960F-3AFE2CF2CC3E}" type="parTrans" cxnId="{EF6C4E68-4D93-4807-AD03-95739AF40714}">
      <dgm:prSet/>
      <dgm:spPr/>
      <dgm:t>
        <a:bodyPr/>
        <a:lstStyle/>
        <a:p>
          <a:endParaRPr lang="en-US" sz="800"/>
        </a:p>
      </dgm:t>
    </dgm:pt>
    <dgm:pt modelId="{C69A24C1-52D7-4A0F-8969-0243A4410E6D}" type="sibTrans" cxnId="{EF6C4E68-4D93-4807-AD03-95739AF40714}">
      <dgm:prSet/>
      <dgm:spPr/>
      <dgm:t>
        <a:bodyPr/>
        <a:lstStyle/>
        <a:p>
          <a:endParaRPr lang="en-US"/>
        </a:p>
      </dgm:t>
    </dgm:pt>
    <dgm:pt modelId="{14884C1A-C302-4609-9336-3D0EC98C3369}">
      <dgm:prSet phldrT="[Text]" custT="1"/>
      <dgm:spPr/>
      <dgm:t>
        <a:bodyPr/>
        <a:lstStyle/>
        <a:p>
          <a:r>
            <a:rPr lang="en-US" sz="800" dirty="0" smtClean="0"/>
            <a:t>Paragraph</a:t>
          </a:r>
          <a:endParaRPr lang="en-US" sz="800" dirty="0"/>
        </a:p>
      </dgm:t>
    </dgm:pt>
    <dgm:pt modelId="{E55D4E33-3BDB-4A25-A55F-0FCB7AB82BAC}" type="parTrans" cxnId="{A09D71F1-19B3-49F4-8F5A-A1088C575031}">
      <dgm:prSet/>
      <dgm:spPr/>
      <dgm:t>
        <a:bodyPr/>
        <a:lstStyle/>
        <a:p>
          <a:endParaRPr lang="en-US" sz="800"/>
        </a:p>
      </dgm:t>
    </dgm:pt>
    <dgm:pt modelId="{3F03F428-B34B-431A-BA9D-462A17F114D1}" type="sibTrans" cxnId="{A09D71F1-19B3-49F4-8F5A-A1088C575031}">
      <dgm:prSet/>
      <dgm:spPr/>
      <dgm:t>
        <a:bodyPr/>
        <a:lstStyle/>
        <a:p>
          <a:endParaRPr lang="en-US"/>
        </a:p>
      </dgm:t>
    </dgm:pt>
    <dgm:pt modelId="{F7D4C88E-C8D5-4A20-92D1-8E3442B355D4}">
      <dgm:prSet phldrT="[Text]" custT="1"/>
      <dgm:spPr/>
      <dgm:t>
        <a:bodyPr/>
        <a:lstStyle/>
        <a:p>
          <a:r>
            <a:rPr lang="en-US" sz="800" dirty="0" smtClean="0"/>
            <a:t>Sentence</a:t>
          </a:r>
          <a:endParaRPr lang="en-US" sz="800" dirty="0"/>
        </a:p>
      </dgm:t>
    </dgm:pt>
    <dgm:pt modelId="{32AA11FA-1054-443F-9BB7-0D01188E1174}" type="parTrans" cxnId="{81F480B5-5853-487E-8425-32C155A9A7B4}">
      <dgm:prSet/>
      <dgm:spPr/>
      <dgm:t>
        <a:bodyPr/>
        <a:lstStyle/>
        <a:p>
          <a:endParaRPr lang="en-US" sz="800"/>
        </a:p>
      </dgm:t>
    </dgm:pt>
    <dgm:pt modelId="{BEF632E3-E7C8-4765-9854-554E20A13A95}" type="sibTrans" cxnId="{81F480B5-5853-487E-8425-32C155A9A7B4}">
      <dgm:prSet/>
      <dgm:spPr/>
      <dgm:t>
        <a:bodyPr/>
        <a:lstStyle/>
        <a:p>
          <a:endParaRPr lang="en-US"/>
        </a:p>
      </dgm:t>
    </dgm:pt>
    <dgm:pt modelId="{C11FF389-18EE-47A5-87F8-D1D58EE230F7}">
      <dgm:prSet phldrT="[Text]" custT="1"/>
      <dgm:spPr/>
      <dgm:t>
        <a:bodyPr/>
        <a:lstStyle/>
        <a:p>
          <a:r>
            <a:rPr lang="en-US" sz="800" dirty="0" smtClean="0"/>
            <a:t>Table of Contents</a:t>
          </a:r>
          <a:endParaRPr lang="en-US" sz="800" dirty="0"/>
        </a:p>
      </dgm:t>
    </dgm:pt>
    <dgm:pt modelId="{038A3FFC-B643-4A83-8AF1-7615FADA2341}" type="parTrans" cxnId="{425437FD-0FFE-46D3-9B73-F656CCE17900}">
      <dgm:prSet/>
      <dgm:spPr/>
      <dgm:t>
        <a:bodyPr/>
        <a:lstStyle/>
        <a:p>
          <a:endParaRPr lang="en-US" sz="800"/>
        </a:p>
      </dgm:t>
    </dgm:pt>
    <dgm:pt modelId="{2B7EE1AA-811B-405A-8CE8-69929CD859D7}" type="sibTrans" cxnId="{425437FD-0FFE-46D3-9B73-F656CCE17900}">
      <dgm:prSet/>
      <dgm:spPr/>
      <dgm:t>
        <a:bodyPr/>
        <a:lstStyle/>
        <a:p>
          <a:endParaRPr lang="en-US"/>
        </a:p>
      </dgm:t>
    </dgm:pt>
    <dgm:pt modelId="{D8440FCC-5E22-4336-80EB-C3291317C2D2}" type="pres">
      <dgm:prSet presAssocID="{10148ECB-59CB-4AAF-9F13-406E10F4224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8AAEED1-92D5-4B95-88A1-F92AE2141BFE}" type="pres">
      <dgm:prSet presAssocID="{8C039EE2-87F9-4DD6-B6EA-59BEE22FDFFA}" presName="hierRoot1" presStyleCnt="0">
        <dgm:presLayoutVars>
          <dgm:hierBranch val="init"/>
        </dgm:presLayoutVars>
      </dgm:prSet>
      <dgm:spPr/>
    </dgm:pt>
    <dgm:pt modelId="{28010974-16A5-4059-998A-65FB25C851C4}" type="pres">
      <dgm:prSet presAssocID="{8C039EE2-87F9-4DD6-B6EA-59BEE22FDFFA}" presName="rootComposite1" presStyleCnt="0"/>
      <dgm:spPr/>
    </dgm:pt>
    <dgm:pt modelId="{4E6D9989-592D-43FC-BB26-35AB82469413}" type="pres">
      <dgm:prSet presAssocID="{8C039EE2-87F9-4DD6-B6EA-59BEE22FDFF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37C3D7-B245-4AF2-9F4A-501DD3BC65F0}" type="pres">
      <dgm:prSet presAssocID="{8C039EE2-87F9-4DD6-B6EA-59BEE22FDFF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3337ECA-7D3B-4FE4-9D53-4CC36E9BE506}" type="pres">
      <dgm:prSet presAssocID="{8C039EE2-87F9-4DD6-B6EA-59BEE22FDFFA}" presName="hierChild2" presStyleCnt="0"/>
      <dgm:spPr/>
    </dgm:pt>
    <dgm:pt modelId="{72252336-D0B6-4927-9E81-923B59481488}" type="pres">
      <dgm:prSet presAssocID="{0C7CE31D-A5E5-4460-95D1-CEA25679AB25}" presName="Name37" presStyleLbl="parChTrans1D2" presStyleIdx="0" presStyleCnt="1"/>
      <dgm:spPr/>
      <dgm:t>
        <a:bodyPr/>
        <a:lstStyle/>
        <a:p>
          <a:endParaRPr lang="en-US"/>
        </a:p>
      </dgm:t>
    </dgm:pt>
    <dgm:pt modelId="{BA76E791-5ED1-4A24-B49E-35C86375CEB3}" type="pres">
      <dgm:prSet presAssocID="{CC00F7C8-93F4-429C-8407-35F311050FB3}" presName="hierRoot2" presStyleCnt="0">
        <dgm:presLayoutVars>
          <dgm:hierBranch val="init"/>
        </dgm:presLayoutVars>
      </dgm:prSet>
      <dgm:spPr/>
    </dgm:pt>
    <dgm:pt modelId="{4134717F-27E4-496E-8F5E-AE84C91A79B1}" type="pres">
      <dgm:prSet presAssocID="{CC00F7C8-93F4-429C-8407-35F311050FB3}" presName="rootComposite" presStyleCnt="0"/>
      <dgm:spPr/>
    </dgm:pt>
    <dgm:pt modelId="{C74F10B5-FA37-46DA-96FF-53220A85D8F0}" type="pres">
      <dgm:prSet presAssocID="{CC00F7C8-93F4-429C-8407-35F311050FB3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2E636F-6178-43EB-8074-7C0D39940657}" type="pres">
      <dgm:prSet presAssocID="{CC00F7C8-93F4-429C-8407-35F311050FB3}" presName="rootConnector" presStyleLbl="node2" presStyleIdx="0" presStyleCnt="1"/>
      <dgm:spPr/>
      <dgm:t>
        <a:bodyPr/>
        <a:lstStyle/>
        <a:p>
          <a:endParaRPr lang="en-US"/>
        </a:p>
      </dgm:t>
    </dgm:pt>
    <dgm:pt modelId="{809D9FF4-8EFF-4383-8BE8-B2D0B15A81C0}" type="pres">
      <dgm:prSet presAssocID="{CC00F7C8-93F4-429C-8407-35F311050FB3}" presName="hierChild4" presStyleCnt="0"/>
      <dgm:spPr/>
    </dgm:pt>
    <dgm:pt modelId="{E5716DA6-16AD-447A-8950-58456338ADD8}" type="pres">
      <dgm:prSet presAssocID="{DD624431-A675-4B83-8CBC-5B48B6CFFF14}" presName="Name37" presStyleLbl="parChTrans1D3" presStyleIdx="0" presStyleCnt="4"/>
      <dgm:spPr/>
      <dgm:t>
        <a:bodyPr/>
        <a:lstStyle/>
        <a:p>
          <a:endParaRPr lang="en-US"/>
        </a:p>
      </dgm:t>
    </dgm:pt>
    <dgm:pt modelId="{6B7F7818-2A45-4552-95AD-88CB00E53A14}" type="pres">
      <dgm:prSet presAssocID="{3A86C52A-2F7E-4BE4-9ABB-5EF0726FA275}" presName="hierRoot2" presStyleCnt="0">
        <dgm:presLayoutVars>
          <dgm:hierBranch val="init"/>
        </dgm:presLayoutVars>
      </dgm:prSet>
      <dgm:spPr/>
    </dgm:pt>
    <dgm:pt modelId="{BCEF7E5D-4C52-4D70-BC2F-F5E22A25BBE9}" type="pres">
      <dgm:prSet presAssocID="{3A86C52A-2F7E-4BE4-9ABB-5EF0726FA275}" presName="rootComposite" presStyleCnt="0"/>
      <dgm:spPr/>
    </dgm:pt>
    <dgm:pt modelId="{DBBDBB2A-8EF8-4499-A887-414BDEFB7CBF}" type="pres">
      <dgm:prSet presAssocID="{3A86C52A-2F7E-4BE4-9ABB-5EF0726FA275}" presName="rootText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BEE939-89BA-4BEC-A842-4386F107A36C}" type="pres">
      <dgm:prSet presAssocID="{3A86C52A-2F7E-4BE4-9ABB-5EF0726FA275}" presName="rootConnector" presStyleLbl="node3" presStyleIdx="0" presStyleCnt="4"/>
      <dgm:spPr/>
      <dgm:t>
        <a:bodyPr/>
        <a:lstStyle/>
        <a:p>
          <a:endParaRPr lang="en-US"/>
        </a:p>
      </dgm:t>
    </dgm:pt>
    <dgm:pt modelId="{B794D5D5-B723-4279-A20C-14769F10A27E}" type="pres">
      <dgm:prSet presAssocID="{3A86C52A-2F7E-4BE4-9ABB-5EF0726FA275}" presName="hierChild4" presStyleCnt="0"/>
      <dgm:spPr/>
    </dgm:pt>
    <dgm:pt modelId="{EFFD0C96-4E0C-4EE0-BEC2-71AA46F06E1A}" type="pres">
      <dgm:prSet presAssocID="{3A86C52A-2F7E-4BE4-9ABB-5EF0726FA275}" presName="hierChild5" presStyleCnt="0"/>
      <dgm:spPr/>
    </dgm:pt>
    <dgm:pt modelId="{D402327D-BBB0-4799-BCB5-9EEFE9529062}" type="pres">
      <dgm:prSet presAssocID="{8FD403B0-F668-4EA7-B350-65A323FB5A51}" presName="Name37" presStyleLbl="parChTrans1D3" presStyleIdx="1" presStyleCnt="4"/>
      <dgm:spPr/>
      <dgm:t>
        <a:bodyPr/>
        <a:lstStyle/>
        <a:p>
          <a:endParaRPr lang="en-US"/>
        </a:p>
      </dgm:t>
    </dgm:pt>
    <dgm:pt modelId="{F91329A3-E26F-400C-96B2-A5FC389CF3D6}" type="pres">
      <dgm:prSet presAssocID="{CD6E4CD2-8AAF-46F3-BDC9-C5AF553EFFA6}" presName="hierRoot2" presStyleCnt="0">
        <dgm:presLayoutVars>
          <dgm:hierBranch val="init"/>
        </dgm:presLayoutVars>
      </dgm:prSet>
      <dgm:spPr/>
    </dgm:pt>
    <dgm:pt modelId="{13B72739-CA98-418A-A28E-65CA3F447D7C}" type="pres">
      <dgm:prSet presAssocID="{CD6E4CD2-8AAF-46F3-BDC9-C5AF553EFFA6}" presName="rootComposite" presStyleCnt="0"/>
      <dgm:spPr/>
    </dgm:pt>
    <dgm:pt modelId="{6A82AC01-E4B7-49D3-AEE0-14DF45916B0E}" type="pres">
      <dgm:prSet presAssocID="{CD6E4CD2-8AAF-46F3-BDC9-C5AF553EFFA6}" presName="rootText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0E6EFA-CB77-4D33-9931-8F9877AADB4B}" type="pres">
      <dgm:prSet presAssocID="{CD6E4CD2-8AAF-46F3-BDC9-C5AF553EFFA6}" presName="rootConnector" presStyleLbl="node3" presStyleIdx="1" presStyleCnt="4"/>
      <dgm:spPr/>
      <dgm:t>
        <a:bodyPr/>
        <a:lstStyle/>
        <a:p>
          <a:endParaRPr lang="en-US"/>
        </a:p>
      </dgm:t>
    </dgm:pt>
    <dgm:pt modelId="{34678202-AAD5-4904-AF57-1500FB13C9C7}" type="pres">
      <dgm:prSet presAssocID="{CD6E4CD2-8AAF-46F3-BDC9-C5AF553EFFA6}" presName="hierChild4" presStyleCnt="0"/>
      <dgm:spPr/>
    </dgm:pt>
    <dgm:pt modelId="{7E265E59-2FE2-4FB7-8248-C1A8C5C3E9B4}" type="pres">
      <dgm:prSet presAssocID="{87B494D6-61FD-438A-B372-0B245CE267A5}" presName="Name37" presStyleLbl="parChTrans1D4" presStyleIdx="0" presStyleCnt="14"/>
      <dgm:spPr/>
      <dgm:t>
        <a:bodyPr/>
        <a:lstStyle/>
        <a:p>
          <a:endParaRPr lang="en-US"/>
        </a:p>
      </dgm:t>
    </dgm:pt>
    <dgm:pt modelId="{91C9C8A4-1702-4548-B5FB-E0830DEBAA14}" type="pres">
      <dgm:prSet presAssocID="{44878517-2856-4775-A92A-2CED78B7279C}" presName="hierRoot2" presStyleCnt="0">
        <dgm:presLayoutVars>
          <dgm:hierBranch val="init"/>
        </dgm:presLayoutVars>
      </dgm:prSet>
      <dgm:spPr/>
    </dgm:pt>
    <dgm:pt modelId="{7FE595FE-FEA2-40B8-AFA1-838EE6390543}" type="pres">
      <dgm:prSet presAssocID="{44878517-2856-4775-A92A-2CED78B7279C}" presName="rootComposite" presStyleCnt="0"/>
      <dgm:spPr/>
    </dgm:pt>
    <dgm:pt modelId="{8379E09B-F72B-4FAC-B883-D83DCDF19A1C}" type="pres">
      <dgm:prSet presAssocID="{44878517-2856-4775-A92A-2CED78B7279C}" presName="rootText" presStyleLbl="node4" presStyleIdx="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5843E1-E264-4CA7-852B-2234CE69A028}" type="pres">
      <dgm:prSet presAssocID="{44878517-2856-4775-A92A-2CED78B7279C}" presName="rootConnector" presStyleLbl="node4" presStyleIdx="0" presStyleCnt="14"/>
      <dgm:spPr/>
      <dgm:t>
        <a:bodyPr/>
        <a:lstStyle/>
        <a:p>
          <a:endParaRPr lang="en-US"/>
        </a:p>
      </dgm:t>
    </dgm:pt>
    <dgm:pt modelId="{D988DEBE-FB7B-4E75-864A-C6F1E7BD0177}" type="pres">
      <dgm:prSet presAssocID="{44878517-2856-4775-A92A-2CED78B7279C}" presName="hierChild4" presStyleCnt="0"/>
      <dgm:spPr/>
    </dgm:pt>
    <dgm:pt modelId="{4076F9A9-8015-4F95-91BD-33733129ED95}" type="pres">
      <dgm:prSet presAssocID="{44878517-2856-4775-A92A-2CED78B7279C}" presName="hierChild5" presStyleCnt="0"/>
      <dgm:spPr/>
    </dgm:pt>
    <dgm:pt modelId="{37A3A1D8-46FE-4513-88C7-5D9BC9C97ACA}" type="pres">
      <dgm:prSet presAssocID="{66576E38-8CCB-40AA-87E1-69C5EB834CEB}" presName="Name37" presStyleLbl="parChTrans1D4" presStyleIdx="1" presStyleCnt="14"/>
      <dgm:spPr/>
      <dgm:t>
        <a:bodyPr/>
        <a:lstStyle/>
        <a:p>
          <a:endParaRPr lang="en-US"/>
        </a:p>
      </dgm:t>
    </dgm:pt>
    <dgm:pt modelId="{6DA9EEEF-671E-4879-AB71-EBB1D39086DA}" type="pres">
      <dgm:prSet presAssocID="{A5C5416D-A788-4A70-B7C4-2C4B05B63B37}" presName="hierRoot2" presStyleCnt="0">
        <dgm:presLayoutVars>
          <dgm:hierBranch val="init"/>
        </dgm:presLayoutVars>
      </dgm:prSet>
      <dgm:spPr/>
    </dgm:pt>
    <dgm:pt modelId="{16CCBA63-DCD3-448B-9741-ABD17944763A}" type="pres">
      <dgm:prSet presAssocID="{A5C5416D-A788-4A70-B7C4-2C4B05B63B37}" presName="rootComposite" presStyleCnt="0"/>
      <dgm:spPr/>
    </dgm:pt>
    <dgm:pt modelId="{C95C6CD8-3DCC-401A-A68C-9ABC6BC0DBB6}" type="pres">
      <dgm:prSet presAssocID="{A5C5416D-A788-4A70-B7C4-2C4B05B63B37}" presName="rootText" presStyleLbl="node4" presStyleIdx="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631EC8-C5A8-464B-B087-D16020066CBE}" type="pres">
      <dgm:prSet presAssocID="{A5C5416D-A788-4A70-B7C4-2C4B05B63B37}" presName="rootConnector" presStyleLbl="node4" presStyleIdx="1" presStyleCnt="14"/>
      <dgm:spPr/>
      <dgm:t>
        <a:bodyPr/>
        <a:lstStyle/>
        <a:p>
          <a:endParaRPr lang="en-US"/>
        </a:p>
      </dgm:t>
    </dgm:pt>
    <dgm:pt modelId="{688D159E-A26F-43E7-B620-46107853FD49}" type="pres">
      <dgm:prSet presAssocID="{A5C5416D-A788-4A70-B7C4-2C4B05B63B37}" presName="hierChild4" presStyleCnt="0"/>
      <dgm:spPr/>
    </dgm:pt>
    <dgm:pt modelId="{87BA7879-7B95-4129-9342-52D0D2D5FB26}" type="pres">
      <dgm:prSet presAssocID="{A5C5416D-A788-4A70-B7C4-2C4B05B63B37}" presName="hierChild5" presStyleCnt="0"/>
      <dgm:spPr/>
    </dgm:pt>
    <dgm:pt modelId="{FA89E7A6-8853-47D6-AA41-6F6D8343ABFF}" type="pres">
      <dgm:prSet presAssocID="{E890130B-A2D1-47D1-91F9-71DFEDB36E4F}" presName="Name37" presStyleLbl="parChTrans1D4" presStyleIdx="2" presStyleCnt="14"/>
      <dgm:spPr/>
      <dgm:t>
        <a:bodyPr/>
        <a:lstStyle/>
        <a:p>
          <a:endParaRPr lang="en-US"/>
        </a:p>
      </dgm:t>
    </dgm:pt>
    <dgm:pt modelId="{A721EF73-534D-4747-830F-45E248C0EA75}" type="pres">
      <dgm:prSet presAssocID="{F86D57D1-ED02-4E8A-A4ED-47B8A3D70AC2}" presName="hierRoot2" presStyleCnt="0">
        <dgm:presLayoutVars>
          <dgm:hierBranch val="init"/>
        </dgm:presLayoutVars>
      </dgm:prSet>
      <dgm:spPr/>
    </dgm:pt>
    <dgm:pt modelId="{350FFE72-4CD9-4650-817B-0851D9F04598}" type="pres">
      <dgm:prSet presAssocID="{F86D57D1-ED02-4E8A-A4ED-47B8A3D70AC2}" presName="rootComposite" presStyleCnt="0"/>
      <dgm:spPr/>
    </dgm:pt>
    <dgm:pt modelId="{ED5CEC28-E40B-40D8-909D-C459F19313AF}" type="pres">
      <dgm:prSet presAssocID="{F86D57D1-ED02-4E8A-A4ED-47B8A3D70AC2}" presName="rootText" presStyleLbl="node4" presStyleIdx="2" presStyleCnt="14" custScaleX="18280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614691-33F8-4995-9700-507C700DA6F5}" type="pres">
      <dgm:prSet presAssocID="{F86D57D1-ED02-4E8A-A4ED-47B8A3D70AC2}" presName="rootConnector" presStyleLbl="node4" presStyleIdx="2" presStyleCnt="14"/>
      <dgm:spPr/>
      <dgm:t>
        <a:bodyPr/>
        <a:lstStyle/>
        <a:p>
          <a:endParaRPr lang="en-US"/>
        </a:p>
      </dgm:t>
    </dgm:pt>
    <dgm:pt modelId="{3EBBF580-5435-4312-8994-869135C7B535}" type="pres">
      <dgm:prSet presAssocID="{F86D57D1-ED02-4E8A-A4ED-47B8A3D70AC2}" presName="hierChild4" presStyleCnt="0"/>
      <dgm:spPr/>
    </dgm:pt>
    <dgm:pt modelId="{9E4B45ED-D7EB-4AAB-B32E-6E115521F859}" type="pres">
      <dgm:prSet presAssocID="{F86D57D1-ED02-4E8A-A4ED-47B8A3D70AC2}" presName="hierChild5" presStyleCnt="0"/>
      <dgm:spPr/>
    </dgm:pt>
    <dgm:pt modelId="{42CE777D-3347-41CB-A6BD-F9AD1D900BDF}" type="pres">
      <dgm:prSet presAssocID="{CD6E4CD2-8AAF-46F3-BDC9-C5AF553EFFA6}" presName="hierChild5" presStyleCnt="0"/>
      <dgm:spPr/>
    </dgm:pt>
    <dgm:pt modelId="{C6CFA30E-CC03-4BE9-A6DD-5D0B41075710}" type="pres">
      <dgm:prSet presAssocID="{09887E45-4703-4563-A1B2-CF10A5269AB0}" presName="Name37" presStyleLbl="parChTrans1D3" presStyleIdx="2" presStyleCnt="4"/>
      <dgm:spPr/>
      <dgm:t>
        <a:bodyPr/>
        <a:lstStyle/>
        <a:p>
          <a:endParaRPr lang="en-US"/>
        </a:p>
      </dgm:t>
    </dgm:pt>
    <dgm:pt modelId="{A1126850-4130-418F-AC93-0D8AD16C58F0}" type="pres">
      <dgm:prSet presAssocID="{67C090BA-0021-4012-9BDF-01C5E5E8EADD}" presName="hierRoot2" presStyleCnt="0">
        <dgm:presLayoutVars>
          <dgm:hierBranch val="init"/>
        </dgm:presLayoutVars>
      </dgm:prSet>
      <dgm:spPr/>
    </dgm:pt>
    <dgm:pt modelId="{A75BA8D7-2855-4C5D-8709-1FD83A410F19}" type="pres">
      <dgm:prSet presAssocID="{67C090BA-0021-4012-9BDF-01C5E5E8EADD}" presName="rootComposite" presStyleCnt="0"/>
      <dgm:spPr/>
    </dgm:pt>
    <dgm:pt modelId="{C8E13D4F-25BB-4333-8BE3-72C720B9B4E3}" type="pres">
      <dgm:prSet presAssocID="{67C090BA-0021-4012-9BDF-01C5E5E8EADD}" presName="rootText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F6A164-E800-45F5-9D1F-2BB53733807C}" type="pres">
      <dgm:prSet presAssocID="{67C090BA-0021-4012-9BDF-01C5E5E8EADD}" presName="rootConnector" presStyleLbl="node3" presStyleIdx="2" presStyleCnt="4"/>
      <dgm:spPr/>
      <dgm:t>
        <a:bodyPr/>
        <a:lstStyle/>
        <a:p>
          <a:endParaRPr lang="en-US"/>
        </a:p>
      </dgm:t>
    </dgm:pt>
    <dgm:pt modelId="{DD43CEAC-AC99-4C1B-A1B3-8692436666ED}" type="pres">
      <dgm:prSet presAssocID="{67C090BA-0021-4012-9BDF-01C5E5E8EADD}" presName="hierChild4" presStyleCnt="0"/>
      <dgm:spPr/>
    </dgm:pt>
    <dgm:pt modelId="{50A90BE3-FD80-4E2E-AC35-3B0988C64AD6}" type="pres">
      <dgm:prSet presAssocID="{67C090BA-0021-4012-9BDF-01C5E5E8EADD}" presName="hierChild5" presStyleCnt="0"/>
      <dgm:spPr/>
    </dgm:pt>
    <dgm:pt modelId="{F6CD7DDC-931B-4E37-B15D-A50485955ABF}" type="pres">
      <dgm:prSet presAssocID="{844E30B7-A611-4E76-9969-8F1FEACE8626}" presName="Name37" presStyleLbl="parChTrans1D3" presStyleIdx="3" presStyleCnt="4"/>
      <dgm:spPr/>
      <dgm:t>
        <a:bodyPr/>
        <a:lstStyle/>
        <a:p>
          <a:endParaRPr lang="en-US"/>
        </a:p>
      </dgm:t>
    </dgm:pt>
    <dgm:pt modelId="{E92FE314-12C3-418A-87C2-D899BC829062}" type="pres">
      <dgm:prSet presAssocID="{AB7951B7-0301-47DE-B2E5-86F1011D48B4}" presName="hierRoot2" presStyleCnt="0">
        <dgm:presLayoutVars>
          <dgm:hierBranch val="init"/>
        </dgm:presLayoutVars>
      </dgm:prSet>
      <dgm:spPr/>
    </dgm:pt>
    <dgm:pt modelId="{F3B20D24-2CED-4C55-A990-BBD55136586D}" type="pres">
      <dgm:prSet presAssocID="{AB7951B7-0301-47DE-B2E5-86F1011D48B4}" presName="rootComposite" presStyleCnt="0"/>
      <dgm:spPr/>
    </dgm:pt>
    <dgm:pt modelId="{1ADC803E-C162-4D5E-A06A-8C3B2432A403}" type="pres">
      <dgm:prSet presAssocID="{AB7951B7-0301-47DE-B2E5-86F1011D48B4}" presName="rootText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3AF624-7EE2-49BA-B706-214FB34C92A5}" type="pres">
      <dgm:prSet presAssocID="{AB7951B7-0301-47DE-B2E5-86F1011D48B4}" presName="rootConnector" presStyleLbl="node3" presStyleIdx="3" presStyleCnt="4"/>
      <dgm:spPr/>
      <dgm:t>
        <a:bodyPr/>
        <a:lstStyle/>
        <a:p>
          <a:endParaRPr lang="en-US"/>
        </a:p>
      </dgm:t>
    </dgm:pt>
    <dgm:pt modelId="{16D334ED-CD8A-412A-8A07-2A2D1CA87C19}" type="pres">
      <dgm:prSet presAssocID="{AB7951B7-0301-47DE-B2E5-86F1011D48B4}" presName="hierChild4" presStyleCnt="0"/>
      <dgm:spPr/>
    </dgm:pt>
    <dgm:pt modelId="{E5E863FB-154C-4941-ADB4-27794C90ADF6}" type="pres">
      <dgm:prSet presAssocID="{92DB58F2-C44D-4A27-9117-5813BEF35F51}" presName="Name37" presStyleLbl="parChTrans1D4" presStyleIdx="3" presStyleCnt="14"/>
      <dgm:spPr/>
      <dgm:t>
        <a:bodyPr/>
        <a:lstStyle/>
        <a:p>
          <a:endParaRPr lang="en-US"/>
        </a:p>
      </dgm:t>
    </dgm:pt>
    <dgm:pt modelId="{0857B7CA-37F8-4A02-91E4-3CFC565C6F4D}" type="pres">
      <dgm:prSet presAssocID="{95278902-5E35-4609-9BE6-B41F85D94224}" presName="hierRoot2" presStyleCnt="0">
        <dgm:presLayoutVars>
          <dgm:hierBranch val="init"/>
        </dgm:presLayoutVars>
      </dgm:prSet>
      <dgm:spPr/>
    </dgm:pt>
    <dgm:pt modelId="{800307FD-77A0-41EC-8D31-0A3DAC012BC5}" type="pres">
      <dgm:prSet presAssocID="{95278902-5E35-4609-9BE6-B41F85D94224}" presName="rootComposite" presStyleCnt="0"/>
      <dgm:spPr/>
    </dgm:pt>
    <dgm:pt modelId="{48CF979B-07B3-4407-A235-9FB69487F699}" type="pres">
      <dgm:prSet presAssocID="{95278902-5E35-4609-9BE6-B41F85D94224}" presName="rootText" presStyleLbl="node4" presStyleIdx="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7B1C86-D95A-4A86-817F-0AC0FF91EBCA}" type="pres">
      <dgm:prSet presAssocID="{95278902-5E35-4609-9BE6-B41F85D94224}" presName="rootConnector" presStyleLbl="node4" presStyleIdx="3" presStyleCnt="14"/>
      <dgm:spPr/>
      <dgm:t>
        <a:bodyPr/>
        <a:lstStyle/>
        <a:p>
          <a:endParaRPr lang="en-US"/>
        </a:p>
      </dgm:t>
    </dgm:pt>
    <dgm:pt modelId="{10DD8C13-69CA-42CB-9D34-F2C87B73DF6C}" type="pres">
      <dgm:prSet presAssocID="{95278902-5E35-4609-9BE6-B41F85D94224}" presName="hierChild4" presStyleCnt="0"/>
      <dgm:spPr/>
    </dgm:pt>
    <dgm:pt modelId="{04BF0897-5CA4-4A0B-9F6C-4433BA4D73F0}" type="pres">
      <dgm:prSet presAssocID="{95278902-5E35-4609-9BE6-B41F85D94224}" presName="hierChild5" presStyleCnt="0"/>
      <dgm:spPr/>
    </dgm:pt>
    <dgm:pt modelId="{D777CBF5-89AD-4AFA-8C27-E25F4A260E85}" type="pres">
      <dgm:prSet presAssocID="{7A3216F0-7070-4BA5-87B7-6CA66F937234}" presName="Name37" presStyleLbl="parChTrans1D4" presStyleIdx="4" presStyleCnt="14"/>
      <dgm:spPr/>
      <dgm:t>
        <a:bodyPr/>
        <a:lstStyle/>
        <a:p>
          <a:endParaRPr lang="en-US"/>
        </a:p>
      </dgm:t>
    </dgm:pt>
    <dgm:pt modelId="{A9D30476-ECDD-4D39-8865-A19FBCAC7419}" type="pres">
      <dgm:prSet presAssocID="{596BB7EB-B3D8-49FC-9C17-BA3065322AD8}" presName="hierRoot2" presStyleCnt="0">
        <dgm:presLayoutVars>
          <dgm:hierBranch val="init"/>
        </dgm:presLayoutVars>
      </dgm:prSet>
      <dgm:spPr/>
    </dgm:pt>
    <dgm:pt modelId="{1E8A18BA-06D2-441A-B84E-DF44D486B0F7}" type="pres">
      <dgm:prSet presAssocID="{596BB7EB-B3D8-49FC-9C17-BA3065322AD8}" presName="rootComposite" presStyleCnt="0"/>
      <dgm:spPr/>
    </dgm:pt>
    <dgm:pt modelId="{EE97B19F-A74E-4C23-92CE-EB0E298541B6}" type="pres">
      <dgm:prSet presAssocID="{596BB7EB-B3D8-49FC-9C17-BA3065322AD8}" presName="rootText" presStyleLbl="node4" presStyleIdx="4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4482B9-AB19-414E-BDF5-9AD042BB71D6}" type="pres">
      <dgm:prSet presAssocID="{596BB7EB-B3D8-49FC-9C17-BA3065322AD8}" presName="rootConnector" presStyleLbl="node4" presStyleIdx="4" presStyleCnt="14"/>
      <dgm:spPr/>
      <dgm:t>
        <a:bodyPr/>
        <a:lstStyle/>
        <a:p>
          <a:endParaRPr lang="en-US"/>
        </a:p>
      </dgm:t>
    </dgm:pt>
    <dgm:pt modelId="{60A54F69-4C7C-4CDE-8AB3-B6BF3C9C15DB}" type="pres">
      <dgm:prSet presAssocID="{596BB7EB-B3D8-49FC-9C17-BA3065322AD8}" presName="hierChild4" presStyleCnt="0"/>
      <dgm:spPr/>
    </dgm:pt>
    <dgm:pt modelId="{33EC9AB4-241B-45CC-9C37-14AE3796DD08}" type="pres">
      <dgm:prSet presAssocID="{596BB7EB-B3D8-49FC-9C17-BA3065322AD8}" presName="hierChild5" presStyleCnt="0"/>
      <dgm:spPr/>
    </dgm:pt>
    <dgm:pt modelId="{1D40B411-C839-41B2-9EA9-FA9756C41BB9}" type="pres">
      <dgm:prSet presAssocID="{E60AD840-B864-4AE0-9885-54CDA1DDC214}" presName="Name37" presStyleLbl="parChTrans1D4" presStyleIdx="5" presStyleCnt="14"/>
      <dgm:spPr/>
      <dgm:t>
        <a:bodyPr/>
        <a:lstStyle/>
        <a:p>
          <a:endParaRPr lang="en-US"/>
        </a:p>
      </dgm:t>
    </dgm:pt>
    <dgm:pt modelId="{F015A7D7-0B9A-46EB-BC91-6764682457BC}" type="pres">
      <dgm:prSet presAssocID="{F28B79D3-35D1-4942-81A8-32968C34A93A}" presName="hierRoot2" presStyleCnt="0">
        <dgm:presLayoutVars>
          <dgm:hierBranch val="init"/>
        </dgm:presLayoutVars>
      </dgm:prSet>
      <dgm:spPr/>
    </dgm:pt>
    <dgm:pt modelId="{ADB0B2A9-7152-4F8B-8C2D-FBC8B228708D}" type="pres">
      <dgm:prSet presAssocID="{F28B79D3-35D1-4942-81A8-32968C34A93A}" presName="rootComposite" presStyleCnt="0"/>
      <dgm:spPr/>
    </dgm:pt>
    <dgm:pt modelId="{BD60AE39-3BE8-4DF0-B46A-33D824D6D562}" type="pres">
      <dgm:prSet presAssocID="{F28B79D3-35D1-4942-81A8-32968C34A93A}" presName="rootText" presStyleLbl="node4" presStyleIdx="5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5DA7E9-AFA5-4C8A-BF6B-A3E492D0DA4F}" type="pres">
      <dgm:prSet presAssocID="{F28B79D3-35D1-4942-81A8-32968C34A93A}" presName="rootConnector" presStyleLbl="node4" presStyleIdx="5" presStyleCnt="14"/>
      <dgm:spPr/>
      <dgm:t>
        <a:bodyPr/>
        <a:lstStyle/>
        <a:p>
          <a:endParaRPr lang="en-US"/>
        </a:p>
      </dgm:t>
    </dgm:pt>
    <dgm:pt modelId="{AA83E322-B970-4322-ABCF-58F342E7635A}" type="pres">
      <dgm:prSet presAssocID="{F28B79D3-35D1-4942-81A8-32968C34A93A}" presName="hierChild4" presStyleCnt="0"/>
      <dgm:spPr/>
    </dgm:pt>
    <dgm:pt modelId="{9325FA05-4F88-4F09-8E8A-966D3C418575}" type="pres">
      <dgm:prSet presAssocID="{F28B79D3-35D1-4942-81A8-32968C34A93A}" presName="hierChild5" presStyleCnt="0"/>
      <dgm:spPr/>
    </dgm:pt>
    <dgm:pt modelId="{0DF32852-BE46-4D2C-B7DE-72E2F653B459}" type="pres">
      <dgm:prSet presAssocID="{BFF3FB31-56C2-4A97-8E11-2D9011117304}" presName="Name37" presStyleLbl="parChTrans1D4" presStyleIdx="6" presStyleCnt="14"/>
      <dgm:spPr/>
      <dgm:t>
        <a:bodyPr/>
        <a:lstStyle/>
        <a:p>
          <a:endParaRPr lang="en-US"/>
        </a:p>
      </dgm:t>
    </dgm:pt>
    <dgm:pt modelId="{6BF7F4FB-3159-4F45-93F1-A86852D82695}" type="pres">
      <dgm:prSet presAssocID="{CABAC2E5-4EB9-40CB-91FB-C3F9D85DD184}" presName="hierRoot2" presStyleCnt="0">
        <dgm:presLayoutVars>
          <dgm:hierBranch val="init"/>
        </dgm:presLayoutVars>
      </dgm:prSet>
      <dgm:spPr/>
    </dgm:pt>
    <dgm:pt modelId="{41E1A32F-49B3-49C8-AD07-1756BE597CCC}" type="pres">
      <dgm:prSet presAssocID="{CABAC2E5-4EB9-40CB-91FB-C3F9D85DD184}" presName="rootComposite" presStyleCnt="0"/>
      <dgm:spPr/>
    </dgm:pt>
    <dgm:pt modelId="{3C24F876-F022-43CD-AF43-1B99D56E6920}" type="pres">
      <dgm:prSet presAssocID="{CABAC2E5-4EB9-40CB-91FB-C3F9D85DD184}" presName="rootText" presStyleLbl="node4" presStyleIdx="6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FE0339-E177-4E66-8E10-C6F48A5F3949}" type="pres">
      <dgm:prSet presAssocID="{CABAC2E5-4EB9-40CB-91FB-C3F9D85DD184}" presName="rootConnector" presStyleLbl="node4" presStyleIdx="6" presStyleCnt="14"/>
      <dgm:spPr/>
      <dgm:t>
        <a:bodyPr/>
        <a:lstStyle/>
        <a:p>
          <a:endParaRPr lang="en-US"/>
        </a:p>
      </dgm:t>
    </dgm:pt>
    <dgm:pt modelId="{940A381C-E3C2-4442-8DFD-1EF6A831B24D}" type="pres">
      <dgm:prSet presAssocID="{CABAC2E5-4EB9-40CB-91FB-C3F9D85DD184}" presName="hierChild4" presStyleCnt="0"/>
      <dgm:spPr/>
    </dgm:pt>
    <dgm:pt modelId="{378397C2-DFE7-444F-9DE0-51D1244262AB}" type="pres">
      <dgm:prSet presAssocID="{CABAC2E5-4EB9-40CB-91FB-C3F9D85DD184}" presName="hierChild5" presStyleCnt="0"/>
      <dgm:spPr/>
    </dgm:pt>
    <dgm:pt modelId="{F41F0F25-8A11-4D97-9ACA-6F4A4B11791E}" type="pres">
      <dgm:prSet presAssocID="{778511A1-AE2F-4054-A0D9-D2ED3AD23285}" presName="Name37" presStyleLbl="parChTrans1D4" presStyleIdx="7" presStyleCnt="14"/>
      <dgm:spPr/>
      <dgm:t>
        <a:bodyPr/>
        <a:lstStyle/>
        <a:p>
          <a:endParaRPr lang="en-US"/>
        </a:p>
      </dgm:t>
    </dgm:pt>
    <dgm:pt modelId="{3AD12437-2775-4BD8-A4ED-F43C64FE5811}" type="pres">
      <dgm:prSet presAssocID="{08F82379-2F06-423F-ABE7-5164C9A2C063}" presName="hierRoot2" presStyleCnt="0">
        <dgm:presLayoutVars>
          <dgm:hierBranch val="init"/>
        </dgm:presLayoutVars>
      </dgm:prSet>
      <dgm:spPr/>
    </dgm:pt>
    <dgm:pt modelId="{43C5D3EC-EE51-4E36-AF65-AF48CCF2BAE0}" type="pres">
      <dgm:prSet presAssocID="{08F82379-2F06-423F-ABE7-5164C9A2C063}" presName="rootComposite" presStyleCnt="0"/>
      <dgm:spPr/>
    </dgm:pt>
    <dgm:pt modelId="{571BEC0F-2D0C-4A3E-BF39-841D279C16CB}" type="pres">
      <dgm:prSet presAssocID="{08F82379-2F06-423F-ABE7-5164C9A2C063}" presName="rootText" presStyleLbl="node4" presStyleIdx="7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C1B7F1-82BA-456F-B62B-4968A3C55B24}" type="pres">
      <dgm:prSet presAssocID="{08F82379-2F06-423F-ABE7-5164C9A2C063}" presName="rootConnector" presStyleLbl="node4" presStyleIdx="7" presStyleCnt="14"/>
      <dgm:spPr/>
      <dgm:t>
        <a:bodyPr/>
        <a:lstStyle/>
        <a:p>
          <a:endParaRPr lang="en-US"/>
        </a:p>
      </dgm:t>
    </dgm:pt>
    <dgm:pt modelId="{C675ED71-E658-4488-AA08-89A14572D67D}" type="pres">
      <dgm:prSet presAssocID="{08F82379-2F06-423F-ABE7-5164C9A2C063}" presName="hierChild4" presStyleCnt="0"/>
      <dgm:spPr/>
    </dgm:pt>
    <dgm:pt modelId="{52860039-20CD-4A0D-A491-89829B7CAAFC}" type="pres">
      <dgm:prSet presAssocID="{E56A7E7E-2E64-46A9-996F-E3B3940A02D3}" presName="Name37" presStyleLbl="parChTrans1D4" presStyleIdx="8" presStyleCnt="14"/>
      <dgm:spPr/>
      <dgm:t>
        <a:bodyPr/>
        <a:lstStyle/>
        <a:p>
          <a:endParaRPr lang="en-US"/>
        </a:p>
      </dgm:t>
    </dgm:pt>
    <dgm:pt modelId="{39FE6600-C7E2-4A58-92EB-782EB2FD3590}" type="pres">
      <dgm:prSet presAssocID="{27300840-8D3F-4BC7-A98E-6FE1617C10B5}" presName="hierRoot2" presStyleCnt="0">
        <dgm:presLayoutVars>
          <dgm:hierBranch val="init"/>
        </dgm:presLayoutVars>
      </dgm:prSet>
      <dgm:spPr/>
    </dgm:pt>
    <dgm:pt modelId="{D0AECDB1-0DAD-4C9F-B7F2-CB3D2CA42095}" type="pres">
      <dgm:prSet presAssocID="{27300840-8D3F-4BC7-A98E-6FE1617C10B5}" presName="rootComposite" presStyleCnt="0"/>
      <dgm:spPr/>
    </dgm:pt>
    <dgm:pt modelId="{DE3E4903-746C-4D4B-BF9A-C534FA8DFD49}" type="pres">
      <dgm:prSet presAssocID="{27300840-8D3F-4BC7-A98E-6FE1617C10B5}" presName="rootText" presStyleLbl="node4" presStyleIdx="8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0B8371-42EC-4476-BF5A-F8CEDF68EF12}" type="pres">
      <dgm:prSet presAssocID="{27300840-8D3F-4BC7-A98E-6FE1617C10B5}" presName="rootConnector" presStyleLbl="node4" presStyleIdx="8" presStyleCnt="14"/>
      <dgm:spPr/>
      <dgm:t>
        <a:bodyPr/>
        <a:lstStyle/>
        <a:p>
          <a:endParaRPr lang="en-US"/>
        </a:p>
      </dgm:t>
    </dgm:pt>
    <dgm:pt modelId="{D1504C7E-9B55-43A6-A3F9-98D5F0679317}" type="pres">
      <dgm:prSet presAssocID="{27300840-8D3F-4BC7-A98E-6FE1617C10B5}" presName="hierChild4" presStyleCnt="0"/>
      <dgm:spPr/>
    </dgm:pt>
    <dgm:pt modelId="{616A2D34-8F19-430A-B998-61BCB607E6EF}" type="pres">
      <dgm:prSet presAssocID="{27300840-8D3F-4BC7-A98E-6FE1617C10B5}" presName="hierChild5" presStyleCnt="0"/>
      <dgm:spPr/>
    </dgm:pt>
    <dgm:pt modelId="{68CE1376-D5E6-401E-86AC-6A2BAD4DE712}" type="pres">
      <dgm:prSet presAssocID="{DC329BAB-07B5-4D84-A37C-A842F6CBB634}" presName="Name37" presStyleLbl="parChTrans1D4" presStyleIdx="9" presStyleCnt="14"/>
      <dgm:spPr/>
      <dgm:t>
        <a:bodyPr/>
        <a:lstStyle/>
        <a:p>
          <a:endParaRPr lang="en-US"/>
        </a:p>
      </dgm:t>
    </dgm:pt>
    <dgm:pt modelId="{3F6CC656-C155-4881-A3B9-494109673E44}" type="pres">
      <dgm:prSet presAssocID="{AD62073E-42BF-4E57-810E-9EC0A2AE24EC}" presName="hierRoot2" presStyleCnt="0">
        <dgm:presLayoutVars>
          <dgm:hierBranch val="init"/>
        </dgm:presLayoutVars>
      </dgm:prSet>
      <dgm:spPr/>
    </dgm:pt>
    <dgm:pt modelId="{F78ED1A9-97FA-4CBF-9CED-0F8202129786}" type="pres">
      <dgm:prSet presAssocID="{AD62073E-42BF-4E57-810E-9EC0A2AE24EC}" presName="rootComposite" presStyleCnt="0"/>
      <dgm:spPr/>
    </dgm:pt>
    <dgm:pt modelId="{56D1817D-22F8-4CB3-96DE-444B8310A7B8}" type="pres">
      <dgm:prSet presAssocID="{AD62073E-42BF-4E57-810E-9EC0A2AE24EC}" presName="rootText" presStyleLbl="node4" presStyleIdx="9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C68C83-37F4-4052-9F59-9ADF1815AA61}" type="pres">
      <dgm:prSet presAssocID="{AD62073E-42BF-4E57-810E-9EC0A2AE24EC}" presName="rootConnector" presStyleLbl="node4" presStyleIdx="9" presStyleCnt="14"/>
      <dgm:spPr/>
      <dgm:t>
        <a:bodyPr/>
        <a:lstStyle/>
        <a:p>
          <a:endParaRPr lang="en-US"/>
        </a:p>
      </dgm:t>
    </dgm:pt>
    <dgm:pt modelId="{BD463CD4-B613-47A0-9EC9-933B828459A8}" type="pres">
      <dgm:prSet presAssocID="{AD62073E-42BF-4E57-810E-9EC0A2AE24EC}" presName="hierChild4" presStyleCnt="0"/>
      <dgm:spPr/>
    </dgm:pt>
    <dgm:pt modelId="{98A8CF51-BDA1-4198-9438-51A42CAEBF59}" type="pres">
      <dgm:prSet presAssocID="{AD62073E-42BF-4E57-810E-9EC0A2AE24EC}" presName="hierChild5" presStyleCnt="0"/>
      <dgm:spPr/>
    </dgm:pt>
    <dgm:pt modelId="{25DECFC6-DAAA-4098-A8FE-4639BC473388}" type="pres">
      <dgm:prSet presAssocID="{08F82379-2F06-423F-ABE7-5164C9A2C063}" presName="hierChild5" presStyleCnt="0"/>
      <dgm:spPr/>
    </dgm:pt>
    <dgm:pt modelId="{DE753965-B28B-4969-BBDF-81E116D924EB}" type="pres">
      <dgm:prSet presAssocID="{DD05E71C-69E5-4C9B-960F-3AFE2CF2CC3E}" presName="Name37" presStyleLbl="parChTrans1D4" presStyleIdx="10" presStyleCnt="14"/>
      <dgm:spPr/>
      <dgm:t>
        <a:bodyPr/>
        <a:lstStyle/>
        <a:p>
          <a:endParaRPr lang="en-US"/>
        </a:p>
      </dgm:t>
    </dgm:pt>
    <dgm:pt modelId="{040DC845-DD1D-43C9-99BC-9A0252869B25}" type="pres">
      <dgm:prSet presAssocID="{B158E46D-91F4-4BED-8603-C8B59FD631DE}" presName="hierRoot2" presStyleCnt="0">
        <dgm:presLayoutVars>
          <dgm:hierBranch val="init"/>
        </dgm:presLayoutVars>
      </dgm:prSet>
      <dgm:spPr/>
    </dgm:pt>
    <dgm:pt modelId="{B8ABD853-3D47-4032-B894-58BA25ECBD75}" type="pres">
      <dgm:prSet presAssocID="{B158E46D-91F4-4BED-8603-C8B59FD631DE}" presName="rootComposite" presStyleCnt="0"/>
      <dgm:spPr/>
    </dgm:pt>
    <dgm:pt modelId="{88B00023-0DB4-4C6A-8757-EF31EBA33ADF}" type="pres">
      <dgm:prSet presAssocID="{B158E46D-91F4-4BED-8603-C8B59FD631DE}" presName="rootText" presStyleLbl="node4" presStyleIdx="10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69A086-F977-4E22-B674-B92EAC25F10D}" type="pres">
      <dgm:prSet presAssocID="{B158E46D-91F4-4BED-8603-C8B59FD631DE}" presName="rootConnector" presStyleLbl="node4" presStyleIdx="10" presStyleCnt="14"/>
      <dgm:spPr/>
      <dgm:t>
        <a:bodyPr/>
        <a:lstStyle/>
        <a:p>
          <a:endParaRPr lang="en-US"/>
        </a:p>
      </dgm:t>
    </dgm:pt>
    <dgm:pt modelId="{988B71C2-48B3-4032-844B-2E4BBF442B15}" type="pres">
      <dgm:prSet presAssocID="{B158E46D-91F4-4BED-8603-C8B59FD631DE}" presName="hierChild4" presStyleCnt="0"/>
      <dgm:spPr/>
    </dgm:pt>
    <dgm:pt modelId="{F67E9AD9-5653-4A29-9CDD-8664B81A6B98}" type="pres">
      <dgm:prSet presAssocID="{B158E46D-91F4-4BED-8603-C8B59FD631DE}" presName="hierChild5" presStyleCnt="0"/>
      <dgm:spPr/>
    </dgm:pt>
    <dgm:pt modelId="{C963B7AA-1138-47DF-8A44-5F4FBC496A20}" type="pres">
      <dgm:prSet presAssocID="{E55D4E33-3BDB-4A25-A55F-0FCB7AB82BAC}" presName="Name37" presStyleLbl="parChTrans1D4" presStyleIdx="11" presStyleCnt="14"/>
      <dgm:spPr/>
      <dgm:t>
        <a:bodyPr/>
        <a:lstStyle/>
        <a:p>
          <a:endParaRPr lang="en-US"/>
        </a:p>
      </dgm:t>
    </dgm:pt>
    <dgm:pt modelId="{BAB64718-0DFA-4DF9-9A31-8A03AE640DED}" type="pres">
      <dgm:prSet presAssocID="{14884C1A-C302-4609-9336-3D0EC98C3369}" presName="hierRoot2" presStyleCnt="0">
        <dgm:presLayoutVars>
          <dgm:hierBranch val="init"/>
        </dgm:presLayoutVars>
      </dgm:prSet>
      <dgm:spPr/>
    </dgm:pt>
    <dgm:pt modelId="{F7950BBF-D38E-4C2D-B5C9-62AD4A331AC2}" type="pres">
      <dgm:prSet presAssocID="{14884C1A-C302-4609-9336-3D0EC98C3369}" presName="rootComposite" presStyleCnt="0"/>
      <dgm:spPr/>
    </dgm:pt>
    <dgm:pt modelId="{5935FEAB-B68A-4196-9939-A471FA56DF75}" type="pres">
      <dgm:prSet presAssocID="{14884C1A-C302-4609-9336-3D0EC98C3369}" presName="rootText" presStyleLbl="node4" presStyleIdx="11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486586-FC9A-4DCC-843C-D195E09B6F71}" type="pres">
      <dgm:prSet presAssocID="{14884C1A-C302-4609-9336-3D0EC98C3369}" presName="rootConnector" presStyleLbl="node4" presStyleIdx="11" presStyleCnt="14"/>
      <dgm:spPr/>
      <dgm:t>
        <a:bodyPr/>
        <a:lstStyle/>
        <a:p>
          <a:endParaRPr lang="en-US"/>
        </a:p>
      </dgm:t>
    </dgm:pt>
    <dgm:pt modelId="{2B900C2A-7EA5-42DA-995A-986697BB43C1}" type="pres">
      <dgm:prSet presAssocID="{14884C1A-C302-4609-9336-3D0EC98C3369}" presName="hierChild4" presStyleCnt="0"/>
      <dgm:spPr/>
    </dgm:pt>
    <dgm:pt modelId="{5144981C-4D59-488F-AFFB-11AE957A228F}" type="pres">
      <dgm:prSet presAssocID="{14884C1A-C302-4609-9336-3D0EC98C3369}" presName="hierChild5" presStyleCnt="0"/>
      <dgm:spPr/>
    </dgm:pt>
    <dgm:pt modelId="{E57C3EF0-745F-4E1F-A146-6BE0B3B5EB07}" type="pres">
      <dgm:prSet presAssocID="{32AA11FA-1054-443F-9BB7-0D01188E1174}" presName="Name37" presStyleLbl="parChTrans1D4" presStyleIdx="12" presStyleCnt="14"/>
      <dgm:spPr/>
      <dgm:t>
        <a:bodyPr/>
        <a:lstStyle/>
        <a:p>
          <a:endParaRPr lang="en-US"/>
        </a:p>
      </dgm:t>
    </dgm:pt>
    <dgm:pt modelId="{960399B6-63F1-4A76-888E-679E96613339}" type="pres">
      <dgm:prSet presAssocID="{F7D4C88E-C8D5-4A20-92D1-8E3442B355D4}" presName="hierRoot2" presStyleCnt="0">
        <dgm:presLayoutVars>
          <dgm:hierBranch val="init"/>
        </dgm:presLayoutVars>
      </dgm:prSet>
      <dgm:spPr/>
    </dgm:pt>
    <dgm:pt modelId="{0F7F10E2-1B69-41FA-BB41-A3B2CB645966}" type="pres">
      <dgm:prSet presAssocID="{F7D4C88E-C8D5-4A20-92D1-8E3442B355D4}" presName="rootComposite" presStyleCnt="0"/>
      <dgm:spPr/>
    </dgm:pt>
    <dgm:pt modelId="{41D269F7-6A2E-465B-A38F-8F8274DE3CF3}" type="pres">
      <dgm:prSet presAssocID="{F7D4C88E-C8D5-4A20-92D1-8E3442B355D4}" presName="rootText" presStyleLbl="node4" presStyleIdx="12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38A731-71BB-4458-8011-59C53E3C83C3}" type="pres">
      <dgm:prSet presAssocID="{F7D4C88E-C8D5-4A20-92D1-8E3442B355D4}" presName="rootConnector" presStyleLbl="node4" presStyleIdx="12" presStyleCnt="14"/>
      <dgm:spPr/>
      <dgm:t>
        <a:bodyPr/>
        <a:lstStyle/>
        <a:p>
          <a:endParaRPr lang="en-US"/>
        </a:p>
      </dgm:t>
    </dgm:pt>
    <dgm:pt modelId="{71F20CB0-5B1F-4E9F-BE41-5676CF709F02}" type="pres">
      <dgm:prSet presAssocID="{F7D4C88E-C8D5-4A20-92D1-8E3442B355D4}" presName="hierChild4" presStyleCnt="0"/>
      <dgm:spPr/>
    </dgm:pt>
    <dgm:pt modelId="{560A0029-3090-42C8-B110-27E4107D844B}" type="pres">
      <dgm:prSet presAssocID="{F7D4C88E-C8D5-4A20-92D1-8E3442B355D4}" presName="hierChild5" presStyleCnt="0"/>
      <dgm:spPr/>
    </dgm:pt>
    <dgm:pt modelId="{2F35E13D-6758-4B7D-8D8C-FAC6EDDC76AA}" type="pres">
      <dgm:prSet presAssocID="{038A3FFC-B643-4A83-8AF1-7615FADA2341}" presName="Name37" presStyleLbl="parChTrans1D4" presStyleIdx="13" presStyleCnt="14"/>
      <dgm:spPr/>
      <dgm:t>
        <a:bodyPr/>
        <a:lstStyle/>
        <a:p>
          <a:endParaRPr lang="en-US"/>
        </a:p>
      </dgm:t>
    </dgm:pt>
    <dgm:pt modelId="{77E3C3B4-5454-46AE-B6FE-AEB5870F0B4A}" type="pres">
      <dgm:prSet presAssocID="{C11FF389-18EE-47A5-87F8-D1D58EE230F7}" presName="hierRoot2" presStyleCnt="0">
        <dgm:presLayoutVars>
          <dgm:hierBranch val="init"/>
        </dgm:presLayoutVars>
      </dgm:prSet>
      <dgm:spPr/>
    </dgm:pt>
    <dgm:pt modelId="{93EC9FA9-CA03-4B30-926C-B5F515B03F45}" type="pres">
      <dgm:prSet presAssocID="{C11FF389-18EE-47A5-87F8-D1D58EE230F7}" presName="rootComposite" presStyleCnt="0"/>
      <dgm:spPr/>
    </dgm:pt>
    <dgm:pt modelId="{BB0388FF-0FB7-48BE-9DCB-F30282FC6E0C}" type="pres">
      <dgm:prSet presAssocID="{C11FF389-18EE-47A5-87F8-D1D58EE230F7}" presName="rootText" presStyleLbl="node4" presStyleIdx="13" presStyleCnt="1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B03D95-832F-474C-A5D7-78C5BE003A5D}" type="pres">
      <dgm:prSet presAssocID="{C11FF389-18EE-47A5-87F8-D1D58EE230F7}" presName="rootConnector" presStyleLbl="node4" presStyleIdx="13" presStyleCnt="14"/>
      <dgm:spPr/>
      <dgm:t>
        <a:bodyPr/>
        <a:lstStyle/>
        <a:p>
          <a:endParaRPr lang="en-US"/>
        </a:p>
      </dgm:t>
    </dgm:pt>
    <dgm:pt modelId="{D2523B97-3C76-490B-A2FC-8B8FF4B326A3}" type="pres">
      <dgm:prSet presAssocID="{C11FF389-18EE-47A5-87F8-D1D58EE230F7}" presName="hierChild4" presStyleCnt="0"/>
      <dgm:spPr/>
    </dgm:pt>
    <dgm:pt modelId="{2192FB33-5AB9-4FCB-92FB-8D5CD337D47E}" type="pres">
      <dgm:prSet presAssocID="{C11FF389-18EE-47A5-87F8-D1D58EE230F7}" presName="hierChild5" presStyleCnt="0"/>
      <dgm:spPr/>
    </dgm:pt>
    <dgm:pt modelId="{D817FB89-1B46-4CFD-8B92-31D03E63BA22}" type="pres">
      <dgm:prSet presAssocID="{AB7951B7-0301-47DE-B2E5-86F1011D48B4}" presName="hierChild5" presStyleCnt="0"/>
      <dgm:spPr/>
    </dgm:pt>
    <dgm:pt modelId="{4ED76A99-8EB0-4C7E-B3C6-A5B1429C49DA}" type="pres">
      <dgm:prSet presAssocID="{CC00F7C8-93F4-429C-8407-35F311050FB3}" presName="hierChild5" presStyleCnt="0"/>
      <dgm:spPr/>
    </dgm:pt>
    <dgm:pt modelId="{A7980F75-EEC5-4D38-B112-91C7710D6431}" type="pres">
      <dgm:prSet presAssocID="{8C039EE2-87F9-4DD6-B6EA-59BEE22FDFFA}" presName="hierChild3" presStyleCnt="0"/>
      <dgm:spPr/>
    </dgm:pt>
  </dgm:ptLst>
  <dgm:cxnLst>
    <dgm:cxn modelId="{495956D3-78CD-4C2A-BD13-E069A86B7E2A}" type="presOf" srcId="{B158E46D-91F4-4BED-8603-C8B59FD631DE}" destId="{E869A086-F977-4E22-B674-B92EAC25F10D}" srcOrd="1" destOrd="0" presId="urn:microsoft.com/office/officeart/2005/8/layout/orgChart1"/>
    <dgm:cxn modelId="{481859FE-EFF1-4109-B8DE-B28E360A58E1}" srcId="{CD6E4CD2-8AAF-46F3-BDC9-C5AF553EFFA6}" destId="{F86D57D1-ED02-4E8A-A4ED-47B8A3D70AC2}" srcOrd="2" destOrd="0" parTransId="{E890130B-A2D1-47D1-91F9-71DFEDB36E4F}" sibTransId="{9B5C35CA-6B57-4A03-A58B-BB7B7E1E5816}"/>
    <dgm:cxn modelId="{D36D5DB3-63AC-4DE2-89E9-D24BB3E01CED}" type="presOf" srcId="{14884C1A-C302-4609-9336-3D0EC98C3369}" destId="{B4486586-FC9A-4DCC-843C-D195E09B6F71}" srcOrd="1" destOrd="0" presId="urn:microsoft.com/office/officeart/2005/8/layout/orgChart1"/>
    <dgm:cxn modelId="{3F95BB5D-10AB-42A9-B45E-827559F37A0D}" type="presOf" srcId="{27300840-8D3F-4BC7-A98E-6FE1617C10B5}" destId="{740B8371-42EC-4476-BF5A-F8CEDF68EF12}" srcOrd="1" destOrd="0" presId="urn:microsoft.com/office/officeart/2005/8/layout/orgChart1"/>
    <dgm:cxn modelId="{9842C9CC-47E9-4993-8E04-649347A7A221}" type="presOf" srcId="{08F82379-2F06-423F-ABE7-5164C9A2C063}" destId="{571BEC0F-2D0C-4A3E-BF39-841D279C16CB}" srcOrd="0" destOrd="0" presId="urn:microsoft.com/office/officeart/2005/8/layout/orgChart1"/>
    <dgm:cxn modelId="{A8B38CB3-848E-4793-882B-F9CED556B282}" type="presOf" srcId="{92DB58F2-C44D-4A27-9117-5813BEF35F51}" destId="{E5E863FB-154C-4941-ADB4-27794C90ADF6}" srcOrd="0" destOrd="0" presId="urn:microsoft.com/office/officeart/2005/8/layout/orgChart1"/>
    <dgm:cxn modelId="{A09D71F1-19B3-49F4-8F5A-A1088C575031}" srcId="{AB7951B7-0301-47DE-B2E5-86F1011D48B4}" destId="{14884C1A-C302-4609-9336-3D0EC98C3369}" srcOrd="6" destOrd="0" parTransId="{E55D4E33-3BDB-4A25-A55F-0FCB7AB82BAC}" sibTransId="{3F03F428-B34B-431A-BA9D-462A17F114D1}"/>
    <dgm:cxn modelId="{B4BF213F-0FCB-4967-9F68-EA4E17CCF4D1}" type="presOf" srcId="{08F82379-2F06-423F-ABE7-5164C9A2C063}" destId="{45C1B7F1-82BA-456F-B62B-4968A3C55B24}" srcOrd="1" destOrd="0" presId="urn:microsoft.com/office/officeart/2005/8/layout/orgChart1"/>
    <dgm:cxn modelId="{44BD408F-D7B8-4F96-ACBA-974CBDF6A31B}" type="presOf" srcId="{0C7CE31D-A5E5-4460-95D1-CEA25679AB25}" destId="{72252336-D0B6-4927-9E81-923B59481488}" srcOrd="0" destOrd="0" presId="urn:microsoft.com/office/officeart/2005/8/layout/orgChart1"/>
    <dgm:cxn modelId="{CD895A7A-1D53-479B-BB48-E831D11B753D}" type="presOf" srcId="{C11FF389-18EE-47A5-87F8-D1D58EE230F7}" destId="{AFB03D95-832F-474C-A5D7-78C5BE003A5D}" srcOrd="1" destOrd="0" presId="urn:microsoft.com/office/officeart/2005/8/layout/orgChart1"/>
    <dgm:cxn modelId="{04699A8F-083F-424C-8C8C-80030C8D0A1E}" type="presOf" srcId="{F86D57D1-ED02-4E8A-A4ED-47B8A3D70AC2}" destId="{23614691-33F8-4995-9700-507C700DA6F5}" srcOrd="1" destOrd="0" presId="urn:microsoft.com/office/officeart/2005/8/layout/orgChart1"/>
    <dgm:cxn modelId="{83B2849E-9A09-4740-973D-0435CE7E2143}" srcId="{08F82379-2F06-423F-ABE7-5164C9A2C063}" destId="{27300840-8D3F-4BC7-A98E-6FE1617C10B5}" srcOrd="0" destOrd="0" parTransId="{E56A7E7E-2E64-46A9-996F-E3B3940A02D3}" sibTransId="{AFF9E69F-F0F5-44FB-97BE-AE347FD73BF7}"/>
    <dgm:cxn modelId="{86A8F7BC-3E9A-45E1-9853-3BEEB4ABFCF4}" type="presOf" srcId="{F28B79D3-35D1-4942-81A8-32968C34A93A}" destId="{525DA7E9-AFA5-4C8A-BF6B-A3E492D0DA4F}" srcOrd="1" destOrd="0" presId="urn:microsoft.com/office/officeart/2005/8/layout/orgChart1"/>
    <dgm:cxn modelId="{E3EF75D1-A5CB-45FB-B301-DD0571AC2D68}" srcId="{AB7951B7-0301-47DE-B2E5-86F1011D48B4}" destId="{F28B79D3-35D1-4942-81A8-32968C34A93A}" srcOrd="2" destOrd="0" parTransId="{E60AD840-B864-4AE0-9885-54CDA1DDC214}" sibTransId="{0D2A68E9-6F15-4837-9A15-58E6729F7D31}"/>
    <dgm:cxn modelId="{59C607C8-2ED7-43A5-A286-438879BA32F4}" type="presOf" srcId="{CD6E4CD2-8AAF-46F3-BDC9-C5AF553EFFA6}" destId="{790E6EFA-CB77-4D33-9931-8F9877AADB4B}" srcOrd="1" destOrd="0" presId="urn:microsoft.com/office/officeart/2005/8/layout/orgChart1"/>
    <dgm:cxn modelId="{2E9A3093-1235-48E9-BD12-A5CE9C4AF924}" type="presOf" srcId="{CC00F7C8-93F4-429C-8407-35F311050FB3}" destId="{C74F10B5-FA37-46DA-96FF-53220A85D8F0}" srcOrd="0" destOrd="0" presId="urn:microsoft.com/office/officeart/2005/8/layout/orgChart1"/>
    <dgm:cxn modelId="{34907ED3-6CC3-4892-8D3F-63DBE20D7142}" srcId="{AB7951B7-0301-47DE-B2E5-86F1011D48B4}" destId="{CABAC2E5-4EB9-40CB-91FB-C3F9D85DD184}" srcOrd="3" destOrd="0" parTransId="{BFF3FB31-56C2-4A97-8E11-2D9011117304}" sibTransId="{2C3CB055-9F81-46C0-8FD6-E919A81EDBFC}"/>
    <dgm:cxn modelId="{D79B4A3E-701E-44FB-8B61-E4EB8233A1CC}" type="presOf" srcId="{E56A7E7E-2E64-46A9-996F-E3B3940A02D3}" destId="{52860039-20CD-4A0D-A491-89829B7CAAFC}" srcOrd="0" destOrd="0" presId="urn:microsoft.com/office/officeart/2005/8/layout/orgChart1"/>
    <dgm:cxn modelId="{B11C2240-A562-4D02-A524-C9C6D01C9BA1}" type="presOf" srcId="{596BB7EB-B3D8-49FC-9C17-BA3065322AD8}" destId="{8F4482B9-AB19-414E-BDF5-9AD042BB71D6}" srcOrd="1" destOrd="0" presId="urn:microsoft.com/office/officeart/2005/8/layout/orgChart1"/>
    <dgm:cxn modelId="{63D9C8CB-D146-4BC4-8BD4-131D27006D20}" type="presOf" srcId="{CC00F7C8-93F4-429C-8407-35F311050FB3}" destId="{922E636F-6178-43EB-8074-7C0D39940657}" srcOrd="1" destOrd="0" presId="urn:microsoft.com/office/officeart/2005/8/layout/orgChart1"/>
    <dgm:cxn modelId="{81F480B5-5853-487E-8425-32C155A9A7B4}" srcId="{AB7951B7-0301-47DE-B2E5-86F1011D48B4}" destId="{F7D4C88E-C8D5-4A20-92D1-8E3442B355D4}" srcOrd="7" destOrd="0" parTransId="{32AA11FA-1054-443F-9BB7-0D01188E1174}" sibTransId="{BEF632E3-E7C8-4765-9854-554E20A13A95}"/>
    <dgm:cxn modelId="{F6842A9F-7980-4BCA-99E8-057BC6324C0F}" type="presOf" srcId="{F7D4C88E-C8D5-4A20-92D1-8E3442B355D4}" destId="{7938A731-71BB-4458-8011-59C53E3C83C3}" srcOrd="1" destOrd="0" presId="urn:microsoft.com/office/officeart/2005/8/layout/orgChart1"/>
    <dgm:cxn modelId="{EC7239C2-822A-412B-B15F-7F2C1EC4CFBE}" type="presOf" srcId="{AD62073E-42BF-4E57-810E-9EC0A2AE24EC}" destId="{A8C68C83-37F4-4052-9F59-9ADF1815AA61}" srcOrd="1" destOrd="0" presId="urn:microsoft.com/office/officeart/2005/8/layout/orgChart1"/>
    <dgm:cxn modelId="{4BD1C009-258E-4EB0-9658-A152D07BA84C}" type="presOf" srcId="{DD624431-A675-4B83-8CBC-5B48B6CFFF14}" destId="{E5716DA6-16AD-447A-8950-58456338ADD8}" srcOrd="0" destOrd="0" presId="urn:microsoft.com/office/officeart/2005/8/layout/orgChart1"/>
    <dgm:cxn modelId="{C8299B48-ADF2-4B3E-8D49-07285BEA3E06}" srcId="{08F82379-2F06-423F-ABE7-5164C9A2C063}" destId="{AD62073E-42BF-4E57-810E-9EC0A2AE24EC}" srcOrd="1" destOrd="0" parTransId="{DC329BAB-07B5-4D84-A37C-A842F6CBB634}" sibTransId="{2F0982E8-60B0-4E6F-9B00-3BBF6B409CC4}"/>
    <dgm:cxn modelId="{5764D17D-30BE-48F3-A1C6-53CB3C4575B5}" type="presOf" srcId="{32AA11FA-1054-443F-9BB7-0D01188E1174}" destId="{E57C3EF0-745F-4E1F-A146-6BE0B3B5EB07}" srcOrd="0" destOrd="0" presId="urn:microsoft.com/office/officeart/2005/8/layout/orgChart1"/>
    <dgm:cxn modelId="{D67BD445-672E-4C64-B1C3-907F18E215EF}" type="presOf" srcId="{AB7951B7-0301-47DE-B2E5-86F1011D48B4}" destId="{1ADC803E-C162-4D5E-A06A-8C3B2432A403}" srcOrd="0" destOrd="0" presId="urn:microsoft.com/office/officeart/2005/8/layout/orgChart1"/>
    <dgm:cxn modelId="{ABA236F7-93FA-4B8F-8AFE-0A13D9E0A2F4}" type="presOf" srcId="{95278902-5E35-4609-9BE6-B41F85D94224}" destId="{48CF979B-07B3-4407-A235-9FB69487F699}" srcOrd="0" destOrd="0" presId="urn:microsoft.com/office/officeart/2005/8/layout/orgChart1"/>
    <dgm:cxn modelId="{CF0EF487-0D52-4F22-8CFE-559EB4CA48BC}" srcId="{AB7951B7-0301-47DE-B2E5-86F1011D48B4}" destId="{95278902-5E35-4609-9BE6-B41F85D94224}" srcOrd="0" destOrd="0" parTransId="{92DB58F2-C44D-4A27-9117-5813BEF35F51}" sibTransId="{235E243B-0B5E-41FE-8F3C-7DB466136203}"/>
    <dgm:cxn modelId="{75DCB256-DC3A-4915-BED3-AA678164E244}" type="presOf" srcId="{8C039EE2-87F9-4DD6-B6EA-59BEE22FDFFA}" destId="{E437C3D7-B245-4AF2-9F4A-501DD3BC65F0}" srcOrd="1" destOrd="0" presId="urn:microsoft.com/office/officeart/2005/8/layout/orgChart1"/>
    <dgm:cxn modelId="{F858703D-5817-40D3-8B80-CDEB8162BB07}" type="presOf" srcId="{67C090BA-0021-4012-9BDF-01C5E5E8EADD}" destId="{C8E13D4F-25BB-4333-8BE3-72C720B9B4E3}" srcOrd="0" destOrd="0" presId="urn:microsoft.com/office/officeart/2005/8/layout/orgChart1"/>
    <dgm:cxn modelId="{62DA9251-7ED5-431B-AEBA-2FFC1DD1348E}" type="presOf" srcId="{95278902-5E35-4609-9BE6-B41F85D94224}" destId="{DC7B1C86-D95A-4A86-817F-0AC0FF91EBCA}" srcOrd="1" destOrd="0" presId="urn:microsoft.com/office/officeart/2005/8/layout/orgChart1"/>
    <dgm:cxn modelId="{F3357D90-2D48-4839-A974-BE20643A158D}" type="presOf" srcId="{10148ECB-59CB-4AAF-9F13-406E10F42246}" destId="{D8440FCC-5E22-4336-80EB-C3291317C2D2}" srcOrd="0" destOrd="0" presId="urn:microsoft.com/office/officeart/2005/8/layout/orgChart1"/>
    <dgm:cxn modelId="{E91F1E3E-7A1A-49E5-BDEF-7B9D9B7600A9}" type="presOf" srcId="{8C039EE2-87F9-4DD6-B6EA-59BEE22FDFFA}" destId="{4E6D9989-592D-43FC-BB26-35AB82469413}" srcOrd="0" destOrd="0" presId="urn:microsoft.com/office/officeart/2005/8/layout/orgChart1"/>
    <dgm:cxn modelId="{EF6C4E68-4D93-4807-AD03-95739AF40714}" srcId="{AB7951B7-0301-47DE-B2E5-86F1011D48B4}" destId="{B158E46D-91F4-4BED-8603-C8B59FD631DE}" srcOrd="5" destOrd="0" parTransId="{DD05E71C-69E5-4C9B-960F-3AFE2CF2CC3E}" sibTransId="{C69A24C1-52D7-4A0F-8969-0243A4410E6D}"/>
    <dgm:cxn modelId="{C44FF044-D63E-4F31-8ACB-54BEB37C79D7}" type="presOf" srcId="{038A3FFC-B643-4A83-8AF1-7615FADA2341}" destId="{2F35E13D-6758-4B7D-8D8C-FAC6EDDC76AA}" srcOrd="0" destOrd="0" presId="urn:microsoft.com/office/officeart/2005/8/layout/orgChart1"/>
    <dgm:cxn modelId="{8CE61352-9518-4954-BABC-C4BE54720903}" type="presOf" srcId="{B158E46D-91F4-4BED-8603-C8B59FD631DE}" destId="{88B00023-0DB4-4C6A-8757-EF31EBA33ADF}" srcOrd="0" destOrd="0" presId="urn:microsoft.com/office/officeart/2005/8/layout/orgChart1"/>
    <dgm:cxn modelId="{6E59E056-FFDB-431F-852F-E3C61E5C32B1}" type="presOf" srcId="{8FD403B0-F668-4EA7-B350-65A323FB5A51}" destId="{D402327D-BBB0-4799-BCB5-9EEFE9529062}" srcOrd="0" destOrd="0" presId="urn:microsoft.com/office/officeart/2005/8/layout/orgChart1"/>
    <dgm:cxn modelId="{5D301451-615A-40A0-82BD-B2C63241C5AC}" srcId="{CC00F7C8-93F4-429C-8407-35F311050FB3}" destId="{AB7951B7-0301-47DE-B2E5-86F1011D48B4}" srcOrd="3" destOrd="0" parTransId="{844E30B7-A611-4E76-9969-8F1FEACE8626}" sibTransId="{1278644B-F4FC-457D-8528-931086BCE190}"/>
    <dgm:cxn modelId="{E26749F5-2E94-454B-849F-394924BDA11F}" type="presOf" srcId="{E890130B-A2D1-47D1-91F9-71DFEDB36E4F}" destId="{FA89E7A6-8853-47D6-AA41-6F6D8343ABFF}" srcOrd="0" destOrd="0" presId="urn:microsoft.com/office/officeart/2005/8/layout/orgChart1"/>
    <dgm:cxn modelId="{05FC8890-98E0-4504-9405-F630DDD38672}" type="presOf" srcId="{44878517-2856-4775-A92A-2CED78B7279C}" destId="{615843E1-E264-4CA7-852B-2234CE69A028}" srcOrd="1" destOrd="0" presId="urn:microsoft.com/office/officeart/2005/8/layout/orgChart1"/>
    <dgm:cxn modelId="{974B5455-B206-4380-80B8-5887BDFDF0EA}" type="presOf" srcId="{A5C5416D-A788-4A70-B7C4-2C4B05B63B37}" destId="{6D631EC8-C5A8-464B-B087-D16020066CBE}" srcOrd="1" destOrd="0" presId="urn:microsoft.com/office/officeart/2005/8/layout/orgChart1"/>
    <dgm:cxn modelId="{674638EB-D6A7-480F-AD49-D45C657AA138}" type="presOf" srcId="{3A86C52A-2F7E-4BE4-9ABB-5EF0726FA275}" destId="{DBBDBB2A-8EF8-4499-A887-414BDEFB7CBF}" srcOrd="0" destOrd="0" presId="urn:microsoft.com/office/officeart/2005/8/layout/orgChart1"/>
    <dgm:cxn modelId="{78A8DFDC-0758-44CF-959D-5BB5D7D5C515}" type="presOf" srcId="{E55D4E33-3BDB-4A25-A55F-0FCB7AB82BAC}" destId="{C963B7AA-1138-47DF-8A44-5F4FBC496A20}" srcOrd="0" destOrd="0" presId="urn:microsoft.com/office/officeart/2005/8/layout/orgChart1"/>
    <dgm:cxn modelId="{4E08E352-3566-4A00-B0F1-C7A422156549}" type="presOf" srcId="{778511A1-AE2F-4054-A0D9-D2ED3AD23285}" destId="{F41F0F25-8A11-4D97-9ACA-6F4A4B11791E}" srcOrd="0" destOrd="0" presId="urn:microsoft.com/office/officeart/2005/8/layout/orgChart1"/>
    <dgm:cxn modelId="{803FE2A1-EC12-4AF0-B6E7-E65F5E78654D}" type="presOf" srcId="{E60AD840-B864-4AE0-9885-54CDA1DDC214}" destId="{1D40B411-C839-41B2-9EA9-FA9756C41BB9}" srcOrd="0" destOrd="0" presId="urn:microsoft.com/office/officeart/2005/8/layout/orgChart1"/>
    <dgm:cxn modelId="{F0906CA1-E53F-40CB-945C-6B786C6FB448}" srcId="{10148ECB-59CB-4AAF-9F13-406E10F42246}" destId="{8C039EE2-87F9-4DD6-B6EA-59BEE22FDFFA}" srcOrd="0" destOrd="0" parTransId="{213D1F61-68C3-435E-A7C8-EA520360A040}" sibTransId="{C0B16C10-BCEF-40F9-AA0A-2127AF1939F4}"/>
    <dgm:cxn modelId="{D5035FBB-D213-4F30-9BC9-60DB636CAB7F}" srcId="{AB7951B7-0301-47DE-B2E5-86F1011D48B4}" destId="{596BB7EB-B3D8-49FC-9C17-BA3065322AD8}" srcOrd="1" destOrd="0" parTransId="{7A3216F0-7070-4BA5-87B7-6CA66F937234}" sibTransId="{4D82A973-4AA6-4AF6-9A56-4D0396326C68}"/>
    <dgm:cxn modelId="{F9662F18-6D86-4221-9D60-9C2F2C8CB2B5}" srcId="{CD6E4CD2-8AAF-46F3-BDC9-C5AF553EFFA6}" destId="{A5C5416D-A788-4A70-B7C4-2C4B05B63B37}" srcOrd="1" destOrd="0" parTransId="{66576E38-8CCB-40AA-87E1-69C5EB834CEB}" sibTransId="{A9AABEF0-6A6F-4E59-B4D0-20BA6635BACC}"/>
    <dgm:cxn modelId="{5EC13DF3-FB81-4BF0-B275-E02032DFD79D}" srcId="{CC00F7C8-93F4-429C-8407-35F311050FB3}" destId="{67C090BA-0021-4012-9BDF-01C5E5E8EADD}" srcOrd="2" destOrd="0" parTransId="{09887E45-4703-4563-A1B2-CF10A5269AB0}" sibTransId="{1961F8EC-1E3F-44BF-9B3E-0DD9C769287A}"/>
    <dgm:cxn modelId="{F828D86C-9E4D-49F9-A814-515A2C4B761A}" type="presOf" srcId="{7A3216F0-7070-4BA5-87B7-6CA66F937234}" destId="{D777CBF5-89AD-4AFA-8C27-E25F4A260E85}" srcOrd="0" destOrd="0" presId="urn:microsoft.com/office/officeart/2005/8/layout/orgChart1"/>
    <dgm:cxn modelId="{4795A002-2F99-42B3-8956-792E2F7E3C82}" type="presOf" srcId="{F28B79D3-35D1-4942-81A8-32968C34A93A}" destId="{BD60AE39-3BE8-4DF0-B46A-33D824D6D562}" srcOrd="0" destOrd="0" presId="urn:microsoft.com/office/officeart/2005/8/layout/orgChart1"/>
    <dgm:cxn modelId="{425437FD-0FFE-46D3-9B73-F656CCE17900}" srcId="{AB7951B7-0301-47DE-B2E5-86F1011D48B4}" destId="{C11FF389-18EE-47A5-87F8-D1D58EE230F7}" srcOrd="8" destOrd="0" parTransId="{038A3FFC-B643-4A83-8AF1-7615FADA2341}" sibTransId="{2B7EE1AA-811B-405A-8CE8-69929CD859D7}"/>
    <dgm:cxn modelId="{8E4277C5-49BF-4546-8D72-DF16400D2E27}" type="presOf" srcId="{CABAC2E5-4EB9-40CB-91FB-C3F9D85DD184}" destId="{3C24F876-F022-43CD-AF43-1B99D56E6920}" srcOrd="0" destOrd="0" presId="urn:microsoft.com/office/officeart/2005/8/layout/orgChart1"/>
    <dgm:cxn modelId="{B1AC456E-B6EC-4F3B-850B-E817EC2C9283}" type="presOf" srcId="{87B494D6-61FD-438A-B372-0B245CE267A5}" destId="{7E265E59-2FE2-4FB7-8248-C1A8C5C3E9B4}" srcOrd="0" destOrd="0" presId="urn:microsoft.com/office/officeart/2005/8/layout/orgChart1"/>
    <dgm:cxn modelId="{28FAA44E-8C54-431A-85BD-B481119DD2A0}" srcId="{AB7951B7-0301-47DE-B2E5-86F1011D48B4}" destId="{08F82379-2F06-423F-ABE7-5164C9A2C063}" srcOrd="4" destOrd="0" parTransId="{778511A1-AE2F-4054-A0D9-D2ED3AD23285}" sibTransId="{C1957475-9C44-421F-BC1D-75D16D837501}"/>
    <dgm:cxn modelId="{DA86D86A-9D8E-4924-95C7-A5BA483EA752}" type="presOf" srcId="{F7D4C88E-C8D5-4A20-92D1-8E3442B355D4}" destId="{41D269F7-6A2E-465B-A38F-8F8274DE3CF3}" srcOrd="0" destOrd="0" presId="urn:microsoft.com/office/officeart/2005/8/layout/orgChart1"/>
    <dgm:cxn modelId="{0619FB02-4F72-46BA-A481-81FD82835332}" srcId="{8C039EE2-87F9-4DD6-B6EA-59BEE22FDFFA}" destId="{CC00F7C8-93F4-429C-8407-35F311050FB3}" srcOrd="0" destOrd="0" parTransId="{0C7CE31D-A5E5-4460-95D1-CEA25679AB25}" sibTransId="{D6DF8345-E30B-4C37-90B1-3A930F14C565}"/>
    <dgm:cxn modelId="{509A2049-9831-4684-BC5B-A3D4A9B317F4}" type="presOf" srcId="{67C090BA-0021-4012-9BDF-01C5E5E8EADD}" destId="{8FF6A164-E800-45F5-9D1F-2BB53733807C}" srcOrd="1" destOrd="0" presId="urn:microsoft.com/office/officeart/2005/8/layout/orgChart1"/>
    <dgm:cxn modelId="{EA858B92-15A1-421C-8AA6-1FAA4192F321}" srcId="{CD6E4CD2-8AAF-46F3-BDC9-C5AF553EFFA6}" destId="{44878517-2856-4775-A92A-2CED78B7279C}" srcOrd="0" destOrd="0" parTransId="{87B494D6-61FD-438A-B372-0B245CE267A5}" sibTransId="{B63CD265-E87D-4684-95A1-213DB7467F24}"/>
    <dgm:cxn modelId="{E736FB34-8057-495F-955E-D792784FB912}" type="presOf" srcId="{A5C5416D-A788-4A70-B7C4-2C4B05B63B37}" destId="{C95C6CD8-3DCC-401A-A68C-9ABC6BC0DBB6}" srcOrd="0" destOrd="0" presId="urn:microsoft.com/office/officeart/2005/8/layout/orgChart1"/>
    <dgm:cxn modelId="{797630A7-0C89-4DE9-A6DA-A9D17B524B7F}" type="presOf" srcId="{DC329BAB-07B5-4D84-A37C-A842F6CBB634}" destId="{68CE1376-D5E6-401E-86AC-6A2BAD4DE712}" srcOrd="0" destOrd="0" presId="urn:microsoft.com/office/officeart/2005/8/layout/orgChart1"/>
    <dgm:cxn modelId="{52523757-FB5B-4E3C-AC98-23BBCBB83692}" type="presOf" srcId="{14884C1A-C302-4609-9336-3D0EC98C3369}" destId="{5935FEAB-B68A-4196-9939-A471FA56DF75}" srcOrd="0" destOrd="0" presId="urn:microsoft.com/office/officeart/2005/8/layout/orgChart1"/>
    <dgm:cxn modelId="{F9ED2BED-CFC8-4642-9666-EF5A71746BD9}" type="presOf" srcId="{844E30B7-A611-4E76-9969-8F1FEACE8626}" destId="{F6CD7DDC-931B-4E37-B15D-A50485955ABF}" srcOrd="0" destOrd="0" presId="urn:microsoft.com/office/officeart/2005/8/layout/orgChart1"/>
    <dgm:cxn modelId="{3B67D6ED-1C08-449F-B2EA-9338BECBFF9C}" type="presOf" srcId="{66576E38-8CCB-40AA-87E1-69C5EB834CEB}" destId="{37A3A1D8-46FE-4513-88C7-5D9BC9C97ACA}" srcOrd="0" destOrd="0" presId="urn:microsoft.com/office/officeart/2005/8/layout/orgChart1"/>
    <dgm:cxn modelId="{97390611-7C4F-446F-B5AA-74D93111F882}" type="presOf" srcId="{44878517-2856-4775-A92A-2CED78B7279C}" destId="{8379E09B-F72B-4FAC-B883-D83DCDF19A1C}" srcOrd="0" destOrd="0" presId="urn:microsoft.com/office/officeart/2005/8/layout/orgChart1"/>
    <dgm:cxn modelId="{A25AB46E-65ED-4E55-BF4F-D3A095C0A79A}" type="presOf" srcId="{596BB7EB-B3D8-49FC-9C17-BA3065322AD8}" destId="{EE97B19F-A74E-4C23-92CE-EB0E298541B6}" srcOrd="0" destOrd="0" presId="urn:microsoft.com/office/officeart/2005/8/layout/orgChart1"/>
    <dgm:cxn modelId="{79933715-4051-40EC-A27C-C91D7A93B84A}" type="presOf" srcId="{DD05E71C-69E5-4C9B-960F-3AFE2CF2CC3E}" destId="{DE753965-B28B-4969-BBDF-81E116D924EB}" srcOrd="0" destOrd="0" presId="urn:microsoft.com/office/officeart/2005/8/layout/orgChart1"/>
    <dgm:cxn modelId="{7BE792DA-6846-442B-9701-793F0415B937}" type="presOf" srcId="{AB7951B7-0301-47DE-B2E5-86F1011D48B4}" destId="{F23AF624-7EE2-49BA-B706-214FB34C92A5}" srcOrd="1" destOrd="0" presId="urn:microsoft.com/office/officeart/2005/8/layout/orgChart1"/>
    <dgm:cxn modelId="{97F92CE3-752B-41ED-9B4D-2281DFDE9C04}" type="presOf" srcId="{27300840-8D3F-4BC7-A98E-6FE1617C10B5}" destId="{DE3E4903-746C-4D4B-BF9A-C534FA8DFD49}" srcOrd="0" destOrd="0" presId="urn:microsoft.com/office/officeart/2005/8/layout/orgChart1"/>
    <dgm:cxn modelId="{351C87C2-D4C6-4E9B-89E5-39783F28F793}" type="presOf" srcId="{AD62073E-42BF-4E57-810E-9EC0A2AE24EC}" destId="{56D1817D-22F8-4CB3-96DE-444B8310A7B8}" srcOrd="0" destOrd="0" presId="urn:microsoft.com/office/officeart/2005/8/layout/orgChart1"/>
    <dgm:cxn modelId="{B297C601-5C3D-4277-915B-1913047039AE}" type="presOf" srcId="{F86D57D1-ED02-4E8A-A4ED-47B8A3D70AC2}" destId="{ED5CEC28-E40B-40D8-909D-C459F19313AF}" srcOrd="0" destOrd="0" presId="urn:microsoft.com/office/officeart/2005/8/layout/orgChart1"/>
    <dgm:cxn modelId="{477ABCC2-3EA0-4F23-890C-93FDEA36A1B4}" srcId="{CC00F7C8-93F4-429C-8407-35F311050FB3}" destId="{3A86C52A-2F7E-4BE4-9ABB-5EF0726FA275}" srcOrd="0" destOrd="0" parTransId="{DD624431-A675-4B83-8CBC-5B48B6CFFF14}" sibTransId="{81D78373-ACD7-4536-BEDE-8FB25EFFEC10}"/>
    <dgm:cxn modelId="{974E5F04-C615-4385-81D9-F4F40E985507}" type="presOf" srcId="{C11FF389-18EE-47A5-87F8-D1D58EE230F7}" destId="{BB0388FF-0FB7-48BE-9DCB-F30282FC6E0C}" srcOrd="0" destOrd="0" presId="urn:microsoft.com/office/officeart/2005/8/layout/orgChart1"/>
    <dgm:cxn modelId="{AFF8626B-E4F7-4DBD-B6EF-2CC1E0244781}" type="presOf" srcId="{09887E45-4703-4563-A1B2-CF10A5269AB0}" destId="{C6CFA30E-CC03-4BE9-A6DD-5D0B41075710}" srcOrd="0" destOrd="0" presId="urn:microsoft.com/office/officeart/2005/8/layout/orgChart1"/>
    <dgm:cxn modelId="{9AE018C6-14E4-4453-9285-9CBECED97AB9}" type="presOf" srcId="{BFF3FB31-56C2-4A97-8E11-2D9011117304}" destId="{0DF32852-BE46-4D2C-B7DE-72E2F653B459}" srcOrd="0" destOrd="0" presId="urn:microsoft.com/office/officeart/2005/8/layout/orgChart1"/>
    <dgm:cxn modelId="{C9BAF1FB-B1BA-4893-ADB9-1909B76519C2}" srcId="{CC00F7C8-93F4-429C-8407-35F311050FB3}" destId="{CD6E4CD2-8AAF-46F3-BDC9-C5AF553EFFA6}" srcOrd="1" destOrd="0" parTransId="{8FD403B0-F668-4EA7-B350-65A323FB5A51}" sibTransId="{1305BB0F-99AF-400F-BA43-877E81DB68BB}"/>
    <dgm:cxn modelId="{988D6F35-160C-4265-AEBC-A60F97F98F00}" type="presOf" srcId="{3A86C52A-2F7E-4BE4-9ABB-5EF0726FA275}" destId="{4BBEE939-89BA-4BEC-A842-4386F107A36C}" srcOrd="1" destOrd="0" presId="urn:microsoft.com/office/officeart/2005/8/layout/orgChart1"/>
    <dgm:cxn modelId="{2BFA12CA-BA4B-4EA8-B037-0C46A5308808}" type="presOf" srcId="{CD6E4CD2-8AAF-46F3-BDC9-C5AF553EFFA6}" destId="{6A82AC01-E4B7-49D3-AEE0-14DF45916B0E}" srcOrd="0" destOrd="0" presId="urn:microsoft.com/office/officeart/2005/8/layout/orgChart1"/>
    <dgm:cxn modelId="{E533EB14-0F9C-4DF1-9366-D715B1AD8C40}" type="presOf" srcId="{CABAC2E5-4EB9-40CB-91FB-C3F9D85DD184}" destId="{9BFE0339-E177-4E66-8E10-C6F48A5F3949}" srcOrd="1" destOrd="0" presId="urn:microsoft.com/office/officeart/2005/8/layout/orgChart1"/>
    <dgm:cxn modelId="{A224E213-CE53-44D2-ADBE-2DCC427F3EA9}" type="presParOf" srcId="{D8440FCC-5E22-4336-80EB-C3291317C2D2}" destId="{88AAEED1-92D5-4B95-88A1-F92AE2141BFE}" srcOrd="0" destOrd="0" presId="urn:microsoft.com/office/officeart/2005/8/layout/orgChart1"/>
    <dgm:cxn modelId="{2DF108D9-62CD-462D-B76E-2862949F0801}" type="presParOf" srcId="{88AAEED1-92D5-4B95-88A1-F92AE2141BFE}" destId="{28010974-16A5-4059-998A-65FB25C851C4}" srcOrd="0" destOrd="0" presId="urn:microsoft.com/office/officeart/2005/8/layout/orgChart1"/>
    <dgm:cxn modelId="{2AF1BF1D-65E8-4E22-ABAD-3BBDFE0A00A6}" type="presParOf" srcId="{28010974-16A5-4059-998A-65FB25C851C4}" destId="{4E6D9989-592D-43FC-BB26-35AB82469413}" srcOrd="0" destOrd="0" presId="urn:microsoft.com/office/officeart/2005/8/layout/orgChart1"/>
    <dgm:cxn modelId="{DC465A40-3C2C-44AA-8410-0D21DDD354B8}" type="presParOf" srcId="{28010974-16A5-4059-998A-65FB25C851C4}" destId="{E437C3D7-B245-4AF2-9F4A-501DD3BC65F0}" srcOrd="1" destOrd="0" presId="urn:microsoft.com/office/officeart/2005/8/layout/orgChart1"/>
    <dgm:cxn modelId="{9365F2DB-2CF7-4AAF-9334-509045B42EE3}" type="presParOf" srcId="{88AAEED1-92D5-4B95-88A1-F92AE2141BFE}" destId="{93337ECA-7D3B-4FE4-9D53-4CC36E9BE506}" srcOrd="1" destOrd="0" presId="urn:microsoft.com/office/officeart/2005/8/layout/orgChart1"/>
    <dgm:cxn modelId="{EA7CACE2-469E-433D-B255-228692D39226}" type="presParOf" srcId="{93337ECA-7D3B-4FE4-9D53-4CC36E9BE506}" destId="{72252336-D0B6-4927-9E81-923B59481488}" srcOrd="0" destOrd="0" presId="urn:microsoft.com/office/officeart/2005/8/layout/orgChart1"/>
    <dgm:cxn modelId="{8E2FB565-F8C8-46F2-8D86-D4CEE50F8838}" type="presParOf" srcId="{93337ECA-7D3B-4FE4-9D53-4CC36E9BE506}" destId="{BA76E791-5ED1-4A24-B49E-35C86375CEB3}" srcOrd="1" destOrd="0" presId="urn:microsoft.com/office/officeart/2005/8/layout/orgChart1"/>
    <dgm:cxn modelId="{449A077F-E501-498D-B3E6-7D09A2D12303}" type="presParOf" srcId="{BA76E791-5ED1-4A24-B49E-35C86375CEB3}" destId="{4134717F-27E4-496E-8F5E-AE84C91A79B1}" srcOrd="0" destOrd="0" presId="urn:microsoft.com/office/officeart/2005/8/layout/orgChart1"/>
    <dgm:cxn modelId="{8BE73E5A-9C31-42D2-BE4C-67B490D879E5}" type="presParOf" srcId="{4134717F-27E4-496E-8F5E-AE84C91A79B1}" destId="{C74F10B5-FA37-46DA-96FF-53220A85D8F0}" srcOrd="0" destOrd="0" presId="urn:microsoft.com/office/officeart/2005/8/layout/orgChart1"/>
    <dgm:cxn modelId="{C541AA97-D1B7-4CC9-AFF5-D390A91C107B}" type="presParOf" srcId="{4134717F-27E4-496E-8F5E-AE84C91A79B1}" destId="{922E636F-6178-43EB-8074-7C0D39940657}" srcOrd="1" destOrd="0" presId="urn:microsoft.com/office/officeart/2005/8/layout/orgChart1"/>
    <dgm:cxn modelId="{85F52CB4-5400-4DA7-BA42-D0660F242F61}" type="presParOf" srcId="{BA76E791-5ED1-4A24-B49E-35C86375CEB3}" destId="{809D9FF4-8EFF-4383-8BE8-B2D0B15A81C0}" srcOrd="1" destOrd="0" presId="urn:microsoft.com/office/officeart/2005/8/layout/orgChart1"/>
    <dgm:cxn modelId="{DCDFBD65-D385-42E3-890E-DFAC02A2C1A5}" type="presParOf" srcId="{809D9FF4-8EFF-4383-8BE8-B2D0B15A81C0}" destId="{E5716DA6-16AD-447A-8950-58456338ADD8}" srcOrd="0" destOrd="0" presId="urn:microsoft.com/office/officeart/2005/8/layout/orgChart1"/>
    <dgm:cxn modelId="{676217EC-3FC4-44B8-B051-6DE2B73F7B5E}" type="presParOf" srcId="{809D9FF4-8EFF-4383-8BE8-B2D0B15A81C0}" destId="{6B7F7818-2A45-4552-95AD-88CB00E53A14}" srcOrd="1" destOrd="0" presId="urn:microsoft.com/office/officeart/2005/8/layout/orgChart1"/>
    <dgm:cxn modelId="{78D2E411-31CF-4A3B-A78F-2F24BB96D020}" type="presParOf" srcId="{6B7F7818-2A45-4552-95AD-88CB00E53A14}" destId="{BCEF7E5D-4C52-4D70-BC2F-F5E22A25BBE9}" srcOrd="0" destOrd="0" presId="urn:microsoft.com/office/officeart/2005/8/layout/orgChart1"/>
    <dgm:cxn modelId="{250CA268-7C43-48DF-8602-6918F06BFF8A}" type="presParOf" srcId="{BCEF7E5D-4C52-4D70-BC2F-F5E22A25BBE9}" destId="{DBBDBB2A-8EF8-4499-A887-414BDEFB7CBF}" srcOrd="0" destOrd="0" presId="urn:microsoft.com/office/officeart/2005/8/layout/orgChart1"/>
    <dgm:cxn modelId="{5C491476-FA31-48D1-9F49-07C8A8C4CAD2}" type="presParOf" srcId="{BCEF7E5D-4C52-4D70-BC2F-F5E22A25BBE9}" destId="{4BBEE939-89BA-4BEC-A842-4386F107A36C}" srcOrd="1" destOrd="0" presId="urn:microsoft.com/office/officeart/2005/8/layout/orgChart1"/>
    <dgm:cxn modelId="{F1FFC183-1F84-49A9-8468-2C86D2635A47}" type="presParOf" srcId="{6B7F7818-2A45-4552-95AD-88CB00E53A14}" destId="{B794D5D5-B723-4279-A20C-14769F10A27E}" srcOrd="1" destOrd="0" presId="urn:microsoft.com/office/officeart/2005/8/layout/orgChart1"/>
    <dgm:cxn modelId="{4CC04DC1-7094-4091-96F6-9FC20AC994C4}" type="presParOf" srcId="{6B7F7818-2A45-4552-95AD-88CB00E53A14}" destId="{EFFD0C96-4E0C-4EE0-BEC2-71AA46F06E1A}" srcOrd="2" destOrd="0" presId="urn:microsoft.com/office/officeart/2005/8/layout/orgChart1"/>
    <dgm:cxn modelId="{DFB6362C-0DE3-41ED-8326-3DC97E00DE92}" type="presParOf" srcId="{809D9FF4-8EFF-4383-8BE8-B2D0B15A81C0}" destId="{D402327D-BBB0-4799-BCB5-9EEFE9529062}" srcOrd="2" destOrd="0" presId="urn:microsoft.com/office/officeart/2005/8/layout/orgChart1"/>
    <dgm:cxn modelId="{7FA19276-5A2A-46C9-A925-AD1869CA63B5}" type="presParOf" srcId="{809D9FF4-8EFF-4383-8BE8-B2D0B15A81C0}" destId="{F91329A3-E26F-400C-96B2-A5FC389CF3D6}" srcOrd="3" destOrd="0" presId="urn:microsoft.com/office/officeart/2005/8/layout/orgChart1"/>
    <dgm:cxn modelId="{9D57BA6A-5BDB-49FF-AF5F-01993B131A97}" type="presParOf" srcId="{F91329A3-E26F-400C-96B2-A5FC389CF3D6}" destId="{13B72739-CA98-418A-A28E-65CA3F447D7C}" srcOrd="0" destOrd="0" presId="urn:microsoft.com/office/officeart/2005/8/layout/orgChart1"/>
    <dgm:cxn modelId="{713BA98E-1A07-483F-AED8-371E711F2939}" type="presParOf" srcId="{13B72739-CA98-418A-A28E-65CA3F447D7C}" destId="{6A82AC01-E4B7-49D3-AEE0-14DF45916B0E}" srcOrd="0" destOrd="0" presId="urn:microsoft.com/office/officeart/2005/8/layout/orgChart1"/>
    <dgm:cxn modelId="{A6516AF0-223D-479B-9EAC-8510A32A4C5C}" type="presParOf" srcId="{13B72739-CA98-418A-A28E-65CA3F447D7C}" destId="{790E6EFA-CB77-4D33-9931-8F9877AADB4B}" srcOrd="1" destOrd="0" presId="urn:microsoft.com/office/officeart/2005/8/layout/orgChart1"/>
    <dgm:cxn modelId="{CEF3063C-360B-4B85-BEFA-FD9D0DFC2BF6}" type="presParOf" srcId="{F91329A3-E26F-400C-96B2-A5FC389CF3D6}" destId="{34678202-AAD5-4904-AF57-1500FB13C9C7}" srcOrd="1" destOrd="0" presId="urn:microsoft.com/office/officeart/2005/8/layout/orgChart1"/>
    <dgm:cxn modelId="{4DD40D2D-0630-44A3-AD2E-97A62A159227}" type="presParOf" srcId="{34678202-AAD5-4904-AF57-1500FB13C9C7}" destId="{7E265E59-2FE2-4FB7-8248-C1A8C5C3E9B4}" srcOrd="0" destOrd="0" presId="urn:microsoft.com/office/officeart/2005/8/layout/orgChart1"/>
    <dgm:cxn modelId="{BB0D126C-A14E-4752-ACB7-7EC122E7A85B}" type="presParOf" srcId="{34678202-AAD5-4904-AF57-1500FB13C9C7}" destId="{91C9C8A4-1702-4548-B5FB-E0830DEBAA14}" srcOrd="1" destOrd="0" presId="urn:microsoft.com/office/officeart/2005/8/layout/orgChart1"/>
    <dgm:cxn modelId="{9207FC3E-9E92-4CA0-BBA3-BE47B524F0FA}" type="presParOf" srcId="{91C9C8A4-1702-4548-B5FB-E0830DEBAA14}" destId="{7FE595FE-FEA2-40B8-AFA1-838EE6390543}" srcOrd="0" destOrd="0" presId="urn:microsoft.com/office/officeart/2005/8/layout/orgChart1"/>
    <dgm:cxn modelId="{B5511C27-4462-4DF3-A6D0-948E03AC00B5}" type="presParOf" srcId="{7FE595FE-FEA2-40B8-AFA1-838EE6390543}" destId="{8379E09B-F72B-4FAC-B883-D83DCDF19A1C}" srcOrd="0" destOrd="0" presId="urn:microsoft.com/office/officeart/2005/8/layout/orgChart1"/>
    <dgm:cxn modelId="{12608B61-C19E-44D8-B934-633AD84328FD}" type="presParOf" srcId="{7FE595FE-FEA2-40B8-AFA1-838EE6390543}" destId="{615843E1-E264-4CA7-852B-2234CE69A028}" srcOrd="1" destOrd="0" presId="urn:microsoft.com/office/officeart/2005/8/layout/orgChart1"/>
    <dgm:cxn modelId="{23F2A58F-7857-4BD2-BF7B-A261A4A8CE21}" type="presParOf" srcId="{91C9C8A4-1702-4548-B5FB-E0830DEBAA14}" destId="{D988DEBE-FB7B-4E75-864A-C6F1E7BD0177}" srcOrd="1" destOrd="0" presId="urn:microsoft.com/office/officeart/2005/8/layout/orgChart1"/>
    <dgm:cxn modelId="{D53920A6-8662-40CB-A06D-545DB6059404}" type="presParOf" srcId="{91C9C8A4-1702-4548-B5FB-E0830DEBAA14}" destId="{4076F9A9-8015-4F95-91BD-33733129ED95}" srcOrd="2" destOrd="0" presId="urn:microsoft.com/office/officeart/2005/8/layout/orgChart1"/>
    <dgm:cxn modelId="{3F82F8CF-6E36-4171-A224-4E211D5122C6}" type="presParOf" srcId="{34678202-AAD5-4904-AF57-1500FB13C9C7}" destId="{37A3A1D8-46FE-4513-88C7-5D9BC9C97ACA}" srcOrd="2" destOrd="0" presId="urn:microsoft.com/office/officeart/2005/8/layout/orgChart1"/>
    <dgm:cxn modelId="{FC99FFE1-48BA-479B-B5E1-CB6AB983D38B}" type="presParOf" srcId="{34678202-AAD5-4904-AF57-1500FB13C9C7}" destId="{6DA9EEEF-671E-4879-AB71-EBB1D39086DA}" srcOrd="3" destOrd="0" presId="urn:microsoft.com/office/officeart/2005/8/layout/orgChart1"/>
    <dgm:cxn modelId="{1747F235-5378-47AE-93B8-3BA8697D7E98}" type="presParOf" srcId="{6DA9EEEF-671E-4879-AB71-EBB1D39086DA}" destId="{16CCBA63-DCD3-448B-9741-ABD17944763A}" srcOrd="0" destOrd="0" presId="urn:microsoft.com/office/officeart/2005/8/layout/orgChart1"/>
    <dgm:cxn modelId="{FF11BB13-1EE7-4A54-9848-AF17FEA38426}" type="presParOf" srcId="{16CCBA63-DCD3-448B-9741-ABD17944763A}" destId="{C95C6CD8-3DCC-401A-A68C-9ABC6BC0DBB6}" srcOrd="0" destOrd="0" presId="urn:microsoft.com/office/officeart/2005/8/layout/orgChart1"/>
    <dgm:cxn modelId="{5CD06DA2-87C1-4D37-A132-4DAD68B85131}" type="presParOf" srcId="{16CCBA63-DCD3-448B-9741-ABD17944763A}" destId="{6D631EC8-C5A8-464B-B087-D16020066CBE}" srcOrd="1" destOrd="0" presId="urn:microsoft.com/office/officeart/2005/8/layout/orgChart1"/>
    <dgm:cxn modelId="{5C150578-AC91-4C8B-AAEC-9581CCB552A3}" type="presParOf" srcId="{6DA9EEEF-671E-4879-AB71-EBB1D39086DA}" destId="{688D159E-A26F-43E7-B620-46107853FD49}" srcOrd="1" destOrd="0" presId="urn:microsoft.com/office/officeart/2005/8/layout/orgChart1"/>
    <dgm:cxn modelId="{7777E695-9E62-4D88-98BE-723B7932F045}" type="presParOf" srcId="{6DA9EEEF-671E-4879-AB71-EBB1D39086DA}" destId="{87BA7879-7B95-4129-9342-52D0D2D5FB26}" srcOrd="2" destOrd="0" presId="urn:microsoft.com/office/officeart/2005/8/layout/orgChart1"/>
    <dgm:cxn modelId="{8464472A-3097-4997-94DF-2B69412E091E}" type="presParOf" srcId="{34678202-AAD5-4904-AF57-1500FB13C9C7}" destId="{FA89E7A6-8853-47D6-AA41-6F6D8343ABFF}" srcOrd="4" destOrd="0" presId="urn:microsoft.com/office/officeart/2005/8/layout/orgChart1"/>
    <dgm:cxn modelId="{9A794F58-6324-485E-AD6E-F2A982BCB2EC}" type="presParOf" srcId="{34678202-AAD5-4904-AF57-1500FB13C9C7}" destId="{A721EF73-534D-4747-830F-45E248C0EA75}" srcOrd="5" destOrd="0" presId="urn:microsoft.com/office/officeart/2005/8/layout/orgChart1"/>
    <dgm:cxn modelId="{9B87266C-8EF7-46F9-BBA3-15EF9BFC937B}" type="presParOf" srcId="{A721EF73-534D-4747-830F-45E248C0EA75}" destId="{350FFE72-4CD9-4650-817B-0851D9F04598}" srcOrd="0" destOrd="0" presId="urn:microsoft.com/office/officeart/2005/8/layout/orgChart1"/>
    <dgm:cxn modelId="{F1A8884C-77C0-4D69-B0E7-D362453AF185}" type="presParOf" srcId="{350FFE72-4CD9-4650-817B-0851D9F04598}" destId="{ED5CEC28-E40B-40D8-909D-C459F19313AF}" srcOrd="0" destOrd="0" presId="urn:microsoft.com/office/officeart/2005/8/layout/orgChart1"/>
    <dgm:cxn modelId="{90ECE167-879F-4325-9F00-772821D4EF4A}" type="presParOf" srcId="{350FFE72-4CD9-4650-817B-0851D9F04598}" destId="{23614691-33F8-4995-9700-507C700DA6F5}" srcOrd="1" destOrd="0" presId="urn:microsoft.com/office/officeart/2005/8/layout/orgChart1"/>
    <dgm:cxn modelId="{2BAFB083-34FE-40F7-A334-B9F6C0192A20}" type="presParOf" srcId="{A721EF73-534D-4747-830F-45E248C0EA75}" destId="{3EBBF580-5435-4312-8994-869135C7B535}" srcOrd="1" destOrd="0" presId="urn:microsoft.com/office/officeart/2005/8/layout/orgChart1"/>
    <dgm:cxn modelId="{1094210D-8BB2-42A0-B600-72179A050439}" type="presParOf" srcId="{A721EF73-534D-4747-830F-45E248C0EA75}" destId="{9E4B45ED-D7EB-4AAB-B32E-6E115521F859}" srcOrd="2" destOrd="0" presId="urn:microsoft.com/office/officeart/2005/8/layout/orgChart1"/>
    <dgm:cxn modelId="{0C5924E2-665E-4F4C-847B-47AAFAE540F3}" type="presParOf" srcId="{F91329A3-E26F-400C-96B2-A5FC389CF3D6}" destId="{42CE777D-3347-41CB-A6BD-F9AD1D900BDF}" srcOrd="2" destOrd="0" presId="urn:microsoft.com/office/officeart/2005/8/layout/orgChart1"/>
    <dgm:cxn modelId="{7DAD589E-1807-4802-8BA5-165DF1302ACA}" type="presParOf" srcId="{809D9FF4-8EFF-4383-8BE8-B2D0B15A81C0}" destId="{C6CFA30E-CC03-4BE9-A6DD-5D0B41075710}" srcOrd="4" destOrd="0" presId="urn:microsoft.com/office/officeart/2005/8/layout/orgChart1"/>
    <dgm:cxn modelId="{AD9F26BA-23E9-45A2-92BE-4D9EB991CB12}" type="presParOf" srcId="{809D9FF4-8EFF-4383-8BE8-B2D0B15A81C0}" destId="{A1126850-4130-418F-AC93-0D8AD16C58F0}" srcOrd="5" destOrd="0" presId="urn:microsoft.com/office/officeart/2005/8/layout/orgChart1"/>
    <dgm:cxn modelId="{E9C7D9E5-FF2C-48A7-96C4-2FC73A8A4BAD}" type="presParOf" srcId="{A1126850-4130-418F-AC93-0D8AD16C58F0}" destId="{A75BA8D7-2855-4C5D-8709-1FD83A410F19}" srcOrd="0" destOrd="0" presId="urn:microsoft.com/office/officeart/2005/8/layout/orgChart1"/>
    <dgm:cxn modelId="{45C778FB-ADC4-4F6F-AF08-B400C192876F}" type="presParOf" srcId="{A75BA8D7-2855-4C5D-8709-1FD83A410F19}" destId="{C8E13D4F-25BB-4333-8BE3-72C720B9B4E3}" srcOrd="0" destOrd="0" presId="urn:microsoft.com/office/officeart/2005/8/layout/orgChart1"/>
    <dgm:cxn modelId="{39C78CF3-1F8C-4A2B-87AF-E874B60FD08F}" type="presParOf" srcId="{A75BA8D7-2855-4C5D-8709-1FD83A410F19}" destId="{8FF6A164-E800-45F5-9D1F-2BB53733807C}" srcOrd="1" destOrd="0" presId="urn:microsoft.com/office/officeart/2005/8/layout/orgChart1"/>
    <dgm:cxn modelId="{BA99F64E-88C5-4E76-9774-5A2B03E861AD}" type="presParOf" srcId="{A1126850-4130-418F-AC93-0D8AD16C58F0}" destId="{DD43CEAC-AC99-4C1B-A1B3-8692436666ED}" srcOrd="1" destOrd="0" presId="urn:microsoft.com/office/officeart/2005/8/layout/orgChart1"/>
    <dgm:cxn modelId="{CD32EEAB-2FF5-4B29-9717-0623D5B901C4}" type="presParOf" srcId="{A1126850-4130-418F-AC93-0D8AD16C58F0}" destId="{50A90BE3-FD80-4E2E-AC35-3B0988C64AD6}" srcOrd="2" destOrd="0" presId="urn:microsoft.com/office/officeart/2005/8/layout/orgChart1"/>
    <dgm:cxn modelId="{3C5F82F0-10A0-43EC-9F53-B9B4FA804380}" type="presParOf" srcId="{809D9FF4-8EFF-4383-8BE8-B2D0B15A81C0}" destId="{F6CD7DDC-931B-4E37-B15D-A50485955ABF}" srcOrd="6" destOrd="0" presId="urn:microsoft.com/office/officeart/2005/8/layout/orgChart1"/>
    <dgm:cxn modelId="{F143A554-AD65-4177-956D-BD58E282499A}" type="presParOf" srcId="{809D9FF4-8EFF-4383-8BE8-B2D0B15A81C0}" destId="{E92FE314-12C3-418A-87C2-D899BC829062}" srcOrd="7" destOrd="0" presId="urn:microsoft.com/office/officeart/2005/8/layout/orgChart1"/>
    <dgm:cxn modelId="{80F58266-3DC7-4F5F-9B7D-C2F1BF5D6EC4}" type="presParOf" srcId="{E92FE314-12C3-418A-87C2-D899BC829062}" destId="{F3B20D24-2CED-4C55-A990-BBD55136586D}" srcOrd="0" destOrd="0" presId="urn:microsoft.com/office/officeart/2005/8/layout/orgChart1"/>
    <dgm:cxn modelId="{43B35DD4-2C07-447D-8E90-614340F63DB6}" type="presParOf" srcId="{F3B20D24-2CED-4C55-A990-BBD55136586D}" destId="{1ADC803E-C162-4D5E-A06A-8C3B2432A403}" srcOrd="0" destOrd="0" presId="urn:microsoft.com/office/officeart/2005/8/layout/orgChart1"/>
    <dgm:cxn modelId="{0DD0F1C2-F137-49CF-9DAB-E4753BD5CFCE}" type="presParOf" srcId="{F3B20D24-2CED-4C55-A990-BBD55136586D}" destId="{F23AF624-7EE2-49BA-B706-214FB34C92A5}" srcOrd="1" destOrd="0" presId="urn:microsoft.com/office/officeart/2005/8/layout/orgChart1"/>
    <dgm:cxn modelId="{F807C1E6-E3DE-4706-8E1D-9D779C94F729}" type="presParOf" srcId="{E92FE314-12C3-418A-87C2-D899BC829062}" destId="{16D334ED-CD8A-412A-8A07-2A2D1CA87C19}" srcOrd="1" destOrd="0" presId="urn:microsoft.com/office/officeart/2005/8/layout/orgChart1"/>
    <dgm:cxn modelId="{40E7A4C2-6FAB-49DF-95A6-71E957637D79}" type="presParOf" srcId="{16D334ED-CD8A-412A-8A07-2A2D1CA87C19}" destId="{E5E863FB-154C-4941-ADB4-27794C90ADF6}" srcOrd="0" destOrd="0" presId="urn:microsoft.com/office/officeart/2005/8/layout/orgChart1"/>
    <dgm:cxn modelId="{0DC10602-F405-441C-B78B-7ED228BFAC81}" type="presParOf" srcId="{16D334ED-CD8A-412A-8A07-2A2D1CA87C19}" destId="{0857B7CA-37F8-4A02-91E4-3CFC565C6F4D}" srcOrd="1" destOrd="0" presId="urn:microsoft.com/office/officeart/2005/8/layout/orgChart1"/>
    <dgm:cxn modelId="{95A6533A-CCE6-43A8-9CFD-233B011DD3B2}" type="presParOf" srcId="{0857B7CA-37F8-4A02-91E4-3CFC565C6F4D}" destId="{800307FD-77A0-41EC-8D31-0A3DAC012BC5}" srcOrd="0" destOrd="0" presId="urn:microsoft.com/office/officeart/2005/8/layout/orgChart1"/>
    <dgm:cxn modelId="{8C8E2E2A-433D-4112-B162-76D91C2F4140}" type="presParOf" srcId="{800307FD-77A0-41EC-8D31-0A3DAC012BC5}" destId="{48CF979B-07B3-4407-A235-9FB69487F699}" srcOrd="0" destOrd="0" presId="urn:microsoft.com/office/officeart/2005/8/layout/orgChart1"/>
    <dgm:cxn modelId="{E5A79435-9974-4D52-877D-F04058FDE7E4}" type="presParOf" srcId="{800307FD-77A0-41EC-8D31-0A3DAC012BC5}" destId="{DC7B1C86-D95A-4A86-817F-0AC0FF91EBCA}" srcOrd="1" destOrd="0" presId="urn:microsoft.com/office/officeart/2005/8/layout/orgChart1"/>
    <dgm:cxn modelId="{B433C268-8A3E-4C58-A0C8-CE6744179BF8}" type="presParOf" srcId="{0857B7CA-37F8-4A02-91E4-3CFC565C6F4D}" destId="{10DD8C13-69CA-42CB-9D34-F2C87B73DF6C}" srcOrd="1" destOrd="0" presId="urn:microsoft.com/office/officeart/2005/8/layout/orgChart1"/>
    <dgm:cxn modelId="{E3E9C867-30E0-47D0-A001-A0AC71D8E5CD}" type="presParOf" srcId="{0857B7CA-37F8-4A02-91E4-3CFC565C6F4D}" destId="{04BF0897-5CA4-4A0B-9F6C-4433BA4D73F0}" srcOrd="2" destOrd="0" presId="urn:microsoft.com/office/officeart/2005/8/layout/orgChart1"/>
    <dgm:cxn modelId="{6DE65050-8E92-4EC8-9AF0-B6CCC1498546}" type="presParOf" srcId="{16D334ED-CD8A-412A-8A07-2A2D1CA87C19}" destId="{D777CBF5-89AD-4AFA-8C27-E25F4A260E85}" srcOrd="2" destOrd="0" presId="urn:microsoft.com/office/officeart/2005/8/layout/orgChart1"/>
    <dgm:cxn modelId="{F63B55CC-A8D0-4842-BD81-711421F21A02}" type="presParOf" srcId="{16D334ED-CD8A-412A-8A07-2A2D1CA87C19}" destId="{A9D30476-ECDD-4D39-8865-A19FBCAC7419}" srcOrd="3" destOrd="0" presId="urn:microsoft.com/office/officeart/2005/8/layout/orgChart1"/>
    <dgm:cxn modelId="{6B870590-4890-4388-8501-E1053AC9A63A}" type="presParOf" srcId="{A9D30476-ECDD-4D39-8865-A19FBCAC7419}" destId="{1E8A18BA-06D2-441A-B84E-DF44D486B0F7}" srcOrd="0" destOrd="0" presId="urn:microsoft.com/office/officeart/2005/8/layout/orgChart1"/>
    <dgm:cxn modelId="{A41FE978-CA1A-4897-ABA6-48D6208FB15F}" type="presParOf" srcId="{1E8A18BA-06D2-441A-B84E-DF44D486B0F7}" destId="{EE97B19F-A74E-4C23-92CE-EB0E298541B6}" srcOrd="0" destOrd="0" presId="urn:microsoft.com/office/officeart/2005/8/layout/orgChart1"/>
    <dgm:cxn modelId="{FB844E2E-B4F5-4E8B-A279-33717586BD83}" type="presParOf" srcId="{1E8A18BA-06D2-441A-B84E-DF44D486B0F7}" destId="{8F4482B9-AB19-414E-BDF5-9AD042BB71D6}" srcOrd="1" destOrd="0" presId="urn:microsoft.com/office/officeart/2005/8/layout/orgChart1"/>
    <dgm:cxn modelId="{A6DECF21-21CE-4C88-A118-14B576876722}" type="presParOf" srcId="{A9D30476-ECDD-4D39-8865-A19FBCAC7419}" destId="{60A54F69-4C7C-4CDE-8AB3-B6BF3C9C15DB}" srcOrd="1" destOrd="0" presId="urn:microsoft.com/office/officeart/2005/8/layout/orgChart1"/>
    <dgm:cxn modelId="{5930B5D7-E698-410D-ACBC-8362E839F31D}" type="presParOf" srcId="{A9D30476-ECDD-4D39-8865-A19FBCAC7419}" destId="{33EC9AB4-241B-45CC-9C37-14AE3796DD08}" srcOrd="2" destOrd="0" presId="urn:microsoft.com/office/officeart/2005/8/layout/orgChart1"/>
    <dgm:cxn modelId="{0547EB98-F6A1-42BA-B951-66D07759EC0B}" type="presParOf" srcId="{16D334ED-CD8A-412A-8A07-2A2D1CA87C19}" destId="{1D40B411-C839-41B2-9EA9-FA9756C41BB9}" srcOrd="4" destOrd="0" presId="urn:microsoft.com/office/officeart/2005/8/layout/orgChart1"/>
    <dgm:cxn modelId="{C2AFE790-747B-4B20-8B0D-387B6E25BF42}" type="presParOf" srcId="{16D334ED-CD8A-412A-8A07-2A2D1CA87C19}" destId="{F015A7D7-0B9A-46EB-BC91-6764682457BC}" srcOrd="5" destOrd="0" presId="urn:microsoft.com/office/officeart/2005/8/layout/orgChart1"/>
    <dgm:cxn modelId="{07AA4DA4-96D4-40A5-A5E3-0F530FD75565}" type="presParOf" srcId="{F015A7D7-0B9A-46EB-BC91-6764682457BC}" destId="{ADB0B2A9-7152-4F8B-8C2D-FBC8B228708D}" srcOrd="0" destOrd="0" presId="urn:microsoft.com/office/officeart/2005/8/layout/orgChart1"/>
    <dgm:cxn modelId="{7B424305-FBC8-4125-BD0B-9211AF94F81A}" type="presParOf" srcId="{ADB0B2A9-7152-4F8B-8C2D-FBC8B228708D}" destId="{BD60AE39-3BE8-4DF0-B46A-33D824D6D562}" srcOrd="0" destOrd="0" presId="urn:microsoft.com/office/officeart/2005/8/layout/orgChart1"/>
    <dgm:cxn modelId="{3739E3E8-A5D0-4630-B778-6C292AD9A868}" type="presParOf" srcId="{ADB0B2A9-7152-4F8B-8C2D-FBC8B228708D}" destId="{525DA7E9-AFA5-4C8A-BF6B-A3E492D0DA4F}" srcOrd="1" destOrd="0" presId="urn:microsoft.com/office/officeart/2005/8/layout/orgChart1"/>
    <dgm:cxn modelId="{AC2283C2-F680-4014-B65A-2F67D600313F}" type="presParOf" srcId="{F015A7D7-0B9A-46EB-BC91-6764682457BC}" destId="{AA83E322-B970-4322-ABCF-58F342E7635A}" srcOrd="1" destOrd="0" presId="urn:microsoft.com/office/officeart/2005/8/layout/orgChart1"/>
    <dgm:cxn modelId="{327933D2-ECDB-4BE5-B9D6-2172DE91D06C}" type="presParOf" srcId="{F015A7D7-0B9A-46EB-BC91-6764682457BC}" destId="{9325FA05-4F88-4F09-8E8A-966D3C418575}" srcOrd="2" destOrd="0" presId="urn:microsoft.com/office/officeart/2005/8/layout/orgChart1"/>
    <dgm:cxn modelId="{529B526E-8A36-4505-A574-8B8357C85FD5}" type="presParOf" srcId="{16D334ED-CD8A-412A-8A07-2A2D1CA87C19}" destId="{0DF32852-BE46-4D2C-B7DE-72E2F653B459}" srcOrd="6" destOrd="0" presId="urn:microsoft.com/office/officeart/2005/8/layout/orgChart1"/>
    <dgm:cxn modelId="{6C909A35-57BF-41CF-867D-8866E8968C2F}" type="presParOf" srcId="{16D334ED-CD8A-412A-8A07-2A2D1CA87C19}" destId="{6BF7F4FB-3159-4F45-93F1-A86852D82695}" srcOrd="7" destOrd="0" presId="urn:microsoft.com/office/officeart/2005/8/layout/orgChart1"/>
    <dgm:cxn modelId="{A022C51B-7366-45C9-8413-62D46A3B7F29}" type="presParOf" srcId="{6BF7F4FB-3159-4F45-93F1-A86852D82695}" destId="{41E1A32F-49B3-49C8-AD07-1756BE597CCC}" srcOrd="0" destOrd="0" presId="urn:microsoft.com/office/officeart/2005/8/layout/orgChart1"/>
    <dgm:cxn modelId="{06F72DC1-98A3-4749-BDA5-FB52AF958171}" type="presParOf" srcId="{41E1A32F-49B3-49C8-AD07-1756BE597CCC}" destId="{3C24F876-F022-43CD-AF43-1B99D56E6920}" srcOrd="0" destOrd="0" presId="urn:microsoft.com/office/officeart/2005/8/layout/orgChart1"/>
    <dgm:cxn modelId="{C2272758-D049-42F9-A6E4-6E753A82F02C}" type="presParOf" srcId="{41E1A32F-49B3-49C8-AD07-1756BE597CCC}" destId="{9BFE0339-E177-4E66-8E10-C6F48A5F3949}" srcOrd="1" destOrd="0" presId="urn:microsoft.com/office/officeart/2005/8/layout/orgChart1"/>
    <dgm:cxn modelId="{98F46DC4-D4BC-423F-87F7-01AC9444AF0D}" type="presParOf" srcId="{6BF7F4FB-3159-4F45-93F1-A86852D82695}" destId="{940A381C-E3C2-4442-8DFD-1EF6A831B24D}" srcOrd="1" destOrd="0" presId="urn:microsoft.com/office/officeart/2005/8/layout/orgChart1"/>
    <dgm:cxn modelId="{1AC7F231-D86D-432C-BD04-EAD9AFF2D898}" type="presParOf" srcId="{6BF7F4FB-3159-4F45-93F1-A86852D82695}" destId="{378397C2-DFE7-444F-9DE0-51D1244262AB}" srcOrd="2" destOrd="0" presId="urn:microsoft.com/office/officeart/2005/8/layout/orgChart1"/>
    <dgm:cxn modelId="{F062F673-E088-4DD4-8134-7F64D6375457}" type="presParOf" srcId="{16D334ED-CD8A-412A-8A07-2A2D1CA87C19}" destId="{F41F0F25-8A11-4D97-9ACA-6F4A4B11791E}" srcOrd="8" destOrd="0" presId="urn:microsoft.com/office/officeart/2005/8/layout/orgChart1"/>
    <dgm:cxn modelId="{C59642D2-97C0-4591-83D9-68EE053493D3}" type="presParOf" srcId="{16D334ED-CD8A-412A-8A07-2A2D1CA87C19}" destId="{3AD12437-2775-4BD8-A4ED-F43C64FE5811}" srcOrd="9" destOrd="0" presId="urn:microsoft.com/office/officeart/2005/8/layout/orgChart1"/>
    <dgm:cxn modelId="{1FE25F1C-5B11-4276-AB30-9830BD56D5E9}" type="presParOf" srcId="{3AD12437-2775-4BD8-A4ED-F43C64FE5811}" destId="{43C5D3EC-EE51-4E36-AF65-AF48CCF2BAE0}" srcOrd="0" destOrd="0" presId="urn:microsoft.com/office/officeart/2005/8/layout/orgChart1"/>
    <dgm:cxn modelId="{B40ED5EC-4415-413F-9555-D2A705BB7AE3}" type="presParOf" srcId="{43C5D3EC-EE51-4E36-AF65-AF48CCF2BAE0}" destId="{571BEC0F-2D0C-4A3E-BF39-841D279C16CB}" srcOrd="0" destOrd="0" presId="urn:microsoft.com/office/officeart/2005/8/layout/orgChart1"/>
    <dgm:cxn modelId="{9F7DBE2E-6845-4E69-B3C7-2133422F7497}" type="presParOf" srcId="{43C5D3EC-EE51-4E36-AF65-AF48CCF2BAE0}" destId="{45C1B7F1-82BA-456F-B62B-4968A3C55B24}" srcOrd="1" destOrd="0" presId="urn:microsoft.com/office/officeart/2005/8/layout/orgChart1"/>
    <dgm:cxn modelId="{2F78B7AF-8E75-4028-B136-16571FFA80C8}" type="presParOf" srcId="{3AD12437-2775-4BD8-A4ED-F43C64FE5811}" destId="{C675ED71-E658-4488-AA08-89A14572D67D}" srcOrd="1" destOrd="0" presId="urn:microsoft.com/office/officeart/2005/8/layout/orgChart1"/>
    <dgm:cxn modelId="{31AD87A6-CD23-47EA-82CF-8671DB5B90A3}" type="presParOf" srcId="{C675ED71-E658-4488-AA08-89A14572D67D}" destId="{52860039-20CD-4A0D-A491-89829B7CAAFC}" srcOrd="0" destOrd="0" presId="urn:microsoft.com/office/officeart/2005/8/layout/orgChart1"/>
    <dgm:cxn modelId="{E4B46E33-76C0-4DE6-BA9C-675713D9C1D4}" type="presParOf" srcId="{C675ED71-E658-4488-AA08-89A14572D67D}" destId="{39FE6600-C7E2-4A58-92EB-782EB2FD3590}" srcOrd="1" destOrd="0" presId="urn:microsoft.com/office/officeart/2005/8/layout/orgChart1"/>
    <dgm:cxn modelId="{8119CB6D-B898-4735-9DC7-8337DE2EE09F}" type="presParOf" srcId="{39FE6600-C7E2-4A58-92EB-782EB2FD3590}" destId="{D0AECDB1-0DAD-4C9F-B7F2-CB3D2CA42095}" srcOrd="0" destOrd="0" presId="urn:microsoft.com/office/officeart/2005/8/layout/orgChart1"/>
    <dgm:cxn modelId="{EFB173C2-E88B-4E7A-BE3A-AD9703858359}" type="presParOf" srcId="{D0AECDB1-0DAD-4C9F-B7F2-CB3D2CA42095}" destId="{DE3E4903-746C-4D4B-BF9A-C534FA8DFD49}" srcOrd="0" destOrd="0" presId="urn:microsoft.com/office/officeart/2005/8/layout/orgChart1"/>
    <dgm:cxn modelId="{FCFEA933-866D-457E-B85C-0C097C466537}" type="presParOf" srcId="{D0AECDB1-0DAD-4C9F-B7F2-CB3D2CA42095}" destId="{740B8371-42EC-4476-BF5A-F8CEDF68EF12}" srcOrd="1" destOrd="0" presId="urn:microsoft.com/office/officeart/2005/8/layout/orgChart1"/>
    <dgm:cxn modelId="{63CB337D-8547-4DCB-8E62-C65420881755}" type="presParOf" srcId="{39FE6600-C7E2-4A58-92EB-782EB2FD3590}" destId="{D1504C7E-9B55-43A6-A3F9-98D5F0679317}" srcOrd="1" destOrd="0" presId="urn:microsoft.com/office/officeart/2005/8/layout/orgChart1"/>
    <dgm:cxn modelId="{57A8833A-4FE6-4359-AB6F-2DFE55456775}" type="presParOf" srcId="{39FE6600-C7E2-4A58-92EB-782EB2FD3590}" destId="{616A2D34-8F19-430A-B998-61BCB607E6EF}" srcOrd="2" destOrd="0" presId="urn:microsoft.com/office/officeart/2005/8/layout/orgChart1"/>
    <dgm:cxn modelId="{598E72EE-8359-430C-A60F-9B4C1024A29C}" type="presParOf" srcId="{C675ED71-E658-4488-AA08-89A14572D67D}" destId="{68CE1376-D5E6-401E-86AC-6A2BAD4DE712}" srcOrd="2" destOrd="0" presId="urn:microsoft.com/office/officeart/2005/8/layout/orgChart1"/>
    <dgm:cxn modelId="{F4CFEAAA-1D4D-4B00-B364-50EADC22586E}" type="presParOf" srcId="{C675ED71-E658-4488-AA08-89A14572D67D}" destId="{3F6CC656-C155-4881-A3B9-494109673E44}" srcOrd="3" destOrd="0" presId="urn:microsoft.com/office/officeart/2005/8/layout/orgChart1"/>
    <dgm:cxn modelId="{36F26A7E-E295-4C80-A3A3-D630A0977ADF}" type="presParOf" srcId="{3F6CC656-C155-4881-A3B9-494109673E44}" destId="{F78ED1A9-97FA-4CBF-9CED-0F8202129786}" srcOrd="0" destOrd="0" presId="urn:microsoft.com/office/officeart/2005/8/layout/orgChart1"/>
    <dgm:cxn modelId="{35CB5D27-2AA2-4170-9032-BE66E0FE4B07}" type="presParOf" srcId="{F78ED1A9-97FA-4CBF-9CED-0F8202129786}" destId="{56D1817D-22F8-4CB3-96DE-444B8310A7B8}" srcOrd="0" destOrd="0" presId="urn:microsoft.com/office/officeart/2005/8/layout/orgChart1"/>
    <dgm:cxn modelId="{0D5581F2-BFAC-4226-A5E2-5106382E47D0}" type="presParOf" srcId="{F78ED1A9-97FA-4CBF-9CED-0F8202129786}" destId="{A8C68C83-37F4-4052-9F59-9ADF1815AA61}" srcOrd="1" destOrd="0" presId="urn:microsoft.com/office/officeart/2005/8/layout/orgChart1"/>
    <dgm:cxn modelId="{882E8745-2701-4061-9928-746906DB7C01}" type="presParOf" srcId="{3F6CC656-C155-4881-A3B9-494109673E44}" destId="{BD463CD4-B613-47A0-9EC9-933B828459A8}" srcOrd="1" destOrd="0" presId="urn:microsoft.com/office/officeart/2005/8/layout/orgChart1"/>
    <dgm:cxn modelId="{7C825DD0-BEA3-47CB-A240-D7BA05550BD4}" type="presParOf" srcId="{3F6CC656-C155-4881-A3B9-494109673E44}" destId="{98A8CF51-BDA1-4198-9438-51A42CAEBF59}" srcOrd="2" destOrd="0" presId="urn:microsoft.com/office/officeart/2005/8/layout/orgChart1"/>
    <dgm:cxn modelId="{AC9EE324-128C-4634-8C79-6C71138C2F5C}" type="presParOf" srcId="{3AD12437-2775-4BD8-A4ED-F43C64FE5811}" destId="{25DECFC6-DAAA-4098-A8FE-4639BC473388}" srcOrd="2" destOrd="0" presId="urn:microsoft.com/office/officeart/2005/8/layout/orgChart1"/>
    <dgm:cxn modelId="{A9E6E0C8-C9E5-41AE-8BDE-5AE3CDD59D74}" type="presParOf" srcId="{16D334ED-CD8A-412A-8A07-2A2D1CA87C19}" destId="{DE753965-B28B-4969-BBDF-81E116D924EB}" srcOrd="10" destOrd="0" presId="urn:microsoft.com/office/officeart/2005/8/layout/orgChart1"/>
    <dgm:cxn modelId="{8EC0F20E-05D6-4D1C-9283-23F51766F0E3}" type="presParOf" srcId="{16D334ED-CD8A-412A-8A07-2A2D1CA87C19}" destId="{040DC845-DD1D-43C9-99BC-9A0252869B25}" srcOrd="11" destOrd="0" presId="urn:microsoft.com/office/officeart/2005/8/layout/orgChart1"/>
    <dgm:cxn modelId="{73EB063C-B530-4D3F-92AE-1EB88CFBD969}" type="presParOf" srcId="{040DC845-DD1D-43C9-99BC-9A0252869B25}" destId="{B8ABD853-3D47-4032-B894-58BA25ECBD75}" srcOrd="0" destOrd="0" presId="urn:microsoft.com/office/officeart/2005/8/layout/orgChart1"/>
    <dgm:cxn modelId="{0AB161BF-8D53-4160-877B-FBE6CC56A9FD}" type="presParOf" srcId="{B8ABD853-3D47-4032-B894-58BA25ECBD75}" destId="{88B00023-0DB4-4C6A-8757-EF31EBA33ADF}" srcOrd="0" destOrd="0" presId="urn:microsoft.com/office/officeart/2005/8/layout/orgChart1"/>
    <dgm:cxn modelId="{2CE1C50D-A0B1-4E47-9393-0534EEFB9FA2}" type="presParOf" srcId="{B8ABD853-3D47-4032-B894-58BA25ECBD75}" destId="{E869A086-F977-4E22-B674-B92EAC25F10D}" srcOrd="1" destOrd="0" presId="urn:microsoft.com/office/officeart/2005/8/layout/orgChart1"/>
    <dgm:cxn modelId="{A8972980-C430-4CBC-99EF-126DB8604357}" type="presParOf" srcId="{040DC845-DD1D-43C9-99BC-9A0252869B25}" destId="{988B71C2-48B3-4032-844B-2E4BBF442B15}" srcOrd="1" destOrd="0" presId="urn:microsoft.com/office/officeart/2005/8/layout/orgChart1"/>
    <dgm:cxn modelId="{357B1D05-041C-4E4A-8E79-B8D4A8E3A1D7}" type="presParOf" srcId="{040DC845-DD1D-43C9-99BC-9A0252869B25}" destId="{F67E9AD9-5653-4A29-9CDD-8664B81A6B98}" srcOrd="2" destOrd="0" presId="urn:microsoft.com/office/officeart/2005/8/layout/orgChart1"/>
    <dgm:cxn modelId="{05F3D97A-FC71-4025-AAAD-EBB8747DD875}" type="presParOf" srcId="{16D334ED-CD8A-412A-8A07-2A2D1CA87C19}" destId="{C963B7AA-1138-47DF-8A44-5F4FBC496A20}" srcOrd="12" destOrd="0" presId="urn:microsoft.com/office/officeart/2005/8/layout/orgChart1"/>
    <dgm:cxn modelId="{F15C7154-5D7B-43A3-A976-71BCBE78A199}" type="presParOf" srcId="{16D334ED-CD8A-412A-8A07-2A2D1CA87C19}" destId="{BAB64718-0DFA-4DF9-9A31-8A03AE640DED}" srcOrd="13" destOrd="0" presId="urn:microsoft.com/office/officeart/2005/8/layout/orgChart1"/>
    <dgm:cxn modelId="{6BEE20E0-D59C-4252-90E5-43C1544475C1}" type="presParOf" srcId="{BAB64718-0DFA-4DF9-9A31-8A03AE640DED}" destId="{F7950BBF-D38E-4C2D-B5C9-62AD4A331AC2}" srcOrd="0" destOrd="0" presId="urn:microsoft.com/office/officeart/2005/8/layout/orgChart1"/>
    <dgm:cxn modelId="{8D7B30A7-18F6-4875-A8E3-345A257B341C}" type="presParOf" srcId="{F7950BBF-D38E-4C2D-B5C9-62AD4A331AC2}" destId="{5935FEAB-B68A-4196-9939-A471FA56DF75}" srcOrd="0" destOrd="0" presId="urn:microsoft.com/office/officeart/2005/8/layout/orgChart1"/>
    <dgm:cxn modelId="{6A565076-E07B-4B00-B245-A2C14C19C589}" type="presParOf" srcId="{F7950BBF-D38E-4C2D-B5C9-62AD4A331AC2}" destId="{B4486586-FC9A-4DCC-843C-D195E09B6F71}" srcOrd="1" destOrd="0" presId="urn:microsoft.com/office/officeart/2005/8/layout/orgChart1"/>
    <dgm:cxn modelId="{9E81F639-B168-40E2-A9A5-1A1212482C64}" type="presParOf" srcId="{BAB64718-0DFA-4DF9-9A31-8A03AE640DED}" destId="{2B900C2A-7EA5-42DA-995A-986697BB43C1}" srcOrd="1" destOrd="0" presId="urn:microsoft.com/office/officeart/2005/8/layout/orgChart1"/>
    <dgm:cxn modelId="{4233634A-01E8-4951-B795-68A5DB3D72BE}" type="presParOf" srcId="{BAB64718-0DFA-4DF9-9A31-8A03AE640DED}" destId="{5144981C-4D59-488F-AFFB-11AE957A228F}" srcOrd="2" destOrd="0" presId="urn:microsoft.com/office/officeart/2005/8/layout/orgChart1"/>
    <dgm:cxn modelId="{2C06D028-802C-4400-BD22-F4B200D07150}" type="presParOf" srcId="{16D334ED-CD8A-412A-8A07-2A2D1CA87C19}" destId="{E57C3EF0-745F-4E1F-A146-6BE0B3B5EB07}" srcOrd="14" destOrd="0" presId="urn:microsoft.com/office/officeart/2005/8/layout/orgChart1"/>
    <dgm:cxn modelId="{C963DE31-A543-4993-A61D-5980501F4787}" type="presParOf" srcId="{16D334ED-CD8A-412A-8A07-2A2D1CA87C19}" destId="{960399B6-63F1-4A76-888E-679E96613339}" srcOrd="15" destOrd="0" presId="urn:microsoft.com/office/officeart/2005/8/layout/orgChart1"/>
    <dgm:cxn modelId="{5D73AF00-5B7A-475F-9E9C-25654B404CF6}" type="presParOf" srcId="{960399B6-63F1-4A76-888E-679E96613339}" destId="{0F7F10E2-1B69-41FA-BB41-A3B2CB645966}" srcOrd="0" destOrd="0" presId="urn:microsoft.com/office/officeart/2005/8/layout/orgChart1"/>
    <dgm:cxn modelId="{71549DF3-50EF-4202-888A-D86E16DF53AD}" type="presParOf" srcId="{0F7F10E2-1B69-41FA-BB41-A3B2CB645966}" destId="{41D269F7-6A2E-465B-A38F-8F8274DE3CF3}" srcOrd="0" destOrd="0" presId="urn:microsoft.com/office/officeart/2005/8/layout/orgChart1"/>
    <dgm:cxn modelId="{71AD9386-0145-48E8-B31B-1B97C2CE14AC}" type="presParOf" srcId="{0F7F10E2-1B69-41FA-BB41-A3B2CB645966}" destId="{7938A731-71BB-4458-8011-59C53E3C83C3}" srcOrd="1" destOrd="0" presId="urn:microsoft.com/office/officeart/2005/8/layout/orgChart1"/>
    <dgm:cxn modelId="{2ABEBDE6-FDEF-4473-BE35-E4B1DD894889}" type="presParOf" srcId="{960399B6-63F1-4A76-888E-679E96613339}" destId="{71F20CB0-5B1F-4E9F-BE41-5676CF709F02}" srcOrd="1" destOrd="0" presId="urn:microsoft.com/office/officeart/2005/8/layout/orgChart1"/>
    <dgm:cxn modelId="{943F38BB-476D-4D30-A27C-CFCFDEFF5C7F}" type="presParOf" srcId="{960399B6-63F1-4A76-888E-679E96613339}" destId="{560A0029-3090-42C8-B110-27E4107D844B}" srcOrd="2" destOrd="0" presId="urn:microsoft.com/office/officeart/2005/8/layout/orgChart1"/>
    <dgm:cxn modelId="{02A7405A-E64F-411F-B96D-42A3A18E4157}" type="presParOf" srcId="{16D334ED-CD8A-412A-8A07-2A2D1CA87C19}" destId="{2F35E13D-6758-4B7D-8D8C-FAC6EDDC76AA}" srcOrd="16" destOrd="0" presId="urn:microsoft.com/office/officeart/2005/8/layout/orgChart1"/>
    <dgm:cxn modelId="{B36B1D03-DAA8-4469-B602-28F25B7AE0E1}" type="presParOf" srcId="{16D334ED-CD8A-412A-8A07-2A2D1CA87C19}" destId="{77E3C3B4-5454-46AE-B6FE-AEB5870F0B4A}" srcOrd="17" destOrd="0" presId="urn:microsoft.com/office/officeart/2005/8/layout/orgChart1"/>
    <dgm:cxn modelId="{99F45C01-862B-4A07-864D-6832F7F1361B}" type="presParOf" srcId="{77E3C3B4-5454-46AE-B6FE-AEB5870F0B4A}" destId="{93EC9FA9-CA03-4B30-926C-B5F515B03F45}" srcOrd="0" destOrd="0" presId="urn:microsoft.com/office/officeart/2005/8/layout/orgChart1"/>
    <dgm:cxn modelId="{869F9951-5C7B-423D-AD14-5743126E09E3}" type="presParOf" srcId="{93EC9FA9-CA03-4B30-926C-B5F515B03F45}" destId="{BB0388FF-0FB7-48BE-9DCB-F30282FC6E0C}" srcOrd="0" destOrd="0" presId="urn:microsoft.com/office/officeart/2005/8/layout/orgChart1"/>
    <dgm:cxn modelId="{220FAA33-12BE-4C9E-B7AC-7AD76F9A33BD}" type="presParOf" srcId="{93EC9FA9-CA03-4B30-926C-B5F515B03F45}" destId="{AFB03D95-832F-474C-A5D7-78C5BE003A5D}" srcOrd="1" destOrd="0" presId="urn:microsoft.com/office/officeart/2005/8/layout/orgChart1"/>
    <dgm:cxn modelId="{FAA64C73-A11C-44D7-8C88-089A10774664}" type="presParOf" srcId="{77E3C3B4-5454-46AE-B6FE-AEB5870F0B4A}" destId="{D2523B97-3C76-490B-A2FC-8B8FF4B326A3}" srcOrd="1" destOrd="0" presId="urn:microsoft.com/office/officeart/2005/8/layout/orgChart1"/>
    <dgm:cxn modelId="{36D03C16-C1F7-40BF-8FC4-F7BBF1484BDA}" type="presParOf" srcId="{77E3C3B4-5454-46AE-B6FE-AEB5870F0B4A}" destId="{2192FB33-5AB9-4FCB-92FB-8D5CD337D47E}" srcOrd="2" destOrd="0" presId="urn:microsoft.com/office/officeart/2005/8/layout/orgChart1"/>
    <dgm:cxn modelId="{4D20CB9B-0428-4288-85BF-ABFA3711A8E6}" type="presParOf" srcId="{E92FE314-12C3-418A-87C2-D899BC829062}" destId="{D817FB89-1B46-4CFD-8B92-31D03E63BA22}" srcOrd="2" destOrd="0" presId="urn:microsoft.com/office/officeart/2005/8/layout/orgChart1"/>
    <dgm:cxn modelId="{7AEF20B6-52A8-4906-A950-114AF8A8619C}" type="presParOf" srcId="{BA76E791-5ED1-4A24-B49E-35C86375CEB3}" destId="{4ED76A99-8EB0-4C7E-B3C6-A5B1429C49DA}" srcOrd="2" destOrd="0" presId="urn:microsoft.com/office/officeart/2005/8/layout/orgChart1"/>
    <dgm:cxn modelId="{38E843AA-7239-4D59-9B3A-D806910D50F8}" type="presParOf" srcId="{88AAEED1-92D5-4B95-88A1-F92AE2141BFE}" destId="{A7980F75-EEC5-4D38-B112-91C7710D64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B8FA4C-9AA8-44BD-A4FF-431A122DC3CF}" type="doc">
      <dgm:prSet loTypeId="urn:microsoft.com/office/officeart/2005/8/layout/orgChart1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EFA504D-FA27-44EA-A07D-8C3BD8520F4A}">
      <dgm:prSet phldrT="[Text]"/>
      <dgm:spPr/>
      <dgm:t>
        <a:bodyPr/>
        <a:lstStyle/>
        <a:p>
          <a:r>
            <a:rPr lang="en-US" dirty="0" err="1" smtClean="0"/>
            <a:t>bfo:Quality</a:t>
          </a:r>
          <a:endParaRPr lang="en-US" dirty="0"/>
        </a:p>
      </dgm:t>
    </dgm:pt>
    <dgm:pt modelId="{D04CD764-E642-4284-9B80-4204DCD995DB}" type="parTrans" cxnId="{03813F92-34E3-4007-83C0-1D9DE443E10F}">
      <dgm:prSet/>
      <dgm:spPr/>
      <dgm:t>
        <a:bodyPr/>
        <a:lstStyle/>
        <a:p>
          <a:endParaRPr lang="en-US"/>
        </a:p>
      </dgm:t>
    </dgm:pt>
    <dgm:pt modelId="{FACA2AAA-89F2-4367-B95E-A045AE99E7BB}" type="sibTrans" cxnId="{03813F92-34E3-4007-83C0-1D9DE443E10F}">
      <dgm:prSet/>
      <dgm:spPr/>
      <dgm:t>
        <a:bodyPr/>
        <a:lstStyle/>
        <a:p>
          <a:endParaRPr lang="en-US"/>
        </a:p>
      </dgm:t>
    </dgm:pt>
    <dgm:pt modelId="{AA035D66-3455-41B6-A8E2-A4614665C721}">
      <dgm:prSet phldrT="[Text]"/>
      <dgm:spPr/>
      <dgm:t>
        <a:bodyPr/>
        <a:lstStyle/>
        <a:p>
          <a:r>
            <a:rPr lang="en-US" dirty="0" smtClean="0"/>
            <a:t>Classification Level</a:t>
          </a:r>
          <a:endParaRPr lang="en-US" dirty="0"/>
        </a:p>
      </dgm:t>
    </dgm:pt>
    <dgm:pt modelId="{2B9FBCB6-22A5-481A-B9F6-0AF2E77C769B}" type="parTrans" cxnId="{CA9D5358-6DC7-445B-9079-96AD71996F22}">
      <dgm:prSet/>
      <dgm:spPr/>
      <dgm:t>
        <a:bodyPr/>
        <a:lstStyle/>
        <a:p>
          <a:endParaRPr lang="en-US"/>
        </a:p>
      </dgm:t>
    </dgm:pt>
    <dgm:pt modelId="{DD4ED52C-2B53-4551-880D-00A8A9121F39}" type="sibTrans" cxnId="{CA9D5358-6DC7-445B-9079-96AD71996F22}">
      <dgm:prSet/>
      <dgm:spPr/>
      <dgm:t>
        <a:bodyPr/>
        <a:lstStyle/>
        <a:p>
          <a:endParaRPr lang="en-US"/>
        </a:p>
      </dgm:t>
    </dgm:pt>
    <dgm:pt modelId="{1FA866E7-68AC-43D6-8FD5-A82A5CBCF602}">
      <dgm:prSet phldrT="[Text]"/>
      <dgm:spPr/>
      <dgm:t>
        <a:bodyPr/>
        <a:lstStyle/>
        <a:p>
          <a:r>
            <a:rPr lang="en-US" dirty="0" smtClean="0"/>
            <a:t>Morphological Quality</a:t>
          </a:r>
          <a:endParaRPr lang="en-US" dirty="0"/>
        </a:p>
      </dgm:t>
    </dgm:pt>
    <dgm:pt modelId="{D36CC532-0C59-495C-9DCB-906501EC4E0A}" type="parTrans" cxnId="{38E442D4-7015-4169-BBA1-6C72FF068641}">
      <dgm:prSet/>
      <dgm:spPr/>
      <dgm:t>
        <a:bodyPr/>
        <a:lstStyle/>
        <a:p>
          <a:endParaRPr lang="en-US"/>
        </a:p>
      </dgm:t>
    </dgm:pt>
    <dgm:pt modelId="{BB111FE1-66F8-45C7-8568-76D1A44D44D0}" type="sibTrans" cxnId="{38E442D4-7015-4169-BBA1-6C72FF068641}">
      <dgm:prSet/>
      <dgm:spPr/>
      <dgm:t>
        <a:bodyPr/>
        <a:lstStyle/>
        <a:p>
          <a:endParaRPr lang="en-US"/>
        </a:p>
      </dgm:t>
    </dgm:pt>
    <dgm:pt modelId="{1D09D96F-CFBF-4FB8-A7A1-E5CA7C33217F}">
      <dgm:prSet phldrT="[Text]"/>
      <dgm:spPr/>
      <dgm:t>
        <a:bodyPr/>
        <a:lstStyle/>
        <a:p>
          <a:r>
            <a:rPr lang="en-US" dirty="0" smtClean="0"/>
            <a:t>Data Element Quality</a:t>
          </a:r>
          <a:endParaRPr lang="en-US" dirty="0"/>
        </a:p>
      </dgm:t>
    </dgm:pt>
    <dgm:pt modelId="{37464379-2945-4EBF-9A18-E8BA7EF90DDD}" type="parTrans" cxnId="{F738E437-A833-4B86-BF1D-B549B77CE762}">
      <dgm:prSet/>
      <dgm:spPr/>
      <dgm:t>
        <a:bodyPr/>
        <a:lstStyle/>
        <a:p>
          <a:endParaRPr lang="en-US"/>
        </a:p>
      </dgm:t>
    </dgm:pt>
    <dgm:pt modelId="{1E9ABCB1-8927-4DAA-A364-52B5F652054E}" type="sibTrans" cxnId="{F738E437-A833-4B86-BF1D-B549B77CE762}">
      <dgm:prSet/>
      <dgm:spPr/>
      <dgm:t>
        <a:bodyPr/>
        <a:lstStyle/>
        <a:p>
          <a:endParaRPr lang="en-US"/>
        </a:p>
      </dgm:t>
    </dgm:pt>
    <dgm:pt modelId="{C2D59296-2072-4F1D-A878-1E2DF5FDF6E1}">
      <dgm:prSet phldrT="[Text]"/>
      <dgm:spPr/>
      <dgm:t>
        <a:bodyPr/>
        <a:lstStyle/>
        <a:p>
          <a:r>
            <a:rPr lang="en-US" dirty="0" smtClean="0"/>
            <a:t>Character Encoding</a:t>
          </a:r>
          <a:endParaRPr lang="en-US" dirty="0"/>
        </a:p>
      </dgm:t>
    </dgm:pt>
    <dgm:pt modelId="{29789D1F-1635-4768-9384-77B6EB3C67CE}" type="parTrans" cxnId="{C100B236-CF0A-4421-9A51-C3161FB3DF7C}">
      <dgm:prSet/>
      <dgm:spPr/>
      <dgm:t>
        <a:bodyPr/>
        <a:lstStyle/>
        <a:p>
          <a:endParaRPr lang="en-US"/>
        </a:p>
      </dgm:t>
    </dgm:pt>
    <dgm:pt modelId="{924AFA4F-6E00-4A2C-A388-83B506E460A4}" type="sibTrans" cxnId="{C100B236-CF0A-4421-9A51-C3161FB3DF7C}">
      <dgm:prSet/>
      <dgm:spPr/>
      <dgm:t>
        <a:bodyPr/>
        <a:lstStyle/>
        <a:p>
          <a:endParaRPr lang="en-US"/>
        </a:p>
      </dgm:t>
    </dgm:pt>
    <dgm:pt modelId="{FADBA0A4-5F4C-4F4E-8100-2ED9B9B9EA01}">
      <dgm:prSet phldrT="[Text]"/>
      <dgm:spPr/>
      <dgm:t>
        <a:bodyPr/>
        <a:lstStyle/>
        <a:p>
          <a:r>
            <a:rPr lang="en-US" dirty="0" smtClean="0"/>
            <a:t>ASCII Encoding</a:t>
          </a:r>
          <a:endParaRPr lang="en-US" dirty="0"/>
        </a:p>
      </dgm:t>
    </dgm:pt>
    <dgm:pt modelId="{A2C6A867-9828-499F-9589-57A70BB9ABB9}" type="parTrans" cxnId="{16863F34-8F5E-4DFE-97A3-563BF4B9E57E}">
      <dgm:prSet/>
      <dgm:spPr/>
      <dgm:t>
        <a:bodyPr/>
        <a:lstStyle/>
        <a:p>
          <a:endParaRPr lang="en-US"/>
        </a:p>
      </dgm:t>
    </dgm:pt>
    <dgm:pt modelId="{CB326342-771B-4671-BC36-B81D85838F83}" type="sibTrans" cxnId="{16863F34-8F5E-4DFE-97A3-563BF4B9E57E}">
      <dgm:prSet/>
      <dgm:spPr/>
      <dgm:t>
        <a:bodyPr/>
        <a:lstStyle/>
        <a:p>
          <a:endParaRPr lang="en-US"/>
        </a:p>
      </dgm:t>
    </dgm:pt>
    <dgm:pt modelId="{2C0076B9-199C-4111-A7E2-8A67C7EC33F8}">
      <dgm:prSet phldrT="[Text]"/>
      <dgm:spPr/>
      <dgm:t>
        <a:bodyPr/>
        <a:lstStyle/>
        <a:p>
          <a:r>
            <a:rPr lang="en-US" dirty="0" smtClean="0"/>
            <a:t>EBCDIC Encoding</a:t>
          </a:r>
          <a:endParaRPr lang="en-US" dirty="0"/>
        </a:p>
      </dgm:t>
    </dgm:pt>
    <dgm:pt modelId="{A0573C53-944C-444C-9D15-7C670C78F08D}" type="parTrans" cxnId="{78425315-DA00-4AF5-B628-7F31BD1D071A}">
      <dgm:prSet/>
      <dgm:spPr/>
      <dgm:t>
        <a:bodyPr/>
        <a:lstStyle/>
        <a:p>
          <a:endParaRPr lang="en-US"/>
        </a:p>
      </dgm:t>
    </dgm:pt>
    <dgm:pt modelId="{C0F88334-9748-46BA-9522-80C43397ED7C}" type="sibTrans" cxnId="{78425315-DA00-4AF5-B628-7F31BD1D071A}">
      <dgm:prSet/>
      <dgm:spPr/>
      <dgm:t>
        <a:bodyPr/>
        <a:lstStyle/>
        <a:p>
          <a:endParaRPr lang="en-US"/>
        </a:p>
      </dgm:t>
    </dgm:pt>
    <dgm:pt modelId="{034BDFED-0D75-4AE3-BADA-0B72EC9CE7FB}">
      <dgm:prSet phldrT="[Text]"/>
      <dgm:spPr/>
      <dgm:t>
        <a:bodyPr/>
        <a:lstStyle/>
        <a:p>
          <a:r>
            <a:rPr lang="en-US" dirty="0" smtClean="0"/>
            <a:t>Unicode Encoding</a:t>
          </a:r>
          <a:endParaRPr lang="en-US" dirty="0"/>
        </a:p>
      </dgm:t>
    </dgm:pt>
    <dgm:pt modelId="{B40CBBED-471E-4B3C-B18B-FD37D2A5DBFB}" type="parTrans" cxnId="{4C873D3D-F6F9-4F07-AE4C-246634F64F3B}">
      <dgm:prSet/>
      <dgm:spPr/>
      <dgm:t>
        <a:bodyPr/>
        <a:lstStyle/>
        <a:p>
          <a:endParaRPr lang="en-US"/>
        </a:p>
      </dgm:t>
    </dgm:pt>
    <dgm:pt modelId="{E8C87CA2-9A91-46FA-BE85-D7F51FA5A3C7}" type="sibTrans" cxnId="{4C873D3D-F6F9-4F07-AE4C-246634F64F3B}">
      <dgm:prSet/>
      <dgm:spPr/>
      <dgm:t>
        <a:bodyPr/>
        <a:lstStyle/>
        <a:p>
          <a:endParaRPr lang="en-US"/>
        </a:p>
      </dgm:t>
    </dgm:pt>
    <dgm:pt modelId="{A267107F-1263-4768-B595-18B12F526129}">
      <dgm:prSet phldrT="[Text]"/>
      <dgm:spPr/>
      <dgm:t>
        <a:bodyPr/>
        <a:lstStyle/>
        <a:p>
          <a:r>
            <a:rPr lang="en-US" dirty="0" smtClean="0"/>
            <a:t>Data Element Format</a:t>
          </a:r>
          <a:endParaRPr lang="en-US" dirty="0"/>
        </a:p>
      </dgm:t>
    </dgm:pt>
    <dgm:pt modelId="{F9A79D49-82C7-4ABA-B067-D83A9CDFB4B6}" type="parTrans" cxnId="{0BF9C979-77A7-4E16-9130-D74324966C05}">
      <dgm:prSet/>
      <dgm:spPr/>
      <dgm:t>
        <a:bodyPr/>
        <a:lstStyle/>
        <a:p>
          <a:endParaRPr lang="en-US"/>
        </a:p>
      </dgm:t>
    </dgm:pt>
    <dgm:pt modelId="{6E384C60-7E6D-4808-A526-B37E4CF2B529}" type="sibTrans" cxnId="{0BF9C979-77A7-4E16-9130-D74324966C05}">
      <dgm:prSet/>
      <dgm:spPr/>
      <dgm:t>
        <a:bodyPr/>
        <a:lstStyle/>
        <a:p>
          <a:endParaRPr lang="en-US"/>
        </a:p>
      </dgm:t>
    </dgm:pt>
    <dgm:pt modelId="{38B9BC10-C176-439C-A1C1-38CE52019F8A}">
      <dgm:prSet phldrT="[Text]"/>
      <dgm:spPr/>
      <dgm:t>
        <a:bodyPr/>
        <a:lstStyle/>
        <a:p>
          <a:r>
            <a:rPr lang="en-US" dirty="0" smtClean="0"/>
            <a:t>Data Element Length</a:t>
          </a:r>
          <a:endParaRPr lang="en-US" dirty="0"/>
        </a:p>
      </dgm:t>
    </dgm:pt>
    <dgm:pt modelId="{80370AC8-E5DE-42AE-A025-0905B5F61CAC}" type="parTrans" cxnId="{A60D3298-9320-4232-A6BF-7802E22F9A85}">
      <dgm:prSet/>
      <dgm:spPr/>
      <dgm:t>
        <a:bodyPr/>
        <a:lstStyle/>
        <a:p>
          <a:endParaRPr lang="en-US"/>
        </a:p>
      </dgm:t>
    </dgm:pt>
    <dgm:pt modelId="{86BEC954-D5D8-44FB-9502-4E14B27418B5}" type="sibTrans" cxnId="{A60D3298-9320-4232-A6BF-7802E22F9A85}">
      <dgm:prSet/>
      <dgm:spPr/>
      <dgm:t>
        <a:bodyPr/>
        <a:lstStyle/>
        <a:p>
          <a:endParaRPr lang="en-US"/>
        </a:p>
      </dgm:t>
    </dgm:pt>
    <dgm:pt modelId="{44740B64-5EEC-4F07-AD82-050783DFDE0E}">
      <dgm:prSet phldrT="[Text]"/>
      <dgm:spPr/>
      <dgm:t>
        <a:bodyPr/>
        <a:lstStyle/>
        <a:p>
          <a:r>
            <a:rPr lang="en-US" dirty="0" smtClean="0"/>
            <a:t>Data Precision</a:t>
          </a:r>
          <a:endParaRPr lang="en-US" dirty="0"/>
        </a:p>
      </dgm:t>
    </dgm:pt>
    <dgm:pt modelId="{68F9EA1B-40EC-4B1F-90DB-604C413B0D93}" type="parTrans" cxnId="{C6529034-70F1-48BB-80E3-A7C4624ECF2A}">
      <dgm:prSet/>
      <dgm:spPr/>
      <dgm:t>
        <a:bodyPr/>
        <a:lstStyle/>
        <a:p>
          <a:endParaRPr lang="en-US"/>
        </a:p>
      </dgm:t>
    </dgm:pt>
    <dgm:pt modelId="{C10CC580-13C9-4560-A5D0-1D3BC2FCE904}" type="sibTrans" cxnId="{C6529034-70F1-48BB-80E3-A7C4624ECF2A}">
      <dgm:prSet/>
      <dgm:spPr/>
      <dgm:t>
        <a:bodyPr/>
        <a:lstStyle/>
        <a:p>
          <a:endParaRPr lang="en-US"/>
        </a:p>
      </dgm:t>
    </dgm:pt>
    <dgm:pt modelId="{2A495635-7121-4567-A662-162066BCABBC}">
      <dgm:prSet phldrT="[Text]"/>
      <dgm:spPr/>
      <dgm:t>
        <a:bodyPr/>
        <a:lstStyle/>
        <a:p>
          <a:r>
            <a:rPr lang="en-US" dirty="0" smtClean="0"/>
            <a:t>Data Scale</a:t>
          </a:r>
          <a:endParaRPr lang="en-US" dirty="0"/>
        </a:p>
      </dgm:t>
    </dgm:pt>
    <dgm:pt modelId="{6570DA38-2636-42CC-AF7D-BED039387488}" type="parTrans" cxnId="{963FDDEC-12FC-4A3B-8591-9FACCD267D1B}">
      <dgm:prSet/>
      <dgm:spPr/>
      <dgm:t>
        <a:bodyPr/>
        <a:lstStyle/>
        <a:p>
          <a:endParaRPr lang="en-US"/>
        </a:p>
      </dgm:t>
    </dgm:pt>
    <dgm:pt modelId="{9D5A1EAB-F877-4462-85ED-3A8BA738B5B4}" type="sibTrans" cxnId="{963FDDEC-12FC-4A3B-8591-9FACCD267D1B}">
      <dgm:prSet/>
      <dgm:spPr/>
      <dgm:t>
        <a:bodyPr/>
        <a:lstStyle/>
        <a:p>
          <a:endParaRPr lang="en-US"/>
        </a:p>
      </dgm:t>
    </dgm:pt>
    <dgm:pt modelId="{2D87B977-5EDA-440C-B407-F9301752347D}">
      <dgm:prSet phldrT="[Text]"/>
      <dgm:spPr/>
      <dgm:t>
        <a:bodyPr/>
        <a:lstStyle/>
        <a:p>
          <a:r>
            <a:rPr lang="en-US" dirty="0" smtClean="0"/>
            <a:t>Fixed Length</a:t>
          </a:r>
          <a:endParaRPr lang="en-US" dirty="0"/>
        </a:p>
      </dgm:t>
    </dgm:pt>
    <dgm:pt modelId="{9C08EBB4-9EB9-4C0F-87DA-57EDF2CB8398}" type="parTrans" cxnId="{EFB10CAC-F00B-4830-8247-1E7BAC534A6E}">
      <dgm:prSet/>
      <dgm:spPr/>
      <dgm:t>
        <a:bodyPr/>
        <a:lstStyle/>
        <a:p>
          <a:endParaRPr lang="en-US"/>
        </a:p>
      </dgm:t>
    </dgm:pt>
    <dgm:pt modelId="{987338AE-87E6-4657-8630-DC73A3FB0BD9}" type="sibTrans" cxnId="{EFB10CAC-F00B-4830-8247-1E7BAC534A6E}">
      <dgm:prSet/>
      <dgm:spPr/>
      <dgm:t>
        <a:bodyPr/>
        <a:lstStyle/>
        <a:p>
          <a:endParaRPr lang="en-US"/>
        </a:p>
      </dgm:t>
    </dgm:pt>
    <dgm:pt modelId="{5FD5F4CD-C6CB-4E9D-BB2D-D28EB8E54D5E}">
      <dgm:prSet phldrT="[Text]"/>
      <dgm:spPr/>
      <dgm:t>
        <a:bodyPr/>
        <a:lstStyle/>
        <a:p>
          <a:r>
            <a:rPr lang="en-US" dirty="0" smtClean="0"/>
            <a:t>Data Element Type</a:t>
          </a:r>
          <a:endParaRPr lang="en-US" dirty="0"/>
        </a:p>
      </dgm:t>
    </dgm:pt>
    <dgm:pt modelId="{82E04217-8AD9-46D0-A519-AE02F184F24E}" type="parTrans" cxnId="{48254526-FD28-43D8-A520-FE22364EAC6A}">
      <dgm:prSet/>
      <dgm:spPr/>
      <dgm:t>
        <a:bodyPr/>
        <a:lstStyle/>
        <a:p>
          <a:endParaRPr lang="en-US"/>
        </a:p>
      </dgm:t>
    </dgm:pt>
    <dgm:pt modelId="{F5D651DD-3726-483A-BD92-3F475F46504B}" type="sibTrans" cxnId="{48254526-FD28-43D8-A520-FE22364EAC6A}">
      <dgm:prSet/>
      <dgm:spPr/>
      <dgm:t>
        <a:bodyPr/>
        <a:lstStyle/>
        <a:p>
          <a:endParaRPr lang="en-US"/>
        </a:p>
      </dgm:t>
    </dgm:pt>
    <dgm:pt modelId="{086F5990-D998-4FFD-9F30-AE109547353F}">
      <dgm:prSet phldrT="[Text]"/>
      <dgm:spPr/>
      <dgm:t>
        <a:bodyPr/>
        <a:lstStyle/>
        <a:p>
          <a:r>
            <a:rPr lang="en-US" dirty="0" smtClean="0"/>
            <a:t>Binary Type</a:t>
          </a:r>
          <a:endParaRPr lang="en-US" dirty="0"/>
        </a:p>
      </dgm:t>
    </dgm:pt>
    <dgm:pt modelId="{519BBB1D-B78C-4400-9079-E9BE8E5600B8}" type="parTrans" cxnId="{749F6781-2021-47D4-ABC9-A43909091D41}">
      <dgm:prSet/>
      <dgm:spPr/>
      <dgm:t>
        <a:bodyPr/>
        <a:lstStyle/>
        <a:p>
          <a:endParaRPr lang="en-US"/>
        </a:p>
      </dgm:t>
    </dgm:pt>
    <dgm:pt modelId="{0886B104-CCBD-4DC4-B5E0-5CC51AEA0FCB}" type="sibTrans" cxnId="{749F6781-2021-47D4-ABC9-A43909091D41}">
      <dgm:prSet/>
      <dgm:spPr/>
      <dgm:t>
        <a:bodyPr/>
        <a:lstStyle/>
        <a:p>
          <a:endParaRPr lang="en-US"/>
        </a:p>
      </dgm:t>
    </dgm:pt>
    <dgm:pt modelId="{6B81C79F-7410-44C4-9428-F3FE0DD0E22A}">
      <dgm:prSet phldrT="[Text]"/>
      <dgm:spPr/>
      <dgm:t>
        <a:bodyPr/>
        <a:lstStyle/>
        <a:p>
          <a:r>
            <a:rPr lang="en-US" dirty="0" smtClean="0"/>
            <a:t>Boolean Type</a:t>
          </a:r>
          <a:endParaRPr lang="en-US" dirty="0"/>
        </a:p>
      </dgm:t>
    </dgm:pt>
    <dgm:pt modelId="{E5186329-60F0-419A-B34F-FEB5F07A7436}" type="parTrans" cxnId="{B399742E-6B14-49AC-9C3D-393B3210DD8F}">
      <dgm:prSet/>
      <dgm:spPr/>
      <dgm:t>
        <a:bodyPr/>
        <a:lstStyle/>
        <a:p>
          <a:endParaRPr lang="en-US"/>
        </a:p>
      </dgm:t>
    </dgm:pt>
    <dgm:pt modelId="{F09189DB-8D08-4A40-902B-64999E81AD59}" type="sibTrans" cxnId="{B399742E-6B14-49AC-9C3D-393B3210DD8F}">
      <dgm:prSet/>
      <dgm:spPr/>
      <dgm:t>
        <a:bodyPr/>
        <a:lstStyle/>
        <a:p>
          <a:endParaRPr lang="en-US"/>
        </a:p>
      </dgm:t>
    </dgm:pt>
    <dgm:pt modelId="{AE9ED0A2-21CB-49E5-9E31-B603E3265B65}">
      <dgm:prSet phldrT="[Text]"/>
      <dgm:spPr/>
      <dgm:t>
        <a:bodyPr/>
        <a:lstStyle/>
        <a:p>
          <a:r>
            <a:rPr lang="en-US" dirty="0" smtClean="0"/>
            <a:t>Date Time Type</a:t>
          </a:r>
          <a:endParaRPr lang="en-US" dirty="0"/>
        </a:p>
      </dgm:t>
    </dgm:pt>
    <dgm:pt modelId="{6D8066E0-72A4-4473-A0B4-F271C132B2F4}" type="parTrans" cxnId="{F6191450-413F-4ED2-B9C6-8B5415475EBB}">
      <dgm:prSet/>
      <dgm:spPr/>
      <dgm:t>
        <a:bodyPr/>
        <a:lstStyle/>
        <a:p>
          <a:endParaRPr lang="en-US"/>
        </a:p>
      </dgm:t>
    </dgm:pt>
    <dgm:pt modelId="{3E8A2DF4-549D-444D-9775-6038CE08A3E1}" type="sibTrans" cxnId="{F6191450-413F-4ED2-B9C6-8B5415475EBB}">
      <dgm:prSet/>
      <dgm:spPr/>
      <dgm:t>
        <a:bodyPr/>
        <a:lstStyle/>
        <a:p>
          <a:endParaRPr lang="en-US"/>
        </a:p>
      </dgm:t>
    </dgm:pt>
    <dgm:pt modelId="{F3EE5D3B-D4C1-4D0C-A52F-0BE8DD5CE806}">
      <dgm:prSet phldrT="[Text]"/>
      <dgm:spPr/>
      <dgm:t>
        <a:bodyPr/>
        <a:lstStyle/>
        <a:p>
          <a:r>
            <a:rPr lang="en-US" dirty="0" smtClean="0"/>
            <a:t>Integer Type</a:t>
          </a:r>
          <a:endParaRPr lang="en-US" dirty="0"/>
        </a:p>
      </dgm:t>
    </dgm:pt>
    <dgm:pt modelId="{AA0DF569-A10D-42F1-81F1-41AF058FFE35}" type="parTrans" cxnId="{87688F7C-2F8A-4883-88DB-EE81CEC80AB5}">
      <dgm:prSet/>
      <dgm:spPr/>
      <dgm:t>
        <a:bodyPr/>
        <a:lstStyle/>
        <a:p>
          <a:endParaRPr lang="en-US"/>
        </a:p>
      </dgm:t>
    </dgm:pt>
    <dgm:pt modelId="{D692B765-55F4-4469-A87C-287036987487}" type="sibTrans" cxnId="{87688F7C-2F8A-4883-88DB-EE81CEC80AB5}">
      <dgm:prSet/>
      <dgm:spPr/>
      <dgm:t>
        <a:bodyPr/>
        <a:lstStyle/>
        <a:p>
          <a:endParaRPr lang="en-US"/>
        </a:p>
      </dgm:t>
    </dgm:pt>
    <dgm:pt modelId="{A840398A-A32D-4EB8-860F-0C43918E9736}">
      <dgm:prSet phldrT="[Text]"/>
      <dgm:spPr/>
      <dgm:t>
        <a:bodyPr/>
        <a:lstStyle/>
        <a:p>
          <a:r>
            <a:rPr lang="en-US" dirty="0" err="1" smtClean="0"/>
            <a:t>Nullability</a:t>
          </a:r>
          <a:endParaRPr lang="en-US" dirty="0"/>
        </a:p>
      </dgm:t>
    </dgm:pt>
    <dgm:pt modelId="{3F87A0C1-A359-4041-B78B-36FF5502F3E4}" type="parTrans" cxnId="{E6B6ED2F-5261-455B-97D2-4D0852041180}">
      <dgm:prSet/>
      <dgm:spPr/>
      <dgm:t>
        <a:bodyPr/>
        <a:lstStyle/>
        <a:p>
          <a:endParaRPr lang="en-US"/>
        </a:p>
      </dgm:t>
    </dgm:pt>
    <dgm:pt modelId="{7C48D953-3873-4D3D-8FD7-6B9BFD4DE455}" type="sibTrans" cxnId="{E6B6ED2F-5261-455B-97D2-4D0852041180}">
      <dgm:prSet/>
      <dgm:spPr/>
      <dgm:t>
        <a:bodyPr/>
        <a:lstStyle/>
        <a:p>
          <a:endParaRPr lang="en-US"/>
        </a:p>
      </dgm:t>
    </dgm:pt>
    <dgm:pt modelId="{2C7F40B1-5E5E-41B6-9BA8-350B56ACC616}">
      <dgm:prSet phldrT="[Text]"/>
      <dgm:spPr/>
      <dgm:t>
        <a:bodyPr/>
        <a:lstStyle/>
        <a:p>
          <a:r>
            <a:rPr lang="en-US" dirty="0" err="1" smtClean="0"/>
            <a:t>NonNullable</a:t>
          </a:r>
          <a:endParaRPr lang="en-US" dirty="0"/>
        </a:p>
      </dgm:t>
    </dgm:pt>
    <dgm:pt modelId="{2040D611-63B2-47DA-964B-33DE8C1C050E}" type="parTrans" cxnId="{06AC52AE-2B13-4713-A202-58893FDB8043}">
      <dgm:prSet/>
      <dgm:spPr/>
      <dgm:t>
        <a:bodyPr/>
        <a:lstStyle/>
        <a:p>
          <a:endParaRPr lang="en-US"/>
        </a:p>
      </dgm:t>
    </dgm:pt>
    <dgm:pt modelId="{9A88F3B1-BED2-484E-9CCF-F6238F080436}" type="sibTrans" cxnId="{06AC52AE-2B13-4713-A202-58893FDB8043}">
      <dgm:prSet/>
      <dgm:spPr/>
      <dgm:t>
        <a:bodyPr/>
        <a:lstStyle/>
        <a:p>
          <a:endParaRPr lang="en-US"/>
        </a:p>
      </dgm:t>
    </dgm:pt>
    <dgm:pt modelId="{DF634F37-06BD-4C18-ABD4-4EE0224E2ADD}">
      <dgm:prSet phldrT="[Text]"/>
      <dgm:spPr/>
      <dgm:t>
        <a:bodyPr/>
        <a:lstStyle/>
        <a:p>
          <a:r>
            <a:rPr lang="en-US" dirty="0" err="1" smtClean="0"/>
            <a:t>Nullable</a:t>
          </a:r>
          <a:endParaRPr lang="en-US" dirty="0"/>
        </a:p>
      </dgm:t>
    </dgm:pt>
    <dgm:pt modelId="{BE81A4C4-C9A0-42D3-AAA2-97557069A88C}" type="parTrans" cxnId="{546D227A-45E1-41F8-B6D8-2120F58AFBCF}">
      <dgm:prSet/>
      <dgm:spPr/>
      <dgm:t>
        <a:bodyPr/>
        <a:lstStyle/>
        <a:p>
          <a:endParaRPr lang="en-US"/>
        </a:p>
      </dgm:t>
    </dgm:pt>
    <dgm:pt modelId="{68C46F94-6E3D-40BB-8FBE-A7AA7FE53377}" type="sibTrans" cxnId="{546D227A-45E1-41F8-B6D8-2120F58AFBCF}">
      <dgm:prSet/>
      <dgm:spPr/>
      <dgm:t>
        <a:bodyPr/>
        <a:lstStyle/>
        <a:p>
          <a:endParaRPr lang="en-US"/>
        </a:p>
      </dgm:t>
    </dgm:pt>
    <dgm:pt modelId="{E0AED0AC-EEFA-4581-8336-9997CC18578A}">
      <dgm:prSet phldrT="[Text]"/>
      <dgm:spPr/>
      <dgm:t>
        <a:bodyPr/>
        <a:lstStyle/>
        <a:p>
          <a:r>
            <a:rPr lang="en-US" dirty="0" smtClean="0"/>
            <a:t>Document Part Location</a:t>
          </a:r>
          <a:endParaRPr lang="en-US" dirty="0"/>
        </a:p>
      </dgm:t>
    </dgm:pt>
    <dgm:pt modelId="{55B132C5-254C-4735-A27C-6CE7C9517379}" type="parTrans" cxnId="{F5A20BE3-A109-4D22-93F5-96F6C15C26EF}">
      <dgm:prSet/>
      <dgm:spPr/>
      <dgm:t>
        <a:bodyPr/>
        <a:lstStyle/>
        <a:p>
          <a:endParaRPr lang="en-US"/>
        </a:p>
      </dgm:t>
    </dgm:pt>
    <dgm:pt modelId="{00064562-59E4-429A-8D2C-938C5FE19647}" type="sibTrans" cxnId="{F5A20BE3-A109-4D22-93F5-96F6C15C26EF}">
      <dgm:prSet/>
      <dgm:spPr/>
      <dgm:t>
        <a:bodyPr/>
        <a:lstStyle/>
        <a:p>
          <a:endParaRPr lang="en-US"/>
        </a:p>
      </dgm:t>
    </dgm:pt>
    <dgm:pt modelId="{9A05A0AC-50D9-4D38-AF47-735C750D91E3}">
      <dgm:prSet phldrT="[Text]"/>
      <dgm:spPr/>
      <dgm:t>
        <a:bodyPr/>
        <a:lstStyle/>
        <a:p>
          <a:r>
            <a:rPr lang="en-US" dirty="0" smtClean="0"/>
            <a:t>Document Part Order of Appearance</a:t>
          </a:r>
          <a:endParaRPr lang="en-US" dirty="0"/>
        </a:p>
      </dgm:t>
    </dgm:pt>
    <dgm:pt modelId="{A1653BAC-6A6C-4993-B926-C4FD84237706}" type="parTrans" cxnId="{68858D4E-0CF4-4E91-85A6-9960A5DEC076}">
      <dgm:prSet/>
      <dgm:spPr/>
      <dgm:t>
        <a:bodyPr/>
        <a:lstStyle/>
        <a:p>
          <a:endParaRPr lang="en-US"/>
        </a:p>
      </dgm:t>
    </dgm:pt>
    <dgm:pt modelId="{F3B00433-6D84-4536-9B36-D2A5AC0FDFE9}" type="sibTrans" cxnId="{68858D4E-0CF4-4E91-85A6-9960A5DEC076}">
      <dgm:prSet/>
      <dgm:spPr/>
      <dgm:t>
        <a:bodyPr/>
        <a:lstStyle/>
        <a:p>
          <a:endParaRPr lang="en-US"/>
        </a:p>
      </dgm:t>
    </dgm:pt>
    <dgm:pt modelId="{CC61010F-1DDB-443E-9004-F4016A82D7CC}">
      <dgm:prSet phldrT="[Text]"/>
      <dgm:spPr/>
      <dgm:t>
        <a:bodyPr/>
        <a:lstStyle/>
        <a:p>
          <a:r>
            <a:rPr lang="en-US" dirty="0" smtClean="0"/>
            <a:t>Article Order</a:t>
          </a:r>
          <a:endParaRPr lang="en-US" dirty="0"/>
        </a:p>
      </dgm:t>
    </dgm:pt>
    <dgm:pt modelId="{DB9E9292-F846-4996-A989-789A1EC2F28F}" type="parTrans" cxnId="{EBE6473D-C4AB-4481-93C1-6DD312FD94FD}">
      <dgm:prSet/>
      <dgm:spPr/>
      <dgm:t>
        <a:bodyPr/>
        <a:lstStyle/>
        <a:p>
          <a:endParaRPr lang="en-US"/>
        </a:p>
      </dgm:t>
    </dgm:pt>
    <dgm:pt modelId="{C538BED6-82CA-48EE-8FE7-4A3F44B68C30}" type="sibTrans" cxnId="{EBE6473D-C4AB-4481-93C1-6DD312FD94FD}">
      <dgm:prSet/>
      <dgm:spPr/>
      <dgm:t>
        <a:bodyPr/>
        <a:lstStyle/>
        <a:p>
          <a:endParaRPr lang="en-US"/>
        </a:p>
      </dgm:t>
    </dgm:pt>
    <dgm:pt modelId="{8823046A-32AB-4D15-9928-5DEB6AF4BB9D}">
      <dgm:prSet phldrT="[Text]"/>
      <dgm:spPr/>
      <dgm:t>
        <a:bodyPr/>
        <a:lstStyle/>
        <a:p>
          <a:r>
            <a:rPr lang="en-US" dirty="0" smtClean="0"/>
            <a:t>Line Order</a:t>
          </a:r>
          <a:endParaRPr lang="en-US" dirty="0"/>
        </a:p>
      </dgm:t>
    </dgm:pt>
    <dgm:pt modelId="{EC159239-F26C-41B3-9CFB-ED5B4740B85A}" type="parTrans" cxnId="{C675ED90-4F08-45C3-BE1B-1ED40B07917D}">
      <dgm:prSet/>
      <dgm:spPr/>
      <dgm:t>
        <a:bodyPr/>
        <a:lstStyle/>
        <a:p>
          <a:endParaRPr lang="en-US"/>
        </a:p>
      </dgm:t>
    </dgm:pt>
    <dgm:pt modelId="{00B52F54-1FE9-4B40-8CB0-6E6B57FCD960}" type="sibTrans" cxnId="{C675ED90-4F08-45C3-BE1B-1ED40B07917D}">
      <dgm:prSet/>
      <dgm:spPr/>
      <dgm:t>
        <a:bodyPr/>
        <a:lstStyle/>
        <a:p>
          <a:endParaRPr lang="en-US"/>
        </a:p>
      </dgm:t>
    </dgm:pt>
    <dgm:pt modelId="{A48BC619-14AE-4CF4-8C7C-5EDEB276946E}">
      <dgm:prSet phldrT="[Text]"/>
      <dgm:spPr/>
      <dgm:t>
        <a:bodyPr/>
        <a:lstStyle/>
        <a:p>
          <a:r>
            <a:rPr lang="en-US" dirty="0" smtClean="0"/>
            <a:t>Page Order</a:t>
          </a:r>
          <a:endParaRPr lang="en-US" dirty="0"/>
        </a:p>
      </dgm:t>
    </dgm:pt>
    <dgm:pt modelId="{34F8F04F-9AF2-4B90-A220-A46E278FCB4D}" type="parTrans" cxnId="{276F923F-4A58-4584-A7AE-654086C0E8A5}">
      <dgm:prSet/>
      <dgm:spPr/>
      <dgm:t>
        <a:bodyPr/>
        <a:lstStyle/>
        <a:p>
          <a:endParaRPr lang="en-US"/>
        </a:p>
      </dgm:t>
    </dgm:pt>
    <dgm:pt modelId="{A356853D-11C7-45D1-AD97-B43F51D78B27}" type="sibTrans" cxnId="{276F923F-4A58-4584-A7AE-654086C0E8A5}">
      <dgm:prSet/>
      <dgm:spPr/>
      <dgm:t>
        <a:bodyPr/>
        <a:lstStyle/>
        <a:p>
          <a:endParaRPr lang="en-US"/>
        </a:p>
      </dgm:t>
    </dgm:pt>
    <dgm:pt modelId="{44B8F76B-3E08-45F6-BDEF-5594932F8AC3}">
      <dgm:prSet phldrT="[Text]"/>
      <dgm:spPr/>
      <dgm:t>
        <a:bodyPr/>
        <a:lstStyle/>
        <a:p>
          <a:r>
            <a:rPr lang="en-US" dirty="0" smtClean="0"/>
            <a:t>Size</a:t>
          </a:r>
          <a:endParaRPr lang="en-US" dirty="0"/>
        </a:p>
      </dgm:t>
    </dgm:pt>
    <dgm:pt modelId="{DE9A5810-420B-4FAC-9F7B-B0B2F458D4B3}" type="parTrans" cxnId="{557A6C07-990C-4FCA-B94D-BBDF5947C95B}">
      <dgm:prSet/>
      <dgm:spPr/>
      <dgm:t>
        <a:bodyPr/>
        <a:lstStyle/>
        <a:p>
          <a:endParaRPr lang="en-US"/>
        </a:p>
      </dgm:t>
    </dgm:pt>
    <dgm:pt modelId="{7CA47BA4-0403-4318-94D0-78968DD1A3D4}" type="sibTrans" cxnId="{557A6C07-990C-4FCA-B94D-BBDF5947C95B}">
      <dgm:prSet/>
      <dgm:spPr/>
      <dgm:t>
        <a:bodyPr/>
        <a:lstStyle/>
        <a:p>
          <a:endParaRPr lang="en-US"/>
        </a:p>
      </dgm:t>
    </dgm:pt>
    <dgm:pt modelId="{9BE5268C-0DBA-4FEC-A6DE-ED2C8DC89EE0}">
      <dgm:prSet phldrT="[Text]"/>
      <dgm:spPr/>
      <dgm:t>
        <a:bodyPr/>
        <a:lstStyle/>
        <a:p>
          <a:r>
            <a:rPr lang="en-US" dirty="0" smtClean="0"/>
            <a:t>Component Count</a:t>
          </a:r>
          <a:endParaRPr lang="en-US" dirty="0"/>
        </a:p>
      </dgm:t>
    </dgm:pt>
    <dgm:pt modelId="{BDDECECD-0503-4EA1-8DBB-8EFD19991CEB}" type="parTrans" cxnId="{97018AB2-4DD9-402C-8872-85A6BE167EB7}">
      <dgm:prSet/>
      <dgm:spPr/>
      <dgm:t>
        <a:bodyPr/>
        <a:lstStyle/>
        <a:p>
          <a:endParaRPr lang="en-US"/>
        </a:p>
      </dgm:t>
    </dgm:pt>
    <dgm:pt modelId="{D2E060BE-5D72-4424-8415-307804E6AE20}" type="sibTrans" cxnId="{97018AB2-4DD9-402C-8872-85A6BE167EB7}">
      <dgm:prSet/>
      <dgm:spPr/>
      <dgm:t>
        <a:bodyPr/>
        <a:lstStyle/>
        <a:p>
          <a:endParaRPr lang="en-US"/>
        </a:p>
      </dgm:t>
    </dgm:pt>
    <dgm:pt modelId="{6A73E038-E723-40AF-A737-FBAFB7D402CE}">
      <dgm:prSet phldrT="[Text]"/>
      <dgm:spPr/>
      <dgm:t>
        <a:bodyPr/>
        <a:lstStyle/>
        <a:p>
          <a:r>
            <a:rPr lang="en-US" dirty="0" smtClean="0"/>
            <a:t>Data Column Count</a:t>
          </a:r>
          <a:endParaRPr lang="en-US" dirty="0"/>
        </a:p>
      </dgm:t>
    </dgm:pt>
    <dgm:pt modelId="{18808478-E457-4F9E-923B-4A3CD7227AF5}" type="parTrans" cxnId="{CF2CF773-B74C-4F49-A9F9-2D4380917701}">
      <dgm:prSet/>
      <dgm:spPr/>
      <dgm:t>
        <a:bodyPr/>
        <a:lstStyle/>
        <a:p>
          <a:endParaRPr lang="en-US"/>
        </a:p>
      </dgm:t>
    </dgm:pt>
    <dgm:pt modelId="{3B8D3E1D-67A7-4460-8461-3DDD6E72D896}" type="sibTrans" cxnId="{CF2CF773-B74C-4F49-A9F9-2D4380917701}">
      <dgm:prSet/>
      <dgm:spPr/>
      <dgm:t>
        <a:bodyPr/>
        <a:lstStyle/>
        <a:p>
          <a:endParaRPr lang="en-US"/>
        </a:p>
      </dgm:t>
    </dgm:pt>
    <dgm:pt modelId="{D6F8A162-761B-4549-A929-EC679A5F9066}">
      <dgm:prSet phldrT="[Text]"/>
      <dgm:spPr/>
      <dgm:t>
        <a:bodyPr/>
        <a:lstStyle/>
        <a:p>
          <a:r>
            <a:rPr lang="en-US" dirty="0" smtClean="0"/>
            <a:t>Data Row Count</a:t>
          </a:r>
          <a:endParaRPr lang="en-US" dirty="0"/>
        </a:p>
      </dgm:t>
    </dgm:pt>
    <dgm:pt modelId="{6B6E81F9-05D1-441A-9D5C-E549725962A6}" type="parTrans" cxnId="{D763B784-D29F-4FA4-8C8D-75664A3CDC75}">
      <dgm:prSet/>
      <dgm:spPr/>
      <dgm:t>
        <a:bodyPr/>
        <a:lstStyle/>
        <a:p>
          <a:endParaRPr lang="en-US"/>
        </a:p>
      </dgm:t>
    </dgm:pt>
    <dgm:pt modelId="{3CAB9E93-F4DF-4ACA-B358-24C5B0F48DA6}" type="sibTrans" cxnId="{D763B784-D29F-4FA4-8C8D-75664A3CDC75}">
      <dgm:prSet/>
      <dgm:spPr/>
      <dgm:t>
        <a:bodyPr/>
        <a:lstStyle/>
        <a:p>
          <a:endParaRPr lang="en-US"/>
        </a:p>
      </dgm:t>
    </dgm:pt>
    <dgm:pt modelId="{D5001AE9-F67B-4F24-9111-CA038EC40AC6}">
      <dgm:prSet phldrT="[Text]"/>
      <dgm:spPr/>
      <dgm:t>
        <a:bodyPr/>
        <a:lstStyle/>
        <a:p>
          <a:r>
            <a:rPr lang="en-US" dirty="0" smtClean="0"/>
            <a:t>Structure</a:t>
          </a:r>
          <a:endParaRPr lang="en-US" dirty="0"/>
        </a:p>
      </dgm:t>
    </dgm:pt>
    <dgm:pt modelId="{C26859A1-1E82-484D-9B10-4C8FE0B6D507}" type="parTrans" cxnId="{DF94C44D-8A0F-419D-A60A-20A0D3CA0356}">
      <dgm:prSet/>
      <dgm:spPr/>
      <dgm:t>
        <a:bodyPr/>
        <a:lstStyle/>
        <a:p>
          <a:endParaRPr lang="en-US"/>
        </a:p>
      </dgm:t>
    </dgm:pt>
    <dgm:pt modelId="{04B8D747-92CC-4154-8951-0182C022D364}" type="sibTrans" cxnId="{DF94C44D-8A0F-419D-A60A-20A0D3CA0356}">
      <dgm:prSet/>
      <dgm:spPr/>
      <dgm:t>
        <a:bodyPr/>
        <a:lstStyle/>
        <a:p>
          <a:endParaRPr lang="en-US"/>
        </a:p>
      </dgm:t>
    </dgm:pt>
    <dgm:pt modelId="{39953574-FFD9-45F7-B5AD-5B2C5265DD3D}">
      <dgm:prSet phldrT="[Text]"/>
      <dgm:spPr/>
      <dgm:t>
        <a:bodyPr/>
        <a:lstStyle/>
        <a:p>
          <a:r>
            <a:rPr lang="en-US" dirty="0" smtClean="0"/>
            <a:t>Data Structure</a:t>
          </a:r>
          <a:endParaRPr lang="en-US" dirty="0"/>
        </a:p>
      </dgm:t>
    </dgm:pt>
    <dgm:pt modelId="{2AFC683F-E254-4EAA-9A57-73B44473B8AC}" type="parTrans" cxnId="{54451F26-DD4F-4822-889F-856C0C62577B}">
      <dgm:prSet/>
      <dgm:spPr/>
      <dgm:t>
        <a:bodyPr/>
        <a:lstStyle/>
        <a:p>
          <a:endParaRPr lang="en-US"/>
        </a:p>
      </dgm:t>
    </dgm:pt>
    <dgm:pt modelId="{88C75511-C848-44AA-B77D-2086AB4C1F82}" type="sibTrans" cxnId="{54451F26-DD4F-4822-889F-856C0C62577B}">
      <dgm:prSet/>
      <dgm:spPr/>
      <dgm:t>
        <a:bodyPr/>
        <a:lstStyle/>
        <a:p>
          <a:endParaRPr lang="en-US"/>
        </a:p>
      </dgm:t>
    </dgm:pt>
    <dgm:pt modelId="{1A54408A-B00D-4D9A-BC20-E649DEA43665}">
      <dgm:prSet phldrT="[Text]"/>
      <dgm:spPr/>
      <dgm:t>
        <a:bodyPr/>
        <a:lstStyle/>
        <a:p>
          <a:r>
            <a:rPr lang="en-US" dirty="0" smtClean="0"/>
            <a:t>Flat Data Structure</a:t>
          </a:r>
          <a:endParaRPr lang="en-US" dirty="0"/>
        </a:p>
      </dgm:t>
    </dgm:pt>
    <dgm:pt modelId="{3739DF0B-55FA-480B-8D41-E005036D5A39}" type="parTrans" cxnId="{041C8CAE-8DA9-44B2-B073-26F0330E2E92}">
      <dgm:prSet/>
      <dgm:spPr/>
      <dgm:t>
        <a:bodyPr/>
        <a:lstStyle/>
        <a:p>
          <a:endParaRPr lang="en-US"/>
        </a:p>
      </dgm:t>
    </dgm:pt>
    <dgm:pt modelId="{2224CBA6-DB1E-4096-9FD4-45E54B0563EC}" type="sibTrans" cxnId="{041C8CAE-8DA9-44B2-B073-26F0330E2E92}">
      <dgm:prSet/>
      <dgm:spPr/>
      <dgm:t>
        <a:bodyPr/>
        <a:lstStyle/>
        <a:p>
          <a:endParaRPr lang="en-US"/>
        </a:p>
      </dgm:t>
    </dgm:pt>
    <dgm:pt modelId="{8EA41AAB-0D78-4ACD-A765-99AEB1A1810D}">
      <dgm:prSet phldrT="[Text]"/>
      <dgm:spPr/>
      <dgm:t>
        <a:bodyPr/>
        <a:lstStyle/>
        <a:p>
          <a:r>
            <a:rPr lang="en-US" dirty="0" smtClean="0"/>
            <a:t>Hierarchical Data Structure</a:t>
          </a:r>
          <a:endParaRPr lang="en-US" dirty="0"/>
        </a:p>
      </dgm:t>
    </dgm:pt>
    <dgm:pt modelId="{49E0E846-D87A-4869-93BD-ED38D2F067E6}" type="parTrans" cxnId="{254AEBFA-E1B9-4FD0-8C85-AE5533162DA0}">
      <dgm:prSet/>
      <dgm:spPr/>
      <dgm:t>
        <a:bodyPr/>
        <a:lstStyle/>
        <a:p>
          <a:endParaRPr lang="en-US"/>
        </a:p>
      </dgm:t>
    </dgm:pt>
    <dgm:pt modelId="{89B77471-2947-4E6B-A4BF-5AEF6F3AA748}" type="sibTrans" cxnId="{254AEBFA-E1B9-4FD0-8C85-AE5533162DA0}">
      <dgm:prSet/>
      <dgm:spPr/>
      <dgm:t>
        <a:bodyPr/>
        <a:lstStyle/>
        <a:p>
          <a:endParaRPr lang="en-US"/>
        </a:p>
      </dgm:t>
    </dgm:pt>
    <dgm:pt modelId="{BE41545C-A188-4057-A2FF-3B9E2EF68F21}">
      <dgm:prSet phldrT="[Text]"/>
      <dgm:spPr/>
      <dgm:t>
        <a:bodyPr/>
        <a:lstStyle/>
        <a:p>
          <a:r>
            <a:rPr lang="en-US" dirty="0" smtClean="0"/>
            <a:t>Relational Data Structure</a:t>
          </a:r>
          <a:endParaRPr lang="en-US" dirty="0"/>
        </a:p>
      </dgm:t>
    </dgm:pt>
    <dgm:pt modelId="{404903CF-F114-4EFD-9047-ABDEBE4F537E}" type="parTrans" cxnId="{768D951A-700D-4116-B9FF-B722D94C6CE1}">
      <dgm:prSet/>
      <dgm:spPr/>
      <dgm:t>
        <a:bodyPr/>
        <a:lstStyle/>
        <a:p>
          <a:endParaRPr lang="en-US"/>
        </a:p>
      </dgm:t>
    </dgm:pt>
    <dgm:pt modelId="{101505C1-A5E5-48B9-8B13-745D26E430A9}" type="sibTrans" cxnId="{768D951A-700D-4116-B9FF-B722D94C6CE1}">
      <dgm:prSet/>
      <dgm:spPr/>
      <dgm:t>
        <a:bodyPr/>
        <a:lstStyle/>
        <a:p>
          <a:endParaRPr lang="en-US"/>
        </a:p>
      </dgm:t>
    </dgm:pt>
    <dgm:pt modelId="{F875735F-6385-42F2-AE87-AC72F571BBAF}" type="pres">
      <dgm:prSet presAssocID="{6AB8FA4C-9AA8-44BD-A4FF-431A122DC3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2D39C4-F21C-46E1-8389-1FCFE7F51648}" type="pres">
      <dgm:prSet presAssocID="{7EFA504D-FA27-44EA-A07D-8C3BD8520F4A}" presName="hierRoot1" presStyleCnt="0">
        <dgm:presLayoutVars>
          <dgm:hierBranch val="init"/>
        </dgm:presLayoutVars>
      </dgm:prSet>
      <dgm:spPr/>
    </dgm:pt>
    <dgm:pt modelId="{88EA920F-8BAF-46BD-988B-D37CDBE0DBE5}" type="pres">
      <dgm:prSet presAssocID="{7EFA504D-FA27-44EA-A07D-8C3BD8520F4A}" presName="rootComposite1" presStyleCnt="0"/>
      <dgm:spPr/>
    </dgm:pt>
    <dgm:pt modelId="{5AEC2DCD-ABDA-473E-A77E-C35C0C1B5058}" type="pres">
      <dgm:prSet presAssocID="{7EFA504D-FA27-44EA-A07D-8C3BD8520F4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E56621-C64F-4E8F-B4C4-29939E6BC1FF}" type="pres">
      <dgm:prSet presAssocID="{7EFA504D-FA27-44EA-A07D-8C3BD8520F4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DEC1F7C-70D4-4C58-B3D4-E24111559B15}" type="pres">
      <dgm:prSet presAssocID="{7EFA504D-FA27-44EA-A07D-8C3BD8520F4A}" presName="hierChild2" presStyleCnt="0"/>
      <dgm:spPr/>
    </dgm:pt>
    <dgm:pt modelId="{850355D4-C67E-4049-9214-66184AA0FDBF}" type="pres">
      <dgm:prSet presAssocID="{2B9FBCB6-22A5-481A-B9F6-0AF2E77C769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D8ABC2C1-45FD-44BE-B562-F45972A7D166}" type="pres">
      <dgm:prSet presAssocID="{AA035D66-3455-41B6-A8E2-A4614665C721}" presName="hierRoot2" presStyleCnt="0">
        <dgm:presLayoutVars>
          <dgm:hierBranch val="init"/>
        </dgm:presLayoutVars>
      </dgm:prSet>
      <dgm:spPr/>
    </dgm:pt>
    <dgm:pt modelId="{CBD869CF-1C39-48BC-A1A5-6A4C482FF075}" type="pres">
      <dgm:prSet presAssocID="{AA035D66-3455-41B6-A8E2-A4614665C721}" presName="rootComposite" presStyleCnt="0"/>
      <dgm:spPr/>
    </dgm:pt>
    <dgm:pt modelId="{03C7ADB4-B2D1-4969-80D6-CFFDD4298987}" type="pres">
      <dgm:prSet presAssocID="{AA035D66-3455-41B6-A8E2-A4614665C72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E53B88-FC5F-4CA9-90F9-D2E91781797E}" type="pres">
      <dgm:prSet presAssocID="{AA035D66-3455-41B6-A8E2-A4614665C721}" presName="rootConnector" presStyleLbl="node2" presStyleIdx="0" presStyleCnt="2"/>
      <dgm:spPr/>
      <dgm:t>
        <a:bodyPr/>
        <a:lstStyle/>
        <a:p>
          <a:endParaRPr lang="en-US"/>
        </a:p>
      </dgm:t>
    </dgm:pt>
    <dgm:pt modelId="{F0D44794-1288-48FA-938C-5E996DE2F31D}" type="pres">
      <dgm:prSet presAssocID="{AA035D66-3455-41B6-A8E2-A4614665C721}" presName="hierChild4" presStyleCnt="0"/>
      <dgm:spPr/>
    </dgm:pt>
    <dgm:pt modelId="{5F393D50-FBB8-49D7-9FBE-A43B8C43DF2F}" type="pres">
      <dgm:prSet presAssocID="{AA035D66-3455-41B6-A8E2-A4614665C721}" presName="hierChild5" presStyleCnt="0"/>
      <dgm:spPr/>
    </dgm:pt>
    <dgm:pt modelId="{39C2B684-4CD8-4DD1-8506-505204755134}" type="pres">
      <dgm:prSet presAssocID="{D36CC532-0C59-495C-9DCB-906501EC4E0A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69705F9-7341-4633-8BF2-EE0279E2E811}" type="pres">
      <dgm:prSet presAssocID="{1FA866E7-68AC-43D6-8FD5-A82A5CBCF602}" presName="hierRoot2" presStyleCnt="0">
        <dgm:presLayoutVars>
          <dgm:hierBranch val="init"/>
        </dgm:presLayoutVars>
      </dgm:prSet>
      <dgm:spPr/>
    </dgm:pt>
    <dgm:pt modelId="{E3D18A88-897A-4DBE-9C3D-9E814C430E54}" type="pres">
      <dgm:prSet presAssocID="{1FA866E7-68AC-43D6-8FD5-A82A5CBCF602}" presName="rootComposite" presStyleCnt="0"/>
      <dgm:spPr/>
    </dgm:pt>
    <dgm:pt modelId="{FCFC8B22-B20D-459D-A4C1-3E5C903E5668}" type="pres">
      <dgm:prSet presAssocID="{1FA866E7-68AC-43D6-8FD5-A82A5CBCF602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5B552C9-C90E-44DF-BC0E-B165E8C11629}" type="pres">
      <dgm:prSet presAssocID="{1FA866E7-68AC-43D6-8FD5-A82A5CBCF602}" presName="rootConnector" presStyleLbl="node2" presStyleIdx="1" presStyleCnt="2"/>
      <dgm:spPr/>
      <dgm:t>
        <a:bodyPr/>
        <a:lstStyle/>
        <a:p>
          <a:endParaRPr lang="en-US"/>
        </a:p>
      </dgm:t>
    </dgm:pt>
    <dgm:pt modelId="{82AAF58B-5004-4322-9F57-55D19584E6A1}" type="pres">
      <dgm:prSet presAssocID="{1FA866E7-68AC-43D6-8FD5-A82A5CBCF602}" presName="hierChild4" presStyleCnt="0"/>
      <dgm:spPr/>
    </dgm:pt>
    <dgm:pt modelId="{21C22968-06EB-4F7E-9EFD-76E51B6AD9CA}" type="pres">
      <dgm:prSet presAssocID="{37464379-2945-4EBF-9A18-E8BA7EF90DDD}" presName="Name37" presStyleLbl="parChTrans1D3" presStyleIdx="0" presStyleCnt="3"/>
      <dgm:spPr/>
      <dgm:t>
        <a:bodyPr/>
        <a:lstStyle/>
        <a:p>
          <a:endParaRPr lang="en-US"/>
        </a:p>
      </dgm:t>
    </dgm:pt>
    <dgm:pt modelId="{759FEACB-D2F6-4ECC-87DD-23B1FDB7B4E4}" type="pres">
      <dgm:prSet presAssocID="{1D09D96F-CFBF-4FB8-A7A1-E5CA7C33217F}" presName="hierRoot2" presStyleCnt="0">
        <dgm:presLayoutVars>
          <dgm:hierBranch val="init"/>
        </dgm:presLayoutVars>
      </dgm:prSet>
      <dgm:spPr/>
    </dgm:pt>
    <dgm:pt modelId="{B4C682E5-84D4-4EB3-B454-8E577094FA9C}" type="pres">
      <dgm:prSet presAssocID="{1D09D96F-CFBF-4FB8-A7A1-E5CA7C33217F}" presName="rootComposite" presStyleCnt="0"/>
      <dgm:spPr/>
    </dgm:pt>
    <dgm:pt modelId="{C6A3B56A-AABA-44EB-8C78-3D463C020A25}" type="pres">
      <dgm:prSet presAssocID="{1D09D96F-CFBF-4FB8-A7A1-E5CA7C33217F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F513C8-EFB3-4F24-8119-756E589757F5}" type="pres">
      <dgm:prSet presAssocID="{1D09D96F-CFBF-4FB8-A7A1-E5CA7C33217F}" presName="rootConnector" presStyleLbl="node3" presStyleIdx="0" presStyleCnt="3"/>
      <dgm:spPr/>
      <dgm:t>
        <a:bodyPr/>
        <a:lstStyle/>
        <a:p>
          <a:endParaRPr lang="en-US"/>
        </a:p>
      </dgm:t>
    </dgm:pt>
    <dgm:pt modelId="{A6F7AD14-C474-45C7-8618-1E8AE9E7DF36}" type="pres">
      <dgm:prSet presAssocID="{1D09D96F-CFBF-4FB8-A7A1-E5CA7C33217F}" presName="hierChild4" presStyleCnt="0"/>
      <dgm:spPr/>
    </dgm:pt>
    <dgm:pt modelId="{F505B4D4-0C7C-4BC8-A438-FA7A3D936333}" type="pres">
      <dgm:prSet presAssocID="{29789D1F-1635-4768-9384-77B6EB3C67CE}" presName="Name37" presStyleLbl="parChTrans1D4" presStyleIdx="0" presStyleCnt="29"/>
      <dgm:spPr/>
      <dgm:t>
        <a:bodyPr/>
        <a:lstStyle/>
        <a:p>
          <a:endParaRPr lang="en-US"/>
        </a:p>
      </dgm:t>
    </dgm:pt>
    <dgm:pt modelId="{1864030F-0443-49F1-BC60-577440307BEC}" type="pres">
      <dgm:prSet presAssocID="{C2D59296-2072-4F1D-A878-1E2DF5FDF6E1}" presName="hierRoot2" presStyleCnt="0">
        <dgm:presLayoutVars>
          <dgm:hierBranch val="init"/>
        </dgm:presLayoutVars>
      </dgm:prSet>
      <dgm:spPr/>
    </dgm:pt>
    <dgm:pt modelId="{72D38B33-14ED-4B03-A71D-4C1513E27B07}" type="pres">
      <dgm:prSet presAssocID="{C2D59296-2072-4F1D-A878-1E2DF5FDF6E1}" presName="rootComposite" presStyleCnt="0"/>
      <dgm:spPr/>
    </dgm:pt>
    <dgm:pt modelId="{5FD147D5-0D9F-4397-B465-1AC101DA50C7}" type="pres">
      <dgm:prSet presAssocID="{C2D59296-2072-4F1D-A878-1E2DF5FDF6E1}" presName="rootText" presStyleLbl="node4" presStyleIdx="0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16916A-FC01-4C78-A1C0-96DF63626854}" type="pres">
      <dgm:prSet presAssocID="{C2D59296-2072-4F1D-A878-1E2DF5FDF6E1}" presName="rootConnector" presStyleLbl="node4" presStyleIdx="0" presStyleCnt="29"/>
      <dgm:spPr/>
      <dgm:t>
        <a:bodyPr/>
        <a:lstStyle/>
        <a:p>
          <a:endParaRPr lang="en-US"/>
        </a:p>
      </dgm:t>
    </dgm:pt>
    <dgm:pt modelId="{F4855B42-6E58-49B8-B953-9EC1D4059782}" type="pres">
      <dgm:prSet presAssocID="{C2D59296-2072-4F1D-A878-1E2DF5FDF6E1}" presName="hierChild4" presStyleCnt="0"/>
      <dgm:spPr/>
    </dgm:pt>
    <dgm:pt modelId="{E09884DD-FB6E-4B88-8066-D75EE6D44518}" type="pres">
      <dgm:prSet presAssocID="{A2C6A867-9828-499F-9589-57A70BB9ABB9}" presName="Name37" presStyleLbl="parChTrans1D4" presStyleIdx="1" presStyleCnt="29"/>
      <dgm:spPr/>
      <dgm:t>
        <a:bodyPr/>
        <a:lstStyle/>
        <a:p>
          <a:endParaRPr lang="en-US"/>
        </a:p>
      </dgm:t>
    </dgm:pt>
    <dgm:pt modelId="{A4656F6E-B3F0-425A-9800-5E9A5E2482F7}" type="pres">
      <dgm:prSet presAssocID="{FADBA0A4-5F4C-4F4E-8100-2ED9B9B9EA01}" presName="hierRoot2" presStyleCnt="0">
        <dgm:presLayoutVars>
          <dgm:hierBranch val="init"/>
        </dgm:presLayoutVars>
      </dgm:prSet>
      <dgm:spPr/>
    </dgm:pt>
    <dgm:pt modelId="{17BCBEAF-C71D-425F-9EF9-75ACE26A8B49}" type="pres">
      <dgm:prSet presAssocID="{FADBA0A4-5F4C-4F4E-8100-2ED9B9B9EA01}" presName="rootComposite" presStyleCnt="0"/>
      <dgm:spPr/>
    </dgm:pt>
    <dgm:pt modelId="{C3FD219F-3506-48A5-9307-88F9178C5BD3}" type="pres">
      <dgm:prSet presAssocID="{FADBA0A4-5F4C-4F4E-8100-2ED9B9B9EA01}" presName="rootText" presStyleLbl="node4" presStyleIdx="1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2FE0410-E744-4620-9CF0-63E074FDB9F0}" type="pres">
      <dgm:prSet presAssocID="{FADBA0A4-5F4C-4F4E-8100-2ED9B9B9EA01}" presName="rootConnector" presStyleLbl="node4" presStyleIdx="1" presStyleCnt="29"/>
      <dgm:spPr/>
      <dgm:t>
        <a:bodyPr/>
        <a:lstStyle/>
        <a:p>
          <a:endParaRPr lang="en-US"/>
        </a:p>
      </dgm:t>
    </dgm:pt>
    <dgm:pt modelId="{3E347F6A-0BC7-4449-BB7B-A7967C9DA4BE}" type="pres">
      <dgm:prSet presAssocID="{FADBA0A4-5F4C-4F4E-8100-2ED9B9B9EA01}" presName="hierChild4" presStyleCnt="0"/>
      <dgm:spPr/>
    </dgm:pt>
    <dgm:pt modelId="{3F9C0810-059B-41D6-8520-9786825CEC98}" type="pres">
      <dgm:prSet presAssocID="{FADBA0A4-5F4C-4F4E-8100-2ED9B9B9EA01}" presName="hierChild5" presStyleCnt="0"/>
      <dgm:spPr/>
    </dgm:pt>
    <dgm:pt modelId="{80A4D96A-7F99-4DE6-AD41-991209DF7409}" type="pres">
      <dgm:prSet presAssocID="{A0573C53-944C-444C-9D15-7C670C78F08D}" presName="Name37" presStyleLbl="parChTrans1D4" presStyleIdx="2" presStyleCnt="29"/>
      <dgm:spPr/>
      <dgm:t>
        <a:bodyPr/>
        <a:lstStyle/>
        <a:p>
          <a:endParaRPr lang="en-US"/>
        </a:p>
      </dgm:t>
    </dgm:pt>
    <dgm:pt modelId="{8E9FD05B-EB3F-4AB3-B7B2-F19EE088D0B6}" type="pres">
      <dgm:prSet presAssocID="{2C0076B9-199C-4111-A7E2-8A67C7EC33F8}" presName="hierRoot2" presStyleCnt="0">
        <dgm:presLayoutVars>
          <dgm:hierBranch val="init"/>
        </dgm:presLayoutVars>
      </dgm:prSet>
      <dgm:spPr/>
    </dgm:pt>
    <dgm:pt modelId="{79271F3D-AAB6-4F20-AE70-7FC7F0D6C43E}" type="pres">
      <dgm:prSet presAssocID="{2C0076B9-199C-4111-A7E2-8A67C7EC33F8}" presName="rootComposite" presStyleCnt="0"/>
      <dgm:spPr/>
    </dgm:pt>
    <dgm:pt modelId="{637B73BC-BCF0-4FC8-91F3-D6FAFC5363FA}" type="pres">
      <dgm:prSet presAssocID="{2C0076B9-199C-4111-A7E2-8A67C7EC33F8}" presName="rootText" presStyleLbl="node4" presStyleIdx="2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FAD79E-C076-4098-B20D-4663E4559979}" type="pres">
      <dgm:prSet presAssocID="{2C0076B9-199C-4111-A7E2-8A67C7EC33F8}" presName="rootConnector" presStyleLbl="node4" presStyleIdx="2" presStyleCnt="29"/>
      <dgm:spPr/>
      <dgm:t>
        <a:bodyPr/>
        <a:lstStyle/>
        <a:p>
          <a:endParaRPr lang="en-US"/>
        </a:p>
      </dgm:t>
    </dgm:pt>
    <dgm:pt modelId="{81758E0A-D69E-4E2A-9FD9-D29E034E8319}" type="pres">
      <dgm:prSet presAssocID="{2C0076B9-199C-4111-A7E2-8A67C7EC33F8}" presName="hierChild4" presStyleCnt="0"/>
      <dgm:spPr/>
    </dgm:pt>
    <dgm:pt modelId="{B57700DF-0A40-4FA2-A687-6F2FAA612185}" type="pres">
      <dgm:prSet presAssocID="{2C0076B9-199C-4111-A7E2-8A67C7EC33F8}" presName="hierChild5" presStyleCnt="0"/>
      <dgm:spPr/>
    </dgm:pt>
    <dgm:pt modelId="{999BF8B9-D0DE-4D64-A2D1-A7E66474BCC1}" type="pres">
      <dgm:prSet presAssocID="{B40CBBED-471E-4B3C-B18B-FD37D2A5DBFB}" presName="Name37" presStyleLbl="parChTrans1D4" presStyleIdx="3" presStyleCnt="29"/>
      <dgm:spPr/>
      <dgm:t>
        <a:bodyPr/>
        <a:lstStyle/>
        <a:p>
          <a:endParaRPr lang="en-US"/>
        </a:p>
      </dgm:t>
    </dgm:pt>
    <dgm:pt modelId="{DD8C216F-D2BE-42FB-8F45-F3CF526D5F9B}" type="pres">
      <dgm:prSet presAssocID="{034BDFED-0D75-4AE3-BADA-0B72EC9CE7FB}" presName="hierRoot2" presStyleCnt="0">
        <dgm:presLayoutVars>
          <dgm:hierBranch val="init"/>
        </dgm:presLayoutVars>
      </dgm:prSet>
      <dgm:spPr/>
    </dgm:pt>
    <dgm:pt modelId="{B919FD5A-B117-4316-8C70-68C69501216A}" type="pres">
      <dgm:prSet presAssocID="{034BDFED-0D75-4AE3-BADA-0B72EC9CE7FB}" presName="rootComposite" presStyleCnt="0"/>
      <dgm:spPr/>
    </dgm:pt>
    <dgm:pt modelId="{F7ADAF5D-53D4-4098-B9A1-8663A0451C9E}" type="pres">
      <dgm:prSet presAssocID="{034BDFED-0D75-4AE3-BADA-0B72EC9CE7FB}" presName="rootText" presStyleLbl="node4" presStyleIdx="3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5B0153-FF08-4895-B934-6D03CE81593A}" type="pres">
      <dgm:prSet presAssocID="{034BDFED-0D75-4AE3-BADA-0B72EC9CE7FB}" presName="rootConnector" presStyleLbl="node4" presStyleIdx="3" presStyleCnt="29"/>
      <dgm:spPr/>
      <dgm:t>
        <a:bodyPr/>
        <a:lstStyle/>
        <a:p>
          <a:endParaRPr lang="en-US"/>
        </a:p>
      </dgm:t>
    </dgm:pt>
    <dgm:pt modelId="{AD7B440C-8B81-4923-AB4F-D428BE440A6B}" type="pres">
      <dgm:prSet presAssocID="{034BDFED-0D75-4AE3-BADA-0B72EC9CE7FB}" presName="hierChild4" presStyleCnt="0"/>
      <dgm:spPr/>
    </dgm:pt>
    <dgm:pt modelId="{D01C077A-12D4-4ADD-A7C2-E4BC99F07B9D}" type="pres">
      <dgm:prSet presAssocID="{034BDFED-0D75-4AE3-BADA-0B72EC9CE7FB}" presName="hierChild5" presStyleCnt="0"/>
      <dgm:spPr/>
    </dgm:pt>
    <dgm:pt modelId="{01CEB2A2-A1E8-4755-BC8B-D9BC953A6824}" type="pres">
      <dgm:prSet presAssocID="{C2D59296-2072-4F1D-A878-1E2DF5FDF6E1}" presName="hierChild5" presStyleCnt="0"/>
      <dgm:spPr/>
    </dgm:pt>
    <dgm:pt modelId="{DB6C36B1-47DF-4E58-A2A1-F3CE9E0C99FF}" type="pres">
      <dgm:prSet presAssocID="{F9A79D49-82C7-4ABA-B067-D83A9CDFB4B6}" presName="Name37" presStyleLbl="parChTrans1D4" presStyleIdx="4" presStyleCnt="29"/>
      <dgm:spPr/>
      <dgm:t>
        <a:bodyPr/>
        <a:lstStyle/>
        <a:p>
          <a:endParaRPr lang="en-US"/>
        </a:p>
      </dgm:t>
    </dgm:pt>
    <dgm:pt modelId="{5D30F49D-4864-4D2E-83EB-41F7AA960888}" type="pres">
      <dgm:prSet presAssocID="{A267107F-1263-4768-B595-18B12F526129}" presName="hierRoot2" presStyleCnt="0">
        <dgm:presLayoutVars>
          <dgm:hierBranch val="init"/>
        </dgm:presLayoutVars>
      </dgm:prSet>
      <dgm:spPr/>
    </dgm:pt>
    <dgm:pt modelId="{FFBAC488-98E0-4C22-AAA3-7F7D3A8089E8}" type="pres">
      <dgm:prSet presAssocID="{A267107F-1263-4768-B595-18B12F526129}" presName="rootComposite" presStyleCnt="0"/>
      <dgm:spPr/>
    </dgm:pt>
    <dgm:pt modelId="{02F64BE4-E565-4CF6-BC95-4E098BFEA38F}" type="pres">
      <dgm:prSet presAssocID="{A267107F-1263-4768-B595-18B12F526129}" presName="rootText" presStyleLbl="node4" presStyleIdx="4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F2BAAD5-40F4-4E83-A50E-F3D7EBB0E7AD}" type="pres">
      <dgm:prSet presAssocID="{A267107F-1263-4768-B595-18B12F526129}" presName="rootConnector" presStyleLbl="node4" presStyleIdx="4" presStyleCnt="29"/>
      <dgm:spPr/>
      <dgm:t>
        <a:bodyPr/>
        <a:lstStyle/>
        <a:p>
          <a:endParaRPr lang="en-US"/>
        </a:p>
      </dgm:t>
    </dgm:pt>
    <dgm:pt modelId="{6A82DF7C-E2BF-475F-AD55-9E13844FCEE5}" type="pres">
      <dgm:prSet presAssocID="{A267107F-1263-4768-B595-18B12F526129}" presName="hierChild4" presStyleCnt="0"/>
      <dgm:spPr/>
    </dgm:pt>
    <dgm:pt modelId="{C16021B3-F83C-4F72-BAFC-2B23DF5C3C1C}" type="pres">
      <dgm:prSet presAssocID="{A267107F-1263-4768-B595-18B12F526129}" presName="hierChild5" presStyleCnt="0"/>
      <dgm:spPr/>
    </dgm:pt>
    <dgm:pt modelId="{06948076-893B-4E49-8F7C-533EA4ED7E05}" type="pres">
      <dgm:prSet presAssocID="{80370AC8-E5DE-42AE-A025-0905B5F61CAC}" presName="Name37" presStyleLbl="parChTrans1D4" presStyleIdx="5" presStyleCnt="29"/>
      <dgm:spPr/>
      <dgm:t>
        <a:bodyPr/>
        <a:lstStyle/>
        <a:p>
          <a:endParaRPr lang="en-US"/>
        </a:p>
      </dgm:t>
    </dgm:pt>
    <dgm:pt modelId="{F8C05815-742A-4CF4-ACFA-F9020CECAAE1}" type="pres">
      <dgm:prSet presAssocID="{38B9BC10-C176-439C-A1C1-38CE52019F8A}" presName="hierRoot2" presStyleCnt="0">
        <dgm:presLayoutVars>
          <dgm:hierBranch val="init"/>
        </dgm:presLayoutVars>
      </dgm:prSet>
      <dgm:spPr/>
    </dgm:pt>
    <dgm:pt modelId="{82CB4C28-81E4-4190-9233-69555CBD4C19}" type="pres">
      <dgm:prSet presAssocID="{38B9BC10-C176-439C-A1C1-38CE52019F8A}" presName="rootComposite" presStyleCnt="0"/>
      <dgm:spPr/>
    </dgm:pt>
    <dgm:pt modelId="{59431A31-289B-4753-81DD-159204A7DBF2}" type="pres">
      <dgm:prSet presAssocID="{38B9BC10-C176-439C-A1C1-38CE52019F8A}" presName="rootText" presStyleLbl="node4" presStyleIdx="5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F4DF69-A625-4507-B39F-2488D6C55590}" type="pres">
      <dgm:prSet presAssocID="{38B9BC10-C176-439C-A1C1-38CE52019F8A}" presName="rootConnector" presStyleLbl="node4" presStyleIdx="5" presStyleCnt="29"/>
      <dgm:spPr/>
      <dgm:t>
        <a:bodyPr/>
        <a:lstStyle/>
        <a:p>
          <a:endParaRPr lang="en-US"/>
        </a:p>
      </dgm:t>
    </dgm:pt>
    <dgm:pt modelId="{949241F5-AF7C-45E4-82A0-937E5FCAD5D9}" type="pres">
      <dgm:prSet presAssocID="{38B9BC10-C176-439C-A1C1-38CE52019F8A}" presName="hierChild4" presStyleCnt="0"/>
      <dgm:spPr/>
    </dgm:pt>
    <dgm:pt modelId="{6BD1A2FF-3784-42EE-B64B-E441EDAA78FF}" type="pres">
      <dgm:prSet presAssocID="{68F9EA1B-40EC-4B1F-90DB-604C413B0D93}" presName="Name37" presStyleLbl="parChTrans1D4" presStyleIdx="6" presStyleCnt="29"/>
      <dgm:spPr/>
      <dgm:t>
        <a:bodyPr/>
        <a:lstStyle/>
        <a:p>
          <a:endParaRPr lang="en-US"/>
        </a:p>
      </dgm:t>
    </dgm:pt>
    <dgm:pt modelId="{10645A18-D05F-4FF5-9F6F-A98C29F87D94}" type="pres">
      <dgm:prSet presAssocID="{44740B64-5EEC-4F07-AD82-050783DFDE0E}" presName="hierRoot2" presStyleCnt="0">
        <dgm:presLayoutVars>
          <dgm:hierBranch val="init"/>
        </dgm:presLayoutVars>
      </dgm:prSet>
      <dgm:spPr/>
    </dgm:pt>
    <dgm:pt modelId="{DE8CB542-9F01-4E9C-B876-3ECF140CA184}" type="pres">
      <dgm:prSet presAssocID="{44740B64-5EEC-4F07-AD82-050783DFDE0E}" presName="rootComposite" presStyleCnt="0"/>
      <dgm:spPr/>
    </dgm:pt>
    <dgm:pt modelId="{317775EA-B4B2-4C56-8E4F-201094587F57}" type="pres">
      <dgm:prSet presAssocID="{44740B64-5EEC-4F07-AD82-050783DFDE0E}" presName="rootText" presStyleLbl="node4" presStyleIdx="6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ADB0CB-1569-4313-9E0E-C13FBDE01EB3}" type="pres">
      <dgm:prSet presAssocID="{44740B64-5EEC-4F07-AD82-050783DFDE0E}" presName="rootConnector" presStyleLbl="node4" presStyleIdx="6" presStyleCnt="29"/>
      <dgm:spPr/>
      <dgm:t>
        <a:bodyPr/>
        <a:lstStyle/>
        <a:p>
          <a:endParaRPr lang="en-US"/>
        </a:p>
      </dgm:t>
    </dgm:pt>
    <dgm:pt modelId="{6C319C4D-701C-4D03-9DFF-88AE3B60FF01}" type="pres">
      <dgm:prSet presAssocID="{44740B64-5EEC-4F07-AD82-050783DFDE0E}" presName="hierChild4" presStyleCnt="0"/>
      <dgm:spPr/>
    </dgm:pt>
    <dgm:pt modelId="{BC8AE8AF-B2B9-4C0D-89F5-C26843C278D0}" type="pres">
      <dgm:prSet presAssocID="{44740B64-5EEC-4F07-AD82-050783DFDE0E}" presName="hierChild5" presStyleCnt="0"/>
      <dgm:spPr/>
    </dgm:pt>
    <dgm:pt modelId="{EB1ADAFF-51A5-4CE2-82DF-A0ADE6C4857D}" type="pres">
      <dgm:prSet presAssocID="{6570DA38-2636-42CC-AF7D-BED039387488}" presName="Name37" presStyleLbl="parChTrans1D4" presStyleIdx="7" presStyleCnt="29"/>
      <dgm:spPr/>
      <dgm:t>
        <a:bodyPr/>
        <a:lstStyle/>
        <a:p>
          <a:endParaRPr lang="en-US"/>
        </a:p>
      </dgm:t>
    </dgm:pt>
    <dgm:pt modelId="{D120D942-928F-40BC-9B24-2BF01EE6A895}" type="pres">
      <dgm:prSet presAssocID="{2A495635-7121-4567-A662-162066BCABBC}" presName="hierRoot2" presStyleCnt="0">
        <dgm:presLayoutVars>
          <dgm:hierBranch val="init"/>
        </dgm:presLayoutVars>
      </dgm:prSet>
      <dgm:spPr/>
    </dgm:pt>
    <dgm:pt modelId="{F02A5D31-A772-4389-82A5-BF5D8CCBD0D7}" type="pres">
      <dgm:prSet presAssocID="{2A495635-7121-4567-A662-162066BCABBC}" presName="rootComposite" presStyleCnt="0"/>
      <dgm:spPr/>
    </dgm:pt>
    <dgm:pt modelId="{F0912E94-72B7-4920-B6A1-709F470D87E4}" type="pres">
      <dgm:prSet presAssocID="{2A495635-7121-4567-A662-162066BCABBC}" presName="rootText" presStyleLbl="node4" presStyleIdx="7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31D86A-05AF-433D-8840-40C2367DF337}" type="pres">
      <dgm:prSet presAssocID="{2A495635-7121-4567-A662-162066BCABBC}" presName="rootConnector" presStyleLbl="node4" presStyleIdx="7" presStyleCnt="29"/>
      <dgm:spPr/>
      <dgm:t>
        <a:bodyPr/>
        <a:lstStyle/>
        <a:p>
          <a:endParaRPr lang="en-US"/>
        </a:p>
      </dgm:t>
    </dgm:pt>
    <dgm:pt modelId="{40DA868E-E58E-4174-88DA-EE0FF3EEC0BD}" type="pres">
      <dgm:prSet presAssocID="{2A495635-7121-4567-A662-162066BCABBC}" presName="hierChild4" presStyleCnt="0"/>
      <dgm:spPr/>
    </dgm:pt>
    <dgm:pt modelId="{2B0E094E-FC9D-45BC-9764-64AB3655BA16}" type="pres">
      <dgm:prSet presAssocID="{2A495635-7121-4567-A662-162066BCABBC}" presName="hierChild5" presStyleCnt="0"/>
      <dgm:spPr/>
    </dgm:pt>
    <dgm:pt modelId="{77B44FB3-13B6-4614-BEE5-76EED9F2EFEC}" type="pres">
      <dgm:prSet presAssocID="{9C08EBB4-9EB9-4C0F-87DA-57EDF2CB8398}" presName="Name37" presStyleLbl="parChTrans1D4" presStyleIdx="8" presStyleCnt="29"/>
      <dgm:spPr/>
      <dgm:t>
        <a:bodyPr/>
        <a:lstStyle/>
        <a:p>
          <a:endParaRPr lang="en-US"/>
        </a:p>
      </dgm:t>
    </dgm:pt>
    <dgm:pt modelId="{0E0AE737-C1D7-41B9-8B1A-231ECCBBC606}" type="pres">
      <dgm:prSet presAssocID="{2D87B977-5EDA-440C-B407-F9301752347D}" presName="hierRoot2" presStyleCnt="0">
        <dgm:presLayoutVars>
          <dgm:hierBranch val="init"/>
        </dgm:presLayoutVars>
      </dgm:prSet>
      <dgm:spPr/>
    </dgm:pt>
    <dgm:pt modelId="{4AB77A94-C746-4B20-A6CE-BE19D95CFA2B}" type="pres">
      <dgm:prSet presAssocID="{2D87B977-5EDA-440C-B407-F9301752347D}" presName="rootComposite" presStyleCnt="0"/>
      <dgm:spPr/>
    </dgm:pt>
    <dgm:pt modelId="{EA242AE7-C221-4CBE-8531-69DDAEF5115D}" type="pres">
      <dgm:prSet presAssocID="{2D87B977-5EDA-440C-B407-F9301752347D}" presName="rootText" presStyleLbl="node4" presStyleIdx="8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E7E237-DAFE-4378-8F56-85E1AD361F3E}" type="pres">
      <dgm:prSet presAssocID="{2D87B977-5EDA-440C-B407-F9301752347D}" presName="rootConnector" presStyleLbl="node4" presStyleIdx="8" presStyleCnt="29"/>
      <dgm:spPr/>
      <dgm:t>
        <a:bodyPr/>
        <a:lstStyle/>
        <a:p>
          <a:endParaRPr lang="en-US"/>
        </a:p>
      </dgm:t>
    </dgm:pt>
    <dgm:pt modelId="{3BDDB64E-BA6B-4238-8F4D-AF22A352C6F5}" type="pres">
      <dgm:prSet presAssocID="{2D87B977-5EDA-440C-B407-F9301752347D}" presName="hierChild4" presStyleCnt="0"/>
      <dgm:spPr/>
    </dgm:pt>
    <dgm:pt modelId="{C2824816-3C6D-43FD-835C-B42B12698855}" type="pres">
      <dgm:prSet presAssocID="{2D87B977-5EDA-440C-B407-F9301752347D}" presName="hierChild5" presStyleCnt="0"/>
      <dgm:spPr/>
    </dgm:pt>
    <dgm:pt modelId="{86678A11-90C7-4345-86E2-76F2A9C1B265}" type="pres">
      <dgm:prSet presAssocID="{38B9BC10-C176-439C-A1C1-38CE52019F8A}" presName="hierChild5" presStyleCnt="0"/>
      <dgm:spPr/>
    </dgm:pt>
    <dgm:pt modelId="{19ED330E-9EF5-49C5-89C8-28D16134BF16}" type="pres">
      <dgm:prSet presAssocID="{82E04217-8AD9-46D0-A519-AE02F184F24E}" presName="Name37" presStyleLbl="parChTrans1D4" presStyleIdx="9" presStyleCnt="29"/>
      <dgm:spPr/>
      <dgm:t>
        <a:bodyPr/>
        <a:lstStyle/>
        <a:p>
          <a:endParaRPr lang="en-US"/>
        </a:p>
      </dgm:t>
    </dgm:pt>
    <dgm:pt modelId="{B63BE102-629A-4445-80A2-D6E492E70B9F}" type="pres">
      <dgm:prSet presAssocID="{5FD5F4CD-C6CB-4E9D-BB2D-D28EB8E54D5E}" presName="hierRoot2" presStyleCnt="0">
        <dgm:presLayoutVars>
          <dgm:hierBranch val="init"/>
        </dgm:presLayoutVars>
      </dgm:prSet>
      <dgm:spPr/>
    </dgm:pt>
    <dgm:pt modelId="{D4CAE65A-683E-4A42-9D55-8AEF43D50310}" type="pres">
      <dgm:prSet presAssocID="{5FD5F4CD-C6CB-4E9D-BB2D-D28EB8E54D5E}" presName="rootComposite" presStyleCnt="0"/>
      <dgm:spPr/>
    </dgm:pt>
    <dgm:pt modelId="{17699E41-E61D-49DC-A551-DE04E2984FE1}" type="pres">
      <dgm:prSet presAssocID="{5FD5F4CD-C6CB-4E9D-BB2D-D28EB8E54D5E}" presName="rootText" presStyleLbl="node4" presStyleIdx="9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AA0230-D928-41F4-BD89-02F9E0361864}" type="pres">
      <dgm:prSet presAssocID="{5FD5F4CD-C6CB-4E9D-BB2D-D28EB8E54D5E}" presName="rootConnector" presStyleLbl="node4" presStyleIdx="9" presStyleCnt="29"/>
      <dgm:spPr/>
      <dgm:t>
        <a:bodyPr/>
        <a:lstStyle/>
        <a:p>
          <a:endParaRPr lang="en-US"/>
        </a:p>
      </dgm:t>
    </dgm:pt>
    <dgm:pt modelId="{578A0E44-AE50-4DED-8C37-9933A75E668E}" type="pres">
      <dgm:prSet presAssocID="{5FD5F4CD-C6CB-4E9D-BB2D-D28EB8E54D5E}" presName="hierChild4" presStyleCnt="0"/>
      <dgm:spPr/>
    </dgm:pt>
    <dgm:pt modelId="{1425FAD7-EB21-4C7D-BFFD-90D0118EA50D}" type="pres">
      <dgm:prSet presAssocID="{519BBB1D-B78C-4400-9079-E9BE8E5600B8}" presName="Name37" presStyleLbl="parChTrans1D4" presStyleIdx="10" presStyleCnt="29"/>
      <dgm:spPr/>
      <dgm:t>
        <a:bodyPr/>
        <a:lstStyle/>
        <a:p>
          <a:endParaRPr lang="en-US"/>
        </a:p>
      </dgm:t>
    </dgm:pt>
    <dgm:pt modelId="{CC9C9B6D-EEAD-4655-90BA-BC15D476CF8C}" type="pres">
      <dgm:prSet presAssocID="{086F5990-D998-4FFD-9F30-AE109547353F}" presName="hierRoot2" presStyleCnt="0">
        <dgm:presLayoutVars>
          <dgm:hierBranch val="init"/>
        </dgm:presLayoutVars>
      </dgm:prSet>
      <dgm:spPr/>
    </dgm:pt>
    <dgm:pt modelId="{F8F46641-F3C7-4164-93CB-23ADBC846610}" type="pres">
      <dgm:prSet presAssocID="{086F5990-D998-4FFD-9F30-AE109547353F}" presName="rootComposite" presStyleCnt="0"/>
      <dgm:spPr/>
    </dgm:pt>
    <dgm:pt modelId="{699A0A98-E2BD-477E-8444-F23A9C2B8EBA}" type="pres">
      <dgm:prSet presAssocID="{086F5990-D998-4FFD-9F30-AE109547353F}" presName="rootText" presStyleLbl="node4" presStyleIdx="10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3166F83-781D-4ECE-AAC7-F8ABC38F9326}" type="pres">
      <dgm:prSet presAssocID="{086F5990-D998-4FFD-9F30-AE109547353F}" presName="rootConnector" presStyleLbl="node4" presStyleIdx="10" presStyleCnt="29"/>
      <dgm:spPr/>
      <dgm:t>
        <a:bodyPr/>
        <a:lstStyle/>
        <a:p>
          <a:endParaRPr lang="en-US"/>
        </a:p>
      </dgm:t>
    </dgm:pt>
    <dgm:pt modelId="{D2910B77-23EE-4800-87D2-A82531491A86}" type="pres">
      <dgm:prSet presAssocID="{086F5990-D998-4FFD-9F30-AE109547353F}" presName="hierChild4" presStyleCnt="0"/>
      <dgm:spPr/>
    </dgm:pt>
    <dgm:pt modelId="{D7E8FC83-FC5E-4993-AEE2-051C1CCFCBFD}" type="pres">
      <dgm:prSet presAssocID="{086F5990-D998-4FFD-9F30-AE109547353F}" presName="hierChild5" presStyleCnt="0"/>
      <dgm:spPr/>
    </dgm:pt>
    <dgm:pt modelId="{8B3AB90E-C905-42B3-B5FF-C4CDD1471FE3}" type="pres">
      <dgm:prSet presAssocID="{E5186329-60F0-419A-B34F-FEB5F07A7436}" presName="Name37" presStyleLbl="parChTrans1D4" presStyleIdx="11" presStyleCnt="29"/>
      <dgm:spPr/>
      <dgm:t>
        <a:bodyPr/>
        <a:lstStyle/>
        <a:p>
          <a:endParaRPr lang="en-US"/>
        </a:p>
      </dgm:t>
    </dgm:pt>
    <dgm:pt modelId="{0060DA16-442D-43C1-8903-1D123BD303E1}" type="pres">
      <dgm:prSet presAssocID="{6B81C79F-7410-44C4-9428-F3FE0DD0E22A}" presName="hierRoot2" presStyleCnt="0">
        <dgm:presLayoutVars>
          <dgm:hierBranch val="init"/>
        </dgm:presLayoutVars>
      </dgm:prSet>
      <dgm:spPr/>
    </dgm:pt>
    <dgm:pt modelId="{FDA712A3-419F-4DCE-B6D1-970049E69CC1}" type="pres">
      <dgm:prSet presAssocID="{6B81C79F-7410-44C4-9428-F3FE0DD0E22A}" presName="rootComposite" presStyleCnt="0"/>
      <dgm:spPr/>
    </dgm:pt>
    <dgm:pt modelId="{1E0422F0-B566-4CFE-A4AA-51B780A6648C}" type="pres">
      <dgm:prSet presAssocID="{6B81C79F-7410-44C4-9428-F3FE0DD0E22A}" presName="rootText" presStyleLbl="node4" presStyleIdx="11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F3BD6B-2078-455B-B70C-4349927F9957}" type="pres">
      <dgm:prSet presAssocID="{6B81C79F-7410-44C4-9428-F3FE0DD0E22A}" presName="rootConnector" presStyleLbl="node4" presStyleIdx="11" presStyleCnt="29"/>
      <dgm:spPr/>
      <dgm:t>
        <a:bodyPr/>
        <a:lstStyle/>
        <a:p>
          <a:endParaRPr lang="en-US"/>
        </a:p>
      </dgm:t>
    </dgm:pt>
    <dgm:pt modelId="{94D8E1FD-099E-450A-AE4B-DB74DC181ECA}" type="pres">
      <dgm:prSet presAssocID="{6B81C79F-7410-44C4-9428-F3FE0DD0E22A}" presName="hierChild4" presStyleCnt="0"/>
      <dgm:spPr/>
    </dgm:pt>
    <dgm:pt modelId="{D5AB5CB3-A707-4938-B303-CD93813A24D8}" type="pres">
      <dgm:prSet presAssocID="{6B81C79F-7410-44C4-9428-F3FE0DD0E22A}" presName="hierChild5" presStyleCnt="0"/>
      <dgm:spPr/>
    </dgm:pt>
    <dgm:pt modelId="{10159233-5913-49F4-A44D-0C4B497B2FE2}" type="pres">
      <dgm:prSet presAssocID="{6D8066E0-72A4-4473-A0B4-F271C132B2F4}" presName="Name37" presStyleLbl="parChTrans1D4" presStyleIdx="12" presStyleCnt="29"/>
      <dgm:spPr/>
      <dgm:t>
        <a:bodyPr/>
        <a:lstStyle/>
        <a:p>
          <a:endParaRPr lang="en-US"/>
        </a:p>
      </dgm:t>
    </dgm:pt>
    <dgm:pt modelId="{2062F7CC-D491-46DE-9FA9-CD07BA7C65F2}" type="pres">
      <dgm:prSet presAssocID="{AE9ED0A2-21CB-49E5-9E31-B603E3265B65}" presName="hierRoot2" presStyleCnt="0">
        <dgm:presLayoutVars>
          <dgm:hierBranch val="init"/>
        </dgm:presLayoutVars>
      </dgm:prSet>
      <dgm:spPr/>
    </dgm:pt>
    <dgm:pt modelId="{9A39A9C4-7CF5-4F1A-9B83-E2626ECBA18D}" type="pres">
      <dgm:prSet presAssocID="{AE9ED0A2-21CB-49E5-9E31-B603E3265B65}" presName="rootComposite" presStyleCnt="0"/>
      <dgm:spPr/>
    </dgm:pt>
    <dgm:pt modelId="{F36DD6B2-EDF8-4569-A368-2396E29F5562}" type="pres">
      <dgm:prSet presAssocID="{AE9ED0A2-21CB-49E5-9E31-B603E3265B65}" presName="rootText" presStyleLbl="node4" presStyleIdx="12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52994A-FF3B-4B4D-9EAC-1510F7DC4C58}" type="pres">
      <dgm:prSet presAssocID="{AE9ED0A2-21CB-49E5-9E31-B603E3265B65}" presName="rootConnector" presStyleLbl="node4" presStyleIdx="12" presStyleCnt="29"/>
      <dgm:spPr/>
      <dgm:t>
        <a:bodyPr/>
        <a:lstStyle/>
        <a:p>
          <a:endParaRPr lang="en-US"/>
        </a:p>
      </dgm:t>
    </dgm:pt>
    <dgm:pt modelId="{D908162C-EB58-4C1A-9BA7-AC36D3735D08}" type="pres">
      <dgm:prSet presAssocID="{AE9ED0A2-21CB-49E5-9E31-B603E3265B65}" presName="hierChild4" presStyleCnt="0"/>
      <dgm:spPr/>
    </dgm:pt>
    <dgm:pt modelId="{232ECB70-6847-4EDE-A6CC-D8F271556470}" type="pres">
      <dgm:prSet presAssocID="{AE9ED0A2-21CB-49E5-9E31-B603E3265B65}" presName="hierChild5" presStyleCnt="0"/>
      <dgm:spPr/>
    </dgm:pt>
    <dgm:pt modelId="{4091A6C9-BD97-48AB-BAC1-FC75D68E8380}" type="pres">
      <dgm:prSet presAssocID="{AA0DF569-A10D-42F1-81F1-41AF058FFE35}" presName="Name37" presStyleLbl="parChTrans1D4" presStyleIdx="13" presStyleCnt="29"/>
      <dgm:spPr/>
      <dgm:t>
        <a:bodyPr/>
        <a:lstStyle/>
        <a:p>
          <a:endParaRPr lang="en-US"/>
        </a:p>
      </dgm:t>
    </dgm:pt>
    <dgm:pt modelId="{C988D9CB-F28E-480B-9062-13DCAC8DDAEB}" type="pres">
      <dgm:prSet presAssocID="{F3EE5D3B-D4C1-4D0C-A52F-0BE8DD5CE806}" presName="hierRoot2" presStyleCnt="0">
        <dgm:presLayoutVars>
          <dgm:hierBranch val="init"/>
        </dgm:presLayoutVars>
      </dgm:prSet>
      <dgm:spPr/>
    </dgm:pt>
    <dgm:pt modelId="{84B29B4C-10EB-4141-9C07-2BB54AB03CE5}" type="pres">
      <dgm:prSet presAssocID="{F3EE5D3B-D4C1-4D0C-A52F-0BE8DD5CE806}" presName="rootComposite" presStyleCnt="0"/>
      <dgm:spPr/>
    </dgm:pt>
    <dgm:pt modelId="{39A32321-AD91-4EE8-B6E1-D8AF3279827A}" type="pres">
      <dgm:prSet presAssocID="{F3EE5D3B-D4C1-4D0C-A52F-0BE8DD5CE806}" presName="rootText" presStyleLbl="node4" presStyleIdx="13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B93398-7F0E-411E-997E-843A22F171AB}" type="pres">
      <dgm:prSet presAssocID="{F3EE5D3B-D4C1-4D0C-A52F-0BE8DD5CE806}" presName="rootConnector" presStyleLbl="node4" presStyleIdx="13" presStyleCnt="29"/>
      <dgm:spPr/>
      <dgm:t>
        <a:bodyPr/>
        <a:lstStyle/>
        <a:p>
          <a:endParaRPr lang="en-US"/>
        </a:p>
      </dgm:t>
    </dgm:pt>
    <dgm:pt modelId="{230EE3F2-E289-4D67-8482-EB58D99FE9BB}" type="pres">
      <dgm:prSet presAssocID="{F3EE5D3B-D4C1-4D0C-A52F-0BE8DD5CE806}" presName="hierChild4" presStyleCnt="0"/>
      <dgm:spPr/>
    </dgm:pt>
    <dgm:pt modelId="{C9A39DB7-5010-46D1-B728-EBC6CC7044B3}" type="pres">
      <dgm:prSet presAssocID="{F3EE5D3B-D4C1-4D0C-A52F-0BE8DD5CE806}" presName="hierChild5" presStyleCnt="0"/>
      <dgm:spPr/>
    </dgm:pt>
    <dgm:pt modelId="{1A142F39-AEB7-449D-B75C-B6DB2553080A}" type="pres">
      <dgm:prSet presAssocID="{5FD5F4CD-C6CB-4E9D-BB2D-D28EB8E54D5E}" presName="hierChild5" presStyleCnt="0"/>
      <dgm:spPr/>
    </dgm:pt>
    <dgm:pt modelId="{41C5BABE-DE44-43E7-A102-8C4914BBD6E8}" type="pres">
      <dgm:prSet presAssocID="{3F87A0C1-A359-4041-B78B-36FF5502F3E4}" presName="Name37" presStyleLbl="parChTrans1D4" presStyleIdx="14" presStyleCnt="29"/>
      <dgm:spPr/>
      <dgm:t>
        <a:bodyPr/>
        <a:lstStyle/>
        <a:p>
          <a:endParaRPr lang="en-US"/>
        </a:p>
      </dgm:t>
    </dgm:pt>
    <dgm:pt modelId="{51737575-23C1-46C4-85ED-98E88892DA0A}" type="pres">
      <dgm:prSet presAssocID="{A840398A-A32D-4EB8-860F-0C43918E9736}" presName="hierRoot2" presStyleCnt="0">
        <dgm:presLayoutVars>
          <dgm:hierBranch val="init"/>
        </dgm:presLayoutVars>
      </dgm:prSet>
      <dgm:spPr/>
    </dgm:pt>
    <dgm:pt modelId="{BF1C9C37-169F-4D09-A73D-61183BBBD9A9}" type="pres">
      <dgm:prSet presAssocID="{A840398A-A32D-4EB8-860F-0C43918E9736}" presName="rootComposite" presStyleCnt="0"/>
      <dgm:spPr/>
    </dgm:pt>
    <dgm:pt modelId="{5E9EFF94-6AB1-488B-A350-FECE74113074}" type="pres">
      <dgm:prSet presAssocID="{A840398A-A32D-4EB8-860F-0C43918E9736}" presName="rootText" presStyleLbl="node4" presStyleIdx="14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7BD507-C4BD-44B1-A6C3-E99C319ED15B}" type="pres">
      <dgm:prSet presAssocID="{A840398A-A32D-4EB8-860F-0C43918E9736}" presName="rootConnector" presStyleLbl="node4" presStyleIdx="14" presStyleCnt="29"/>
      <dgm:spPr/>
      <dgm:t>
        <a:bodyPr/>
        <a:lstStyle/>
        <a:p>
          <a:endParaRPr lang="en-US"/>
        </a:p>
      </dgm:t>
    </dgm:pt>
    <dgm:pt modelId="{9CB8A098-BFE4-421C-824C-98AF1A657413}" type="pres">
      <dgm:prSet presAssocID="{A840398A-A32D-4EB8-860F-0C43918E9736}" presName="hierChild4" presStyleCnt="0"/>
      <dgm:spPr/>
    </dgm:pt>
    <dgm:pt modelId="{83F4FFF5-0A6C-4A44-AA07-09FBEDF3E004}" type="pres">
      <dgm:prSet presAssocID="{2040D611-63B2-47DA-964B-33DE8C1C050E}" presName="Name37" presStyleLbl="parChTrans1D4" presStyleIdx="15" presStyleCnt="29"/>
      <dgm:spPr/>
      <dgm:t>
        <a:bodyPr/>
        <a:lstStyle/>
        <a:p>
          <a:endParaRPr lang="en-US"/>
        </a:p>
      </dgm:t>
    </dgm:pt>
    <dgm:pt modelId="{0CC8CE85-642E-43E6-8D6D-4559915A9145}" type="pres">
      <dgm:prSet presAssocID="{2C7F40B1-5E5E-41B6-9BA8-350B56ACC616}" presName="hierRoot2" presStyleCnt="0">
        <dgm:presLayoutVars>
          <dgm:hierBranch val="init"/>
        </dgm:presLayoutVars>
      </dgm:prSet>
      <dgm:spPr/>
    </dgm:pt>
    <dgm:pt modelId="{EA9AAE85-CF1E-45E9-AB29-D386B64B8902}" type="pres">
      <dgm:prSet presAssocID="{2C7F40B1-5E5E-41B6-9BA8-350B56ACC616}" presName="rootComposite" presStyleCnt="0"/>
      <dgm:spPr/>
    </dgm:pt>
    <dgm:pt modelId="{38D01D61-61B3-450B-B02E-721BA1076712}" type="pres">
      <dgm:prSet presAssocID="{2C7F40B1-5E5E-41B6-9BA8-350B56ACC616}" presName="rootText" presStyleLbl="node4" presStyleIdx="15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63F5A92-2C52-40CC-B725-7F8AF746EC65}" type="pres">
      <dgm:prSet presAssocID="{2C7F40B1-5E5E-41B6-9BA8-350B56ACC616}" presName="rootConnector" presStyleLbl="node4" presStyleIdx="15" presStyleCnt="29"/>
      <dgm:spPr/>
      <dgm:t>
        <a:bodyPr/>
        <a:lstStyle/>
        <a:p>
          <a:endParaRPr lang="en-US"/>
        </a:p>
      </dgm:t>
    </dgm:pt>
    <dgm:pt modelId="{EBDA2FC1-3F17-45D6-8AEF-A6C009FF68EA}" type="pres">
      <dgm:prSet presAssocID="{2C7F40B1-5E5E-41B6-9BA8-350B56ACC616}" presName="hierChild4" presStyleCnt="0"/>
      <dgm:spPr/>
    </dgm:pt>
    <dgm:pt modelId="{AC53E8C7-B0B5-48D5-A57D-F50E62669016}" type="pres">
      <dgm:prSet presAssocID="{2C7F40B1-5E5E-41B6-9BA8-350B56ACC616}" presName="hierChild5" presStyleCnt="0"/>
      <dgm:spPr/>
    </dgm:pt>
    <dgm:pt modelId="{96FA60FC-4AF4-4369-BB49-B7059C2667A5}" type="pres">
      <dgm:prSet presAssocID="{BE81A4C4-C9A0-42D3-AAA2-97557069A88C}" presName="Name37" presStyleLbl="parChTrans1D4" presStyleIdx="16" presStyleCnt="29"/>
      <dgm:spPr/>
      <dgm:t>
        <a:bodyPr/>
        <a:lstStyle/>
        <a:p>
          <a:endParaRPr lang="en-US"/>
        </a:p>
      </dgm:t>
    </dgm:pt>
    <dgm:pt modelId="{8D0ED8E0-644E-4DCB-94F7-C07115B41335}" type="pres">
      <dgm:prSet presAssocID="{DF634F37-06BD-4C18-ABD4-4EE0224E2ADD}" presName="hierRoot2" presStyleCnt="0">
        <dgm:presLayoutVars>
          <dgm:hierBranch val="init"/>
        </dgm:presLayoutVars>
      </dgm:prSet>
      <dgm:spPr/>
    </dgm:pt>
    <dgm:pt modelId="{0C947190-1158-4BE3-8A4C-FDCE9F9A54A9}" type="pres">
      <dgm:prSet presAssocID="{DF634F37-06BD-4C18-ABD4-4EE0224E2ADD}" presName="rootComposite" presStyleCnt="0"/>
      <dgm:spPr/>
    </dgm:pt>
    <dgm:pt modelId="{F066E7CC-9E42-4A65-B273-BEE9A68CDA2B}" type="pres">
      <dgm:prSet presAssocID="{DF634F37-06BD-4C18-ABD4-4EE0224E2ADD}" presName="rootText" presStyleLbl="node4" presStyleIdx="16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BAAB06-8600-4A6B-902D-98B8F34EFD61}" type="pres">
      <dgm:prSet presAssocID="{DF634F37-06BD-4C18-ABD4-4EE0224E2ADD}" presName="rootConnector" presStyleLbl="node4" presStyleIdx="16" presStyleCnt="29"/>
      <dgm:spPr/>
      <dgm:t>
        <a:bodyPr/>
        <a:lstStyle/>
        <a:p>
          <a:endParaRPr lang="en-US"/>
        </a:p>
      </dgm:t>
    </dgm:pt>
    <dgm:pt modelId="{A6C4A740-1D80-419A-AADA-5F87E552768E}" type="pres">
      <dgm:prSet presAssocID="{DF634F37-06BD-4C18-ABD4-4EE0224E2ADD}" presName="hierChild4" presStyleCnt="0"/>
      <dgm:spPr/>
    </dgm:pt>
    <dgm:pt modelId="{394C9DE4-AF5B-44C4-98F7-7BB53ACC7C2F}" type="pres">
      <dgm:prSet presAssocID="{DF634F37-06BD-4C18-ABD4-4EE0224E2ADD}" presName="hierChild5" presStyleCnt="0"/>
      <dgm:spPr/>
    </dgm:pt>
    <dgm:pt modelId="{3102C4C3-C727-455D-BD02-0EBBBCD453AC}" type="pres">
      <dgm:prSet presAssocID="{A840398A-A32D-4EB8-860F-0C43918E9736}" presName="hierChild5" presStyleCnt="0"/>
      <dgm:spPr/>
    </dgm:pt>
    <dgm:pt modelId="{D8165AEE-143E-4777-86EA-B75026503FB5}" type="pres">
      <dgm:prSet presAssocID="{55B132C5-254C-4735-A27C-6CE7C9517379}" presName="Name37" presStyleLbl="parChTrans1D4" presStyleIdx="17" presStyleCnt="29"/>
      <dgm:spPr/>
      <dgm:t>
        <a:bodyPr/>
        <a:lstStyle/>
        <a:p>
          <a:endParaRPr lang="en-US"/>
        </a:p>
      </dgm:t>
    </dgm:pt>
    <dgm:pt modelId="{146ED1DC-D21E-4148-B1DF-871673AC1723}" type="pres">
      <dgm:prSet presAssocID="{E0AED0AC-EEFA-4581-8336-9997CC18578A}" presName="hierRoot2" presStyleCnt="0">
        <dgm:presLayoutVars>
          <dgm:hierBranch val="init"/>
        </dgm:presLayoutVars>
      </dgm:prSet>
      <dgm:spPr/>
    </dgm:pt>
    <dgm:pt modelId="{115717FC-8575-4787-9CAB-CDC75935E9DD}" type="pres">
      <dgm:prSet presAssocID="{E0AED0AC-EEFA-4581-8336-9997CC18578A}" presName="rootComposite" presStyleCnt="0"/>
      <dgm:spPr/>
    </dgm:pt>
    <dgm:pt modelId="{F9A274BF-EE8B-4456-8D73-457F8ABEA0C8}" type="pres">
      <dgm:prSet presAssocID="{E0AED0AC-EEFA-4581-8336-9997CC18578A}" presName="rootText" presStyleLbl="node4" presStyleIdx="17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FD004A-1BB2-42FE-A241-CD515E17854A}" type="pres">
      <dgm:prSet presAssocID="{E0AED0AC-EEFA-4581-8336-9997CC18578A}" presName="rootConnector" presStyleLbl="node4" presStyleIdx="17" presStyleCnt="29"/>
      <dgm:spPr/>
      <dgm:t>
        <a:bodyPr/>
        <a:lstStyle/>
        <a:p>
          <a:endParaRPr lang="en-US"/>
        </a:p>
      </dgm:t>
    </dgm:pt>
    <dgm:pt modelId="{A32DBBF7-E4D2-4B20-BDFC-D2C73531A55A}" type="pres">
      <dgm:prSet presAssocID="{E0AED0AC-EEFA-4581-8336-9997CC18578A}" presName="hierChild4" presStyleCnt="0"/>
      <dgm:spPr/>
    </dgm:pt>
    <dgm:pt modelId="{CCBE5CA1-EEF1-4DD6-BBD4-5C98323F3FC7}" type="pres">
      <dgm:prSet presAssocID="{A1653BAC-6A6C-4993-B926-C4FD84237706}" presName="Name37" presStyleLbl="parChTrans1D4" presStyleIdx="18" presStyleCnt="29"/>
      <dgm:spPr/>
      <dgm:t>
        <a:bodyPr/>
        <a:lstStyle/>
        <a:p>
          <a:endParaRPr lang="en-US"/>
        </a:p>
      </dgm:t>
    </dgm:pt>
    <dgm:pt modelId="{47DF38CD-8E89-4257-A495-ACE6374D1C46}" type="pres">
      <dgm:prSet presAssocID="{9A05A0AC-50D9-4D38-AF47-735C750D91E3}" presName="hierRoot2" presStyleCnt="0">
        <dgm:presLayoutVars>
          <dgm:hierBranch val="init"/>
        </dgm:presLayoutVars>
      </dgm:prSet>
      <dgm:spPr/>
    </dgm:pt>
    <dgm:pt modelId="{ED321948-26BA-4DDA-9D0F-684F11AAA3F4}" type="pres">
      <dgm:prSet presAssocID="{9A05A0AC-50D9-4D38-AF47-735C750D91E3}" presName="rootComposite" presStyleCnt="0"/>
      <dgm:spPr/>
    </dgm:pt>
    <dgm:pt modelId="{F5FBEFBC-6729-4B0B-8A05-886A74337986}" type="pres">
      <dgm:prSet presAssocID="{9A05A0AC-50D9-4D38-AF47-735C750D91E3}" presName="rootText" presStyleLbl="node4" presStyleIdx="18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1EB67A-D8C1-49F0-A10B-EE34EE76F0B4}" type="pres">
      <dgm:prSet presAssocID="{9A05A0AC-50D9-4D38-AF47-735C750D91E3}" presName="rootConnector" presStyleLbl="node4" presStyleIdx="18" presStyleCnt="29"/>
      <dgm:spPr/>
      <dgm:t>
        <a:bodyPr/>
        <a:lstStyle/>
        <a:p>
          <a:endParaRPr lang="en-US"/>
        </a:p>
      </dgm:t>
    </dgm:pt>
    <dgm:pt modelId="{C005819D-149F-4787-8AF5-4379F781051C}" type="pres">
      <dgm:prSet presAssocID="{9A05A0AC-50D9-4D38-AF47-735C750D91E3}" presName="hierChild4" presStyleCnt="0"/>
      <dgm:spPr/>
    </dgm:pt>
    <dgm:pt modelId="{009C09AC-E655-4A62-BFFA-0F503A38FAF0}" type="pres">
      <dgm:prSet presAssocID="{DB9E9292-F846-4996-A989-789A1EC2F28F}" presName="Name37" presStyleLbl="parChTrans1D4" presStyleIdx="19" presStyleCnt="29"/>
      <dgm:spPr/>
      <dgm:t>
        <a:bodyPr/>
        <a:lstStyle/>
        <a:p>
          <a:endParaRPr lang="en-US"/>
        </a:p>
      </dgm:t>
    </dgm:pt>
    <dgm:pt modelId="{4088913D-B32E-434F-8F49-908B2DF73195}" type="pres">
      <dgm:prSet presAssocID="{CC61010F-1DDB-443E-9004-F4016A82D7CC}" presName="hierRoot2" presStyleCnt="0">
        <dgm:presLayoutVars>
          <dgm:hierBranch val="init"/>
        </dgm:presLayoutVars>
      </dgm:prSet>
      <dgm:spPr/>
    </dgm:pt>
    <dgm:pt modelId="{3840CB5C-E918-4F4B-8F4E-6D8B06B4CAED}" type="pres">
      <dgm:prSet presAssocID="{CC61010F-1DDB-443E-9004-F4016A82D7CC}" presName="rootComposite" presStyleCnt="0"/>
      <dgm:spPr/>
    </dgm:pt>
    <dgm:pt modelId="{1BD98EF8-2CB6-4DC5-B587-24DDBCD186DD}" type="pres">
      <dgm:prSet presAssocID="{CC61010F-1DDB-443E-9004-F4016A82D7CC}" presName="rootText" presStyleLbl="node4" presStyleIdx="19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A7140E-7CEB-4539-ADD2-C12F7E40C0B0}" type="pres">
      <dgm:prSet presAssocID="{CC61010F-1DDB-443E-9004-F4016A82D7CC}" presName="rootConnector" presStyleLbl="node4" presStyleIdx="19" presStyleCnt="29"/>
      <dgm:spPr/>
      <dgm:t>
        <a:bodyPr/>
        <a:lstStyle/>
        <a:p>
          <a:endParaRPr lang="en-US"/>
        </a:p>
      </dgm:t>
    </dgm:pt>
    <dgm:pt modelId="{4679A279-3379-4AAC-8131-33D7780C4911}" type="pres">
      <dgm:prSet presAssocID="{CC61010F-1DDB-443E-9004-F4016A82D7CC}" presName="hierChild4" presStyleCnt="0"/>
      <dgm:spPr/>
    </dgm:pt>
    <dgm:pt modelId="{930296F6-104D-458A-BAA2-A7589FBD5ABD}" type="pres">
      <dgm:prSet presAssocID="{CC61010F-1DDB-443E-9004-F4016A82D7CC}" presName="hierChild5" presStyleCnt="0"/>
      <dgm:spPr/>
    </dgm:pt>
    <dgm:pt modelId="{EC5E7EC3-43D4-4237-A072-03F569E0CE0E}" type="pres">
      <dgm:prSet presAssocID="{EC159239-F26C-41B3-9CFB-ED5B4740B85A}" presName="Name37" presStyleLbl="parChTrans1D4" presStyleIdx="20" presStyleCnt="29"/>
      <dgm:spPr/>
      <dgm:t>
        <a:bodyPr/>
        <a:lstStyle/>
        <a:p>
          <a:endParaRPr lang="en-US"/>
        </a:p>
      </dgm:t>
    </dgm:pt>
    <dgm:pt modelId="{26AFCCF0-15B3-4A7C-BE00-77F6F36B92EC}" type="pres">
      <dgm:prSet presAssocID="{8823046A-32AB-4D15-9928-5DEB6AF4BB9D}" presName="hierRoot2" presStyleCnt="0">
        <dgm:presLayoutVars>
          <dgm:hierBranch val="init"/>
        </dgm:presLayoutVars>
      </dgm:prSet>
      <dgm:spPr/>
    </dgm:pt>
    <dgm:pt modelId="{AD8F8DF3-407C-4687-85BD-9149813E6706}" type="pres">
      <dgm:prSet presAssocID="{8823046A-32AB-4D15-9928-5DEB6AF4BB9D}" presName="rootComposite" presStyleCnt="0"/>
      <dgm:spPr/>
    </dgm:pt>
    <dgm:pt modelId="{5A54C8A4-B0C8-4803-BDAA-622C7C6300F4}" type="pres">
      <dgm:prSet presAssocID="{8823046A-32AB-4D15-9928-5DEB6AF4BB9D}" presName="rootText" presStyleLbl="node4" presStyleIdx="20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7B05B2-0121-49D0-B746-2F01A17F0E50}" type="pres">
      <dgm:prSet presAssocID="{8823046A-32AB-4D15-9928-5DEB6AF4BB9D}" presName="rootConnector" presStyleLbl="node4" presStyleIdx="20" presStyleCnt="29"/>
      <dgm:spPr/>
      <dgm:t>
        <a:bodyPr/>
        <a:lstStyle/>
        <a:p>
          <a:endParaRPr lang="en-US"/>
        </a:p>
      </dgm:t>
    </dgm:pt>
    <dgm:pt modelId="{FD0B854B-9F80-42A1-AD57-A55C53D902A7}" type="pres">
      <dgm:prSet presAssocID="{8823046A-32AB-4D15-9928-5DEB6AF4BB9D}" presName="hierChild4" presStyleCnt="0"/>
      <dgm:spPr/>
    </dgm:pt>
    <dgm:pt modelId="{C907D8BC-2259-4F5D-9804-037A5026EF65}" type="pres">
      <dgm:prSet presAssocID="{8823046A-32AB-4D15-9928-5DEB6AF4BB9D}" presName="hierChild5" presStyleCnt="0"/>
      <dgm:spPr/>
    </dgm:pt>
    <dgm:pt modelId="{44A65484-698D-4AA8-ADF8-241BAACB620A}" type="pres">
      <dgm:prSet presAssocID="{34F8F04F-9AF2-4B90-A220-A46E278FCB4D}" presName="Name37" presStyleLbl="parChTrans1D4" presStyleIdx="21" presStyleCnt="29"/>
      <dgm:spPr/>
      <dgm:t>
        <a:bodyPr/>
        <a:lstStyle/>
        <a:p>
          <a:endParaRPr lang="en-US"/>
        </a:p>
      </dgm:t>
    </dgm:pt>
    <dgm:pt modelId="{0938344E-F980-4835-B7CB-30715C42C188}" type="pres">
      <dgm:prSet presAssocID="{A48BC619-14AE-4CF4-8C7C-5EDEB276946E}" presName="hierRoot2" presStyleCnt="0">
        <dgm:presLayoutVars>
          <dgm:hierBranch val="init"/>
        </dgm:presLayoutVars>
      </dgm:prSet>
      <dgm:spPr/>
    </dgm:pt>
    <dgm:pt modelId="{CAC0EB2C-BFF2-409C-AE39-4012CA8D97C6}" type="pres">
      <dgm:prSet presAssocID="{A48BC619-14AE-4CF4-8C7C-5EDEB276946E}" presName="rootComposite" presStyleCnt="0"/>
      <dgm:spPr/>
    </dgm:pt>
    <dgm:pt modelId="{21C0E02E-4896-4A2D-B648-349B5892BE27}" type="pres">
      <dgm:prSet presAssocID="{A48BC619-14AE-4CF4-8C7C-5EDEB276946E}" presName="rootText" presStyleLbl="node4" presStyleIdx="21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0298548-DA56-4592-A4EE-ACCFF25C853C}" type="pres">
      <dgm:prSet presAssocID="{A48BC619-14AE-4CF4-8C7C-5EDEB276946E}" presName="rootConnector" presStyleLbl="node4" presStyleIdx="21" presStyleCnt="29"/>
      <dgm:spPr/>
      <dgm:t>
        <a:bodyPr/>
        <a:lstStyle/>
        <a:p>
          <a:endParaRPr lang="en-US"/>
        </a:p>
      </dgm:t>
    </dgm:pt>
    <dgm:pt modelId="{775281A2-E03F-4C46-B204-9F2A7F61D271}" type="pres">
      <dgm:prSet presAssocID="{A48BC619-14AE-4CF4-8C7C-5EDEB276946E}" presName="hierChild4" presStyleCnt="0"/>
      <dgm:spPr/>
    </dgm:pt>
    <dgm:pt modelId="{8A507642-A4EA-4513-8DA9-2C8F96C8DF9A}" type="pres">
      <dgm:prSet presAssocID="{A48BC619-14AE-4CF4-8C7C-5EDEB276946E}" presName="hierChild5" presStyleCnt="0"/>
      <dgm:spPr/>
    </dgm:pt>
    <dgm:pt modelId="{E6090F2E-3AB3-4717-8382-318966D40B50}" type="pres">
      <dgm:prSet presAssocID="{9A05A0AC-50D9-4D38-AF47-735C750D91E3}" presName="hierChild5" presStyleCnt="0"/>
      <dgm:spPr/>
    </dgm:pt>
    <dgm:pt modelId="{418A1FE4-3C6B-46E7-8153-5877297ADA21}" type="pres">
      <dgm:prSet presAssocID="{E0AED0AC-EEFA-4581-8336-9997CC18578A}" presName="hierChild5" presStyleCnt="0"/>
      <dgm:spPr/>
    </dgm:pt>
    <dgm:pt modelId="{C0F8ED85-9434-4DA1-B9D0-6719138242BE}" type="pres">
      <dgm:prSet presAssocID="{1D09D96F-CFBF-4FB8-A7A1-E5CA7C33217F}" presName="hierChild5" presStyleCnt="0"/>
      <dgm:spPr/>
    </dgm:pt>
    <dgm:pt modelId="{4910D033-EF53-4D1A-9737-58031B120BF1}" type="pres">
      <dgm:prSet presAssocID="{DE9A5810-420B-4FAC-9F7B-B0B2F458D4B3}" presName="Name37" presStyleLbl="parChTrans1D3" presStyleIdx="1" presStyleCnt="3"/>
      <dgm:spPr/>
      <dgm:t>
        <a:bodyPr/>
        <a:lstStyle/>
        <a:p>
          <a:endParaRPr lang="en-US"/>
        </a:p>
      </dgm:t>
    </dgm:pt>
    <dgm:pt modelId="{90B353A1-88DD-4147-BA0D-D4ED7522E6D7}" type="pres">
      <dgm:prSet presAssocID="{44B8F76B-3E08-45F6-BDEF-5594932F8AC3}" presName="hierRoot2" presStyleCnt="0">
        <dgm:presLayoutVars>
          <dgm:hierBranch val="init"/>
        </dgm:presLayoutVars>
      </dgm:prSet>
      <dgm:spPr/>
    </dgm:pt>
    <dgm:pt modelId="{AA895944-BF0E-408F-A99A-CBDDC20DCED8}" type="pres">
      <dgm:prSet presAssocID="{44B8F76B-3E08-45F6-BDEF-5594932F8AC3}" presName="rootComposite" presStyleCnt="0"/>
      <dgm:spPr/>
    </dgm:pt>
    <dgm:pt modelId="{724B5136-CA4B-4AF6-A66E-4EB6C5C9C017}" type="pres">
      <dgm:prSet presAssocID="{44B8F76B-3E08-45F6-BDEF-5594932F8AC3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29FFBCB-A4B9-44D7-ADD4-AB41FB28124B}" type="pres">
      <dgm:prSet presAssocID="{44B8F76B-3E08-45F6-BDEF-5594932F8AC3}" presName="rootConnector" presStyleLbl="node3" presStyleIdx="1" presStyleCnt="3"/>
      <dgm:spPr/>
      <dgm:t>
        <a:bodyPr/>
        <a:lstStyle/>
        <a:p>
          <a:endParaRPr lang="en-US"/>
        </a:p>
      </dgm:t>
    </dgm:pt>
    <dgm:pt modelId="{AC15201C-D77C-4ABE-A72A-D36E49982F0E}" type="pres">
      <dgm:prSet presAssocID="{44B8F76B-3E08-45F6-BDEF-5594932F8AC3}" presName="hierChild4" presStyleCnt="0"/>
      <dgm:spPr/>
    </dgm:pt>
    <dgm:pt modelId="{E5C6E697-3F04-45F0-A704-D09BD5BFB024}" type="pres">
      <dgm:prSet presAssocID="{BDDECECD-0503-4EA1-8DBB-8EFD19991CEB}" presName="Name37" presStyleLbl="parChTrans1D4" presStyleIdx="22" presStyleCnt="29"/>
      <dgm:spPr/>
      <dgm:t>
        <a:bodyPr/>
        <a:lstStyle/>
        <a:p>
          <a:endParaRPr lang="en-US"/>
        </a:p>
      </dgm:t>
    </dgm:pt>
    <dgm:pt modelId="{9EC8EEBC-40B9-4F12-B120-26867C9ADE88}" type="pres">
      <dgm:prSet presAssocID="{9BE5268C-0DBA-4FEC-A6DE-ED2C8DC89EE0}" presName="hierRoot2" presStyleCnt="0">
        <dgm:presLayoutVars>
          <dgm:hierBranch val="init"/>
        </dgm:presLayoutVars>
      </dgm:prSet>
      <dgm:spPr/>
    </dgm:pt>
    <dgm:pt modelId="{85C600DD-ABCE-44E8-B29D-4CF69172D1B1}" type="pres">
      <dgm:prSet presAssocID="{9BE5268C-0DBA-4FEC-A6DE-ED2C8DC89EE0}" presName="rootComposite" presStyleCnt="0"/>
      <dgm:spPr/>
    </dgm:pt>
    <dgm:pt modelId="{17585BDA-023F-4CFB-ACDF-8728AC6122C9}" type="pres">
      <dgm:prSet presAssocID="{9BE5268C-0DBA-4FEC-A6DE-ED2C8DC89EE0}" presName="rootText" presStyleLbl="node4" presStyleIdx="22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E05A0D-A626-406C-B25A-89F9026DD965}" type="pres">
      <dgm:prSet presAssocID="{9BE5268C-0DBA-4FEC-A6DE-ED2C8DC89EE0}" presName="rootConnector" presStyleLbl="node4" presStyleIdx="22" presStyleCnt="29"/>
      <dgm:spPr/>
      <dgm:t>
        <a:bodyPr/>
        <a:lstStyle/>
        <a:p>
          <a:endParaRPr lang="en-US"/>
        </a:p>
      </dgm:t>
    </dgm:pt>
    <dgm:pt modelId="{ED80E5AC-19B9-4C9D-8833-4D096C35B414}" type="pres">
      <dgm:prSet presAssocID="{9BE5268C-0DBA-4FEC-A6DE-ED2C8DC89EE0}" presName="hierChild4" presStyleCnt="0"/>
      <dgm:spPr/>
    </dgm:pt>
    <dgm:pt modelId="{2E2EC516-18AF-4F16-AD03-A37D5C1AB8E3}" type="pres">
      <dgm:prSet presAssocID="{18808478-E457-4F9E-923B-4A3CD7227AF5}" presName="Name37" presStyleLbl="parChTrans1D4" presStyleIdx="23" presStyleCnt="29"/>
      <dgm:spPr/>
      <dgm:t>
        <a:bodyPr/>
        <a:lstStyle/>
        <a:p>
          <a:endParaRPr lang="en-US"/>
        </a:p>
      </dgm:t>
    </dgm:pt>
    <dgm:pt modelId="{1813EDA7-075D-47B3-9E2E-40A3A2927CD4}" type="pres">
      <dgm:prSet presAssocID="{6A73E038-E723-40AF-A737-FBAFB7D402CE}" presName="hierRoot2" presStyleCnt="0">
        <dgm:presLayoutVars>
          <dgm:hierBranch val="init"/>
        </dgm:presLayoutVars>
      </dgm:prSet>
      <dgm:spPr/>
    </dgm:pt>
    <dgm:pt modelId="{0E6171B4-03C4-43EB-8BB7-42CFDC7B3D6A}" type="pres">
      <dgm:prSet presAssocID="{6A73E038-E723-40AF-A737-FBAFB7D402CE}" presName="rootComposite" presStyleCnt="0"/>
      <dgm:spPr/>
    </dgm:pt>
    <dgm:pt modelId="{9807D6D8-0F85-492F-A659-F4A3CE6854CB}" type="pres">
      <dgm:prSet presAssocID="{6A73E038-E723-40AF-A737-FBAFB7D402CE}" presName="rootText" presStyleLbl="node4" presStyleIdx="23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31E60BA-7829-4A04-BC64-D1DE1DC7D430}" type="pres">
      <dgm:prSet presAssocID="{6A73E038-E723-40AF-A737-FBAFB7D402CE}" presName="rootConnector" presStyleLbl="node4" presStyleIdx="23" presStyleCnt="29"/>
      <dgm:spPr/>
      <dgm:t>
        <a:bodyPr/>
        <a:lstStyle/>
        <a:p>
          <a:endParaRPr lang="en-US"/>
        </a:p>
      </dgm:t>
    </dgm:pt>
    <dgm:pt modelId="{5E9231A8-34F3-4C09-94E1-2CCC7AE3B826}" type="pres">
      <dgm:prSet presAssocID="{6A73E038-E723-40AF-A737-FBAFB7D402CE}" presName="hierChild4" presStyleCnt="0"/>
      <dgm:spPr/>
    </dgm:pt>
    <dgm:pt modelId="{059E1F16-35EF-4840-999F-7F25BB40999B}" type="pres">
      <dgm:prSet presAssocID="{6A73E038-E723-40AF-A737-FBAFB7D402CE}" presName="hierChild5" presStyleCnt="0"/>
      <dgm:spPr/>
    </dgm:pt>
    <dgm:pt modelId="{710F8FB0-AC99-4E94-B736-7792F460699E}" type="pres">
      <dgm:prSet presAssocID="{6B6E81F9-05D1-441A-9D5C-E549725962A6}" presName="Name37" presStyleLbl="parChTrans1D4" presStyleIdx="24" presStyleCnt="29"/>
      <dgm:spPr/>
      <dgm:t>
        <a:bodyPr/>
        <a:lstStyle/>
        <a:p>
          <a:endParaRPr lang="en-US"/>
        </a:p>
      </dgm:t>
    </dgm:pt>
    <dgm:pt modelId="{42E6247E-0996-47E6-83E7-D972A543A63A}" type="pres">
      <dgm:prSet presAssocID="{D6F8A162-761B-4549-A929-EC679A5F9066}" presName="hierRoot2" presStyleCnt="0">
        <dgm:presLayoutVars>
          <dgm:hierBranch val="init"/>
        </dgm:presLayoutVars>
      </dgm:prSet>
      <dgm:spPr/>
    </dgm:pt>
    <dgm:pt modelId="{30199A5D-6DA8-44F8-A319-68A564940C11}" type="pres">
      <dgm:prSet presAssocID="{D6F8A162-761B-4549-A929-EC679A5F9066}" presName="rootComposite" presStyleCnt="0"/>
      <dgm:spPr/>
    </dgm:pt>
    <dgm:pt modelId="{F101225B-5B10-4F9E-86B3-922F7DDD9D7C}" type="pres">
      <dgm:prSet presAssocID="{D6F8A162-761B-4549-A929-EC679A5F9066}" presName="rootText" presStyleLbl="node4" presStyleIdx="24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47C0B1-1D8A-49D4-97F8-E15CF991C725}" type="pres">
      <dgm:prSet presAssocID="{D6F8A162-761B-4549-A929-EC679A5F9066}" presName="rootConnector" presStyleLbl="node4" presStyleIdx="24" presStyleCnt="29"/>
      <dgm:spPr/>
      <dgm:t>
        <a:bodyPr/>
        <a:lstStyle/>
        <a:p>
          <a:endParaRPr lang="en-US"/>
        </a:p>
      </dgm:t>
    </dgm:pt>
    <dgm:pt modelId="{FB5446FD-5983-46E0-8D83-3E48D4851D8B}" type="pres">
      <dgm:prSet presAssocID="{D6F8A162-761B-4549-A929-EC679A5F9066}" presName="hierChild4" presStyleCnt="0"/>
      <dgm:spPr/>
    </dgm:pt>
    <dgm:pt modelId="{95083ECC-2C4A-4502-985E-5C1DFC844673}" type="pres">
      <dgm:prSet presAssocID="{D6F8A162-761B-4549-A929-EC679A5F9066}" presName="hierChild5" presStyleCnt="0"/>
      <dgm:spPr/>
    </dgm:pt>
    <dgm:pt modelId="{010C931F-6AEE-44BC-A870-682709D5AF38}" type="pres">
      <dgm:prSet presAssocID="{9BE5268C-0DBA-4FEC-A6DE-ED2C8DC89EE0}" presName="hierChild5" presStyleCnt="0"/>
      <dgm:spPr/>
    </dgm:pt>
    <dgm:pt modelId="{782252B7-9EAA-4D7E-81CF-618D2F04932B}" type="pres">
      <dgm:prSet presAssocID="{44B8F76B-3E08-45F6-BDEF-5594932F8AC3}" presName="hierChild5" presStyleCnt="0"/>
      <dgm:spPr/>
    </dgm:pt>
    <dgm:pt modelId="{4CC44374-3009-46C6-BA30-BAEDE769B16D}" type="pres">
      <dgm:prSet presAssocID="{C26859A1-1E82-484D-9B10-4C8FE0B6D507}" presName="Name37" presStyleLbl="parChTrans1D3" presStyleIdx="2" presStyleCnt="3"/>
      <dgm:spPr/>
      <dgm:t>
        <a:bodyPr/>
        <a:lstStyle/>
        <a:p>
          <a:endParaRPr lang="en-US"/>
        </a:p>
      </dgm:t>
    </dgm:pt>
    <dgm:pt modelId="{204A1743-4B6C-4EDF-A06E-6907E2DCBE3B}" type="pres">
      <dgm:prSet presAssocID="{D5001AE9-F67B-4F24-9111-CA038EC40AC6}" presName="hierRoot2" presStyleCnt="0">
        <dgm:presLayoutVars>
          <dgm:hierBranch val="init"/>
        </dgm:presLayoutVars>
      </dgm:prSet>
      <dgm:spPr/>
    </dgm:pt>
    <dgm:pt modelId="{8F6B0160-BA9A-44CC-A285-48D4C5F6C3B1}" type="pres">
      <dgm:prSet presAssocID="{D5001AE9-F67B-4F24-9111-CA038EC40AC6}" presName="rootComposite" presStyleCnt="0"/>
      <dgm:spPr/>
    </dgm:pt>
    <dgm:pt modelId="{C50E79C2-256A-4FBE-B3F6-A55308DB1EA6}" type="pres">
      <dgm:prSet presAssocID="{D5001AE9-F67B-4F24-9111-CA038EC40AC6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63521E4-115C-4410-983E-8773B5E6002A}" type="pres">
      <dgm:prSet presAssocID="{D5001AE9-F67B-4F24-9111-CA038EC40AC6}" presName="rootConnector" presStyleLbl="node3" presStyleIdx="2" presStyleCnt="3"/>
      <dgm:spPr/>
      <dgm:t>
        <a:bodyPr/>
        <a:lstStyle/>
        <a:p>
          <a:endParaRPr lang="en-US"/>
        </a:p>
      </dgm:t>
    </dgm:pt>
    <dgm:pt modelId="{C227A951-3C40-43FA-B4CB-F7BBDA93ABA0}" type="pres">
      <dgm:prSet presAssocID="{D5001AE9-F67B-4F24-9111-CA038EC40AC6}" presName="hierChild4" presStyleCnt="0"/>
      <dgm:spPr/>
    </dgm:pt>
    <dgm:pt modelId="{AB3285F5-3D9B-41C6-A3E4-74E973D34BE4}" type="pres">
      <dgm:prSet presAssocID="{2AFC683F-E254-4EAA-9A57-73B44473B8AC}" presName="Name37" presStyleLbl="parChTrans1D4" presStyleIdx="25" presStyleCnt="29"/>
      <dgm:spPr/>
      <dgm:t>
        <a:bodyPr/>
        <a:lstStyle/>
        <a:p>
          <a:endParaRPr lang="en-US"/>
        </a:p>
      </dgm:t>
    </dgm:pt>
    <dgm:pt modelId="{141A7897-0C41-4AB5-8292-D24A7FC86438}" type="pres">
      <dgm:prSet presAssocID="{39953574-FFD9-45F7-B5AD-5B2C5265DD3D}" presName="hierRoot2" presStyleCnt="0">
        <dgm:presLayoutVars>
          <dgm:hierBranch val="init"/>
        </dgm:presLayoutVars>
      </dgm:prSet>
      <dgm:spPr/>
    </dgm:pt>
    <dgm:pt modelId="{9F1CC4AD-94E2-403C-8B4C-3AB2FA7050B5}" type="pres">
      <dgm:prSet presAssocID="{39953574-FFD9-45F7-B5AD-5B2C5265DD3D}" presName="rootComposite" presStyleCnt="0"/>
      <dgm:spPr/>
    </dgm:pt>
    <dgm:pt modelId="{F223A0FD-833C-436B-BDDF-2EAEAD90B9A4}" type="pres">
      <dgm:prSet presAssocID="{39953574-FFD9-45F7-B5AD-5B2C5265DD3D}" presName="rootText" presStyleLbl="node4" presStyleIdx="25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770BAF-A690-433A-B939-71C86F4B7CAF}" type="pres">
      <dgm:prSet presAssocID="{39953574-FFD9-45F7-B5AD-5B2C5265DD3D}" presName="rootConnector" presStyleLbl="node4" presStyleIdx="25" presStyleCnt="29"/>
      <dgm:spPr/>
      <dgm:t>
        <a:bodyPr/>
        <a:lstStyle/>
        <a:p>
          <a:endParaRPr lang="en-US"/>
        </a:p>
      </dgm:t>
    </dgm:pt>
    <dgm:pt modelId="{5C022347-4D7E-4B83-ADC8-392D6576FADC}" type="pres">
      <dgm:prSet presAssocID="{39953574-FFD9-45F7-B5AD-5B2C5265DD3D}" presName="hierChild4" presStyleCnt="0"/>
      <dgm:spPr/>
    </dgm:pt>
    <dgm:pt modelId="{1DCF5B6C-C5D5-4759-9052-1FD4E48F9D97}" type="pres">
      <dgm:prSet presAssocID="{3739DF0B-55FA-480B-8D41-E005036D5A39}" presName="Name37" presStyleLbl="parChTrans1D4" presStyleIdx="26" presStyleCnt="29"/>
      <dgm:spPr/>
      <dgm:t>
        <a:bodyPr/>
        <a:lstStyle/>
        <a:p>
          <a:endParaRPr lang="en-US"/>
        </a:p>
      </dgm:t>
    </dgm:pt>
    <dgm:pt modelId="{AEA52BF7-5625-48EC-A73C-BAE4DD0DDFF5}" type="pres">
      <dgm:prSet presAssocID="{1A54408A-B00D-4D9A-BC20-E649DEA43665}" presName="hierRoot2" presStyleCnt="0">
        <dgm:presLayoutVars>
          <dgm:hierBranch val="init"/>
        </dgm:presLayoutVars>
      </dgm:prSet>
      <dgm:spPr/>
    </dgm:pt>
    <dgm:pt modelId="{0DC26CB4-84E8-4F1C-9418-C54E7E637036}" type="pres">
      <dgm:prSet presAssocID="{1A54408A-B00D-4D9A-BC20-E649DEA43665}" presName="rootComposite" presStyleCnt="0"/>
      <dgm:spPr/>
    </dgm:pt>
    <dgm:pt modelId="{9DEEF92C-5E43-4B0A-8DD5-4186D05E2238}" type="pres">
      <dgm:prSet presAssocID="{1A54408A-B00D-4D9A-BC20-E649DEA43665}" presName="rootText" presStyleLbl="node4" presStyleIdx="26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3370FC-20AB-446E-9979-0B459A0F1998}" type="pres">
      <dgm:prSet presAssocID="{1A54408A-B00D-4D9A-BC20-E649DEA43665}" presName="rootConnector" presStyleLbl="node4" presStyleIdx="26" presStyleCnt="29"/>
      <dgm:spPr/>
      <dgm:t>
        <a:bodyPr/>
        <a:lstStyle/>
        <a:p>
          <a:endParaRPr lang="en-US"/>
        </a:p>
      </dgm:t>
    </dgm:pt>
    <dgm:pt modelId="{015C540B-78C9-433B-9131-32BA7CFB8707}" type="pres">
      <dgm:prSet presAssocID="{1A54408A-B00D-4D9A-BC20-E649DEA43665}" presName="hierChild4" presStyleCnt="0"/>
      <dgm:spPr/>
    </dgm:pt>
    <dgm:pt modelId="{BF5B8187-DE23-4C0F-BBF0-4331DAA614A8}" type="pres">
      <dgm:prSet presAssocID="{1A54408A-B00D-4D9A-BC20-E649DEA43665}" presName="hierChild5" presStyleCnt="0"/>
      <dgm:spPr/>
    </dgm:pt>
    <dgm:pt modelId="{27FCE6C5-AADC-4789-8E74-7ECF3B7270B7}" type="pres">
      <dgm:prSet presAssocID="{49E0E846-D87A-4869-93BD-ED38D2F067E6}" presName="Name37" presStyleLbl="parChTrans1D4" presStyleIdx="27" presStyleCnt="29"/>
      <dgm:spPr/>
      <dgm:t>
        <a:bodyPr/>
        <a:lstStyle/>
        <a:p>
          <a:endParaRPr lang="en-US"/>
        </a:p>
      </dgm:t>
    </dgm:pt>
    <dgm:pt modelId="{66E9DBA8-302A-4E6E-AD69-EA11F7D4EB21}" type="pres">
      <dgm:prSet presAssocID="{8EA41AAB-0D78-4ACD-A765-99AEB1A1810D}" presName="hierRoot2" presStyleCnt="0">
        <dgm:presLayoutVars>
          <dgm:hierBranch val="init"/>
        </dgm:presLayoutVars>
      </dgm:prSet>
      <dgm:spPr/>
    </dgm:pt>
    <dgm:pt modelId="{54B95705-5411-4FA8-8574-D65E0817FB3A}" type="pres">
      <dgm:prSet presAssocID="{8EA41AAB-0D78-4ACD-A765-99AEB1A1810D}" presName="rootComposite" presStyleCnt="0"/>
      <dgm:spPr/>
    </dgm:pt>
    <dgm:pt modelId="{BB1C06D4-5D0E-4915-BED3-89DA84165B50}" type="pres">
      <dgm:prSet presAssocID="{8EA41AAB-0D78-4ACD-A765-99AEB1A1810D}" presName="rootText" presStyleLbl="node4" presStyleIdx="27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D9AE29-C5FC-407E-89FE-BEE883F50107}" type="pres">
      <dgm:prSet presAssocID="{8EA41AAB-0D78-4ACD-A765-99AEB1A1810D}" presName="rootConnector" presStyleLbl="node4" presStyleIdx="27" presStyleCnt="29"/>
      <dgm:spPr/>
      <dgm:t>
        <a:bodyPr/>
        <a:lstStyle/>
        <a:p>
          <a:endParaRPr lang="en-US"/>
        </a:p>
      </dgm:t>
    </dgm:pt>
    <dgm:pt modelId="{DA69D83D-DAF2-4749-BC2B-1C29F01A0C4F}" type="pres">
      <dgm:prSet presAssocID="{8EA41AAB-0D78-4ACD-A765-99AEB1A1810D}" presName="hierChild4" presStyleCnt="0"/>
      <dgm:spPr/>
    </dgm:pt>
    <dgm:pt modelId="{C54D9435-4A19-46A7-882C-FF1D5B12429D}" type="pres">
      <dgm:prSet presAssocID="{8EA41AAB-0D78-4ACD-A765-99AEB1A1810D}" presName="hierChild5" presStyleCnt="0"/>
      <dgm:spPr/>
    </dgm:pt>
    <dgm:pt modelId="{234DC6C3-4D57-4B3A-ADC2-219B3555C676}" type="pres">
      <dgm:prSet presAssocID="{404903CF-F114-4EFD-9047-ABDEBE4F537E}" presName="Name37" presStyleLbl="parChTrans1D4" presStyleIdx="28" presStyleCnt="29"/>
      <dgm:spPr/>
      <dgm:t>
        <a:bodyPr/>
        <a:lstStyle/>
        <a:p>
          <a:endParaRPr lang="en-US"/>
        </a:p>
      </dgm:t>
    </dgm:pt>
    <dgm:pt modelId="{20F6C9B9-C659-4EF2-963B-964C5F5E7C9B}" type="pres">
      <dgm:prSet presAssocID="{BE41545C-A188-4057-A2FF-3B9E2EF68F21}" presName="hierRoot2" presStyleCnt="0">
        <dgm:presLayoutVars>
          <dgm:hierBranch val="init"/>
        </dgm:presLayoutVars>
      </dgm:prSet>
      <dgm:spPr/>
    </dgm:pt>
    <dgm:pt modelId="{3B9E3A26-437C-4759-ACFD-3EFDD0DA129F}" type="pres">
      <dgm:prSet presAssocID="{BE41545C-A188-4057-A2FF-3B9E2EF68F21}" presName="rootComposite" presStyleCnt="0"/>
      <dgm:spPr/>
    </dgm:pt>
    <dgm:pt modelId="{D360E9B6-AB1D-4CE9-B653-A555A7F5681F}" type="pres">
      <dgm:prSet presAssocID="{BE41545C-A188-4057-A2FF-3B9E2EF68F21}" presName="rootText" presStyleLbl="node4" presStyleIdx="28" presStyleCnt="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75206C5-D2CB-424E-A8AF-2FC1EA21C109}" type="pres">
      <dgm:prSet presAssocID="{BE41545C-A188-4057-A2FF-3B9E2EF68F21}" presName="rootConnector" presStyleLbl="node4" presStyleIdx="28" presStyleCnt="29"/>
      <dgm:spPr/>
      <dgm:t>
        <a:bodyPr/>
        <a:lstStyle/>
        <a:p>
          <a:endParaRPr lang="en-US"/>
        </a:p>
      </dgm:t>
    </dgm:pt>
    <dgm:pt modelId="{C4B38BCC-19A4-4F75-8B3A-E0040C73E8AD}" type="pres">
      <dgm:prSet presAssocID="{BE41545C-A188-4057-A2FF-3B9E2EF68F21}" presName="hierChild4" presStyleCnt="0"/>
      <dgm:spPr/>
    </dgm:pt>
    <dgm:pt modelId="{0C37C33A-3270-4EC3-B154-07EEE567A3B8}" type="pres">
      <dgm:prSet presAssocID="{BE41545C-A188-4057-A2FF-3B9E2EF68F21}" presName="hierChild5" presStyleCnt="0"/>
      <dgm:spPr/>
    </dgm:pt>
    <dgm:pt modelId="{6B74642E-9FC0-4E76-8472-937B40B58968}" type="pres">
      <dgm:prSet presAssocID="{39953574-FFD9-45F7-B5AD-5B2C5265DD3D}" presName="hierChild5" presStyleCnt="0"/>
      <dgm:spPr/>
    </dgm:pt>
    <dgm:pt modelId="{EC9486B5-C8E3-4EA0-BB98-06DDAAB7598F}" type="pres">
      <dgm:prSet presAssocID="{D5001AE9-F67B-4F24-9111-CA038EC40AC6}" presName="hierChild5" presStyleCnt="0"/>
      <dgm:spPr/>
    </dgm:pt>
    <dgm:pt modelId="{FE73F3FB-3329-4C24-A432-E37789C2F2A8}" type="pres">
      <dgm:prSet presAssocID="{1FA866E7-68AC-43D6-8FD5-A82A5CBCF602}" presName="hierChild5" presStyleCnt="0"/>
      <dgm:spPr/>
    </dgm:pt>
    <dgm:pt modelId="{7953F42F-8968-4F55-A37B-2879F7CBF8D9}" type="pres">
      <dgm:prSet presAssocID="{7EFA504D-FA27-44EA-A07D-8C3BD8520F4A}" presName="hierChild3" presStyleCnt="0"/>
      <dgm:spPr/>
    </dgm:pt>
  </dgm:ptLst>
  <dgm:cxnLst>
    <dgm:cxn modelId="{276F923F-4A58-4584-A7AE-654086C0E8A5}" srcId="{9A05A0AC-50D9-4D38-AF47-735C750D91E3}" destId="{A48BC619-14AE-4CF4-8C7C-5EDEB276946E}" srcOrd="2" destOrd="0" parTransId="{34F8F04F-9AF2-4B90-A220-A46E278FCB4D}" sibTransId="{A356853D-11C7-45D1-AD97-B43F51D78B27}"/>
    <dgm:cxn modelId="{8E418EA0-3ED2-4998-BC6B-E8E00CB8C3BA}" type="presOf" srcId="{A840398A-A32D-4EB8-860F-0C43918E9736}" destId="{5E9EFF94-6AB1-488B-A350-FECE74113074}" srcOrd="0" destOrd="0" presId="urn:microsoft.com/office/officeart/2005/8/layout/orgChart1"/>
    <dgm:cxn modelId="{FF045F4A-3B12-4DBE-8943-ABAA8E47A8F4}" type="presOf" srcId="{A48BC619-14AE-4CF4-8C7C-5EDEB276946E}" destId="{00298548-DA56-4592-A4EE-ACCFF25C853C}" srcOrd="1" destOrd="0" presId="urn:microsoft.com/office/officeart/2005/8/layout/orgChart1"/>
    <dgm:cxn modelId="{D763B784-D29F-4FA4-8C8D-75664A3CDC75}" srcId="{9BE5268C-0DBA-4FEC-A6DE-ED2C8DC89EE0}" destId="{D6F8A162-761B-4549-A929-EC679A5F9066}" srcOrd="1" destOrd="0" parTransId="{6B6E81F9-05D1-441A-9D5C-E549725962A6}" sibTransId="{3CAB9E93-F4DF-4ACA-B358-24C5B0F48DA6}"/>
    <dgm:cxn modelId="{F5A20BE3-A109-4D22-93F5-96F6C15C26EF}" srcId="{1D09D96F-CFBF-4FB8-A7A1-E5CA7C33217F}" destId="{E0AED0AC-EEFA-4581-8336-9997CC18578A}" srcOrd="5" destOrd="0" parTransId="{55B132C5-254C-4735-A27C-6CE7C9517379}" sibTransId="{00064562-59E4-429A-8D2C-938C5FE19647}"/>
    <dgm:cxn modelId="{374BBF0F-6DE8-439C-80C1-EF2C799D2FAE}" type="presOf" srcId="{6B81C79F-7410-44C4-9428-F3FE0DD0E22A}" destId="{1E0422F0-B566-4CFE-A4AA-51B780A6648C}" srcOrd="0" destOrd="0" presId="urn:microsoft.com/office/officeart/2005/8/layout/orgChart1"/>
    <dgm:cxn modelId="{ACBE7053-BD6C-41B4-9389-1F40D292488C}" type="presOf" srcId="{68F9EA1B-40EC-4B1F-90DB-604C413B0D93}" destId="{6BD1A2FF-3784-42EE-B64B-E441EDAA78FF}" srcOrd="0" destOrd="0" presId="urn:microsoft.com/office/officeart/2005/8/layout/orgChart1"/>
    <dgm:cxn modelId="{5486E002-FDAF-436A-8710-FA77BB9E8B34}" type="presOf" srcId="{DE9A5810-420B-4FAC-9F7B-B0B2F458D4B3}" destId="{4910D033-EF53-4D1A-9737-58031B120BF1}" srcOrd="0" destOrd="0" presId="urn:microsoft.com/office/officeart/2005/8/layout/orgChart1"/>
    <dgm:cxn modelId="{78425315-DA00-4AF5-B628-7F31BD1D071A}" srcId="{C2D59296-2072-4F1D-A878-1E2DF5FDF6E1}" destId="{2C0076B9-199C-4111-A7E2-8A67C7EC33F8}" srcOrd="1" destOrd="0" parTransId="{A0573C53-944C-444C-9D15-7C670C78F08D}" sibTransId="{C0F88334-9748-46BA-9522-80C43397ED7C}"/>
    <dgm:cxn modelId="{FF25EABF-49EA-4348-95ED-D3EECBB77DCB}" type="presOf" srcId="{3739DF0B-55FA-480B-8D41-E005036D5A39}" destId="{1DCF5B6C-C5D5-4759-9052-1FD4E48F9D97}" srcOrd="0" destOrd="0" presId="urn:microsoft.com/office/officeart/2005/8/layout/orgChart1"/>
    <dgm:cxn modelId="{7D44CE47-8F4C-4F2E-926C-0ECC824138F5}" type="presOf" srcId="{1FA866E7-68AC-43D6-8FD5-A82A5CBCF602}" destId="{75B552C9-C90E-44DF-BC0E-B165E8C11629}" srcOrd="1" destOrd="0" presId="urn:microsoft.com/office/officeart/2005/8/layout/orgChart1"/>
    <dgm:cxn modelId="{54451F26-DD4F-4822-889F-856C0C62577B}" srcId="{D5001AE9-F67B-4F24-9111-CA038EC40AC6}" destId="{39953574-FFD9-45F7-B5AD-5B2C5265DD3D}" srcOrd="0" destOrd="0" parTransId="{2AFC683F-E254-4EAA-9A57-73B44473B8AC}" sibTransId="{88C75511-C848-44AA-B77D-2086AB4C1F82}"/>
    <dgm:cxn modelId="{87688F7C-2F8A-4883-88DB-EE81CEC80AB5}" srcId="{5FD5F4CD-C6CB-4E9D-BB2D-D28EB8E54D5E}" destId="{F3EE5D3B-D4C1-4D0C-A52F-0BE8DD5CE806}" srcOrd="3" destOrd="0" parTransId="{AA0DF569-A10D-42F1-81F1-41AF058FFE35}" sibTransId="{D692B765-55F4-4469-A87C-287036987487}"/>
    <dgm:cxn modelId="{87740B2D-CE07-49C2-885C-E34968DD4E3B}" type="presOf" srcId="{DF634F37-06BD-4C18-ABD4-4EE0224E2ADD}" destId="{F066E7CC-9E42-4A65-B273-BEE9A68CDA2B}" srcOrd="0" destOrd="0" presId="urn:microsoft.com/office/officeart/2005/8/layout/orgChart1"/>
    <dgm:cxn modelId="{0C70EDB4-1AC6-4573-B345-A5ACE2C72630}" type="presOf" srcId="{F3EE5D3B-D4C1-4D0C-A52F-0BE8DD5CE806}" destId="{C0B93398-7F0E-411E-997E-843A22F171AB}" srcOrd="1" destOrd="0" presId="urn:microsoft.com/office/officeart/2005/8/layout/orgChart1"/>
    <dgm:cxn modelId="{0B17743F-BCC5-4ACF-9204-000C03531061}" type="presOf" srcId="{D5001AE9-F67B-4F24-9111-CA038EC40AC6}" destId="{563521E4-115C-4410-983E-8773B5E6002A}" srcOrd="1" destOrd="0" presId="urn:microsoft.com/office/officeart/2005/8/layout/orgChart1"/>
    <dgm:cxn modelId="{58DE2206-A412-41AD-9DC8-54D26E68041D}" type="presOf" srcId="{B40CBBED-471E-4B3C-B18B-FD37D2A5DBFB}" destId="{999BF8B9-D0DE-4D64-A2D1-A7E66474BCC1}" srcOrd="0" destOrd="0" presId="urn:microsoft.com/office/officeart/2005/8/layout/orgChart1"/>
    <dgm:cxn modelId="{321D37D6-2982-450D-9D2E-9663E92DB785}" type="presOf" srcId="{086F5990-D998-4FFD-9F30-AE109547353F}" destId="{83166F83-781D-4ECE-AAC7-F8ABC38F9326}" srcOrd="1" destOrd="0" presId="urn:microsoft.com/office/officeart/2005/8/layout/orgChart1"/>
    <dgm:cxn modelId="{B9B337B2-9AAF-4ECF-AF0F-53709DF20D55}" type="presOf" srcId="{E5186329-60F0-419A-B34F-FEB5F07A7436}" destId="{8B3AB90E-C905-42B3-B5FF-C4CDD1471FE3}" srcOrd="0" destOrd="0" presId="urn:microsoft.com/office/officeart/2005/8/layout/orgChart1"/>
    <dgm:cxn modelId="{70FAA8C5-6DEB-4271-B2CA-33BE2862D2A8}" type="presOf" srcId="{AE9ED0A2-21CB-49E5-9E31-B603E3265B65}" destId="{2352994A-FF3B-4B4D-9EAC-1510F7DC4C58}" srcOrd="1" destOrd="0" presId="urn:microsoft.com/office/officeart/2005/8/layout/orgChart1"/>
    <dgm:cxn modelId="{73408CA7-5BCA-409E-A15F-6022217F9164}" type="presOf" srcId="{39953574-FFD9-45F7-B5AD-5B2C5265DD3D}" destId="{57770BAF-A690-433A-B939-71C86F4B7CAF}" srcOrd="1" destOrd="0" presId="urn:microsoft.com/office/officeart/2005/8/layout/orgChart1"/>
    <dgm:cxn modelId="{0A3B0589-EAE9-49E0-8FAB-68F7C663D63F}" type="presOf" srcId="{A1653BAC-6A6C-4993-B926-C4FD84237706}" destId="{CCBE5CA1-EEF1-4DD6-BBD4-5C98323F3FC7}" srcOrd="0" destOrd="0" presId="urn:microsoft.com/office/officeart/2005/8/layout/orgChart1"/>
    <dgm:cxn modelId="{EA00CF0E-7505-483C-BB3C-13FDC709BB06}" type="presOf" srcId="{D6F8A162-761B-4549-A929-EC679A5F9066}" destId="{3E47C0B1-1D8A-49D4-97F8-E15CF991C725}" srcOrd="1" destOrd="0" presId="urn:microsoft.com/office/officeart/2005/8/layout/orgChart1"/>
    <dgm:cxn modelId="{F27E51FF-296B-4804-8F10-CC2EC528FCE6}" type="presOf" srcId="{E0AED0AC-EEFA-4581-8336-9997CC18578A}" destId="{F9A274BF-EE8B-4456-8D73-457F8ABEA0C8}" srcOrd="0" destOrd="0" presId="urn:microsoft.com/office/officeart/2005/8/layout/orgChart1"/>
    <dgm:cxn modelId="{2916BD36-DBD3-4063-93DC-FB9E8DE04918}" type="presOf" srcId="{A267107F-1263-4768-B595-18B12F526129}" destId="{7F2BAAD5-40F4-4E83-A50E-F3D7EBB0E7AD}" srcOrd="1" destOrd="0" presId="urn:microsoft.com/office/officeart/2005/8/layout/orgChart1"/>
    <dgm:cxn modelId="{F6191450-413F-4ED2-B9C6-8B5415475EBB}" srcId="{5FD5F4CD-C6CB-4E9D-BB2D-D28EB8E54D5E}" destId="{AE9ED0A2-21CB-49E5-9E31-B603E3265B65}" srcOrd="2" destOrd="0" parTransId="{6D8066E0-72A4-4473-A0B4-F271C132B2F4}" sibTransId="{3E8A2DF4-549D-444D-9775-6038CE08A3E1}"/>
    <dgm:cxn modelId="{DF94C44D-8A0F-419D-A60A-20A0D3CA0356}" srcId="{1FA866E7-68AC-43D6-8FD5-A82A5CBCF602}" destId="{D5001AE9-F67B-4F24-9111-CA038EC40AC6}" srcOrd="2" destOrd="0" parTransId="{C26859A1-1E82-484D-9B10-4C8FE0B6D507}" sibTransId="{04B8D747-92CC-4154-8951-0182C022D364}"/>
    <dgm:cxn modelId="{EBE6473D-C4AB-4481-93C1-6DD312FD94FD}" srcId="{9A05A0AC-50D9-4D38-AF47-735C750D91E3}" destId="{CC61010F-1DDB-443E-9004-F4016A82D7CC}" srcOrd="0" destOrd="0" parTransId="{DB9E9292-F846-4996-A989-789A1EC2F28F}" sibTransId="{C538BED6-82CA-48EE-8FE7-4A3F44B68C30}"/>
    <dgm:cxn modelId="{38E442D4-7015-4169-BBA1-6C72FF068641}" srcId="{7EFA504D-FA27-44EA-A07D-8C3BD8520F4A}" destId="{1FA866E7-68AC-43D6-8FD5-A82A5CBCF602}" srcOrd="1" destOrd="0" parTransId="{D36CC532-0C59-495C-9DCB-906501EC4E0A}" sibTransId="{BB111FE1-66F8-45C7-8568-76D1A44D44D0}"/>
    <dgm:cxn modelId="{EDC8BEE7-0B99-4DC5-82F5-6A80A7BF7BC1}" type="presOf" srcId="{EC159239-F26C-41B3-9CFB-ED5B4740B85A}" destId="{EC5E7EC3-43D4-4237-A072-03F569E0CE0E}" srcOrd="0" destOrd="0" presId="urn:microsoft.com/office/officeart/2005/8/layout/orgChart1"/>
    <dgm:cxn modelId="{7AA7952B-E4AA-42E5-A2E1-4364584C4384}" type="presOf" srcId="{D6F8A162-761B-4549-A929-EC679A5F9066}" destId="{F101225B-5B10-4F9E-86B3-922F7DDD9D7C}" srcOrd="0" destOrd="0" presId="urn:microsoft.com/office/officeart/2005/8/layout/orgChart1"/>
    <dgm:cxn modelId="{48254526-FD28-43D8-A520-FE22364EAC6A}" srcId="{1D09D96F-CFBF-4FB8-A7A1-E5CA7C33217F}" destId="{5FD5F4CD-C6CB-4E9D-BB2D-D28EB8E54D5E}" srcOrd="3" destOrd="0" parTransId="{82E04217-8AD9-46D0-A519-AE02F184F24E}" sibTransId="{F5D651DD-3726-483A-BD92-3F475F46504B}"/>
    <dgm:cxn modelId="{749F6781-2021-47D4-ABC9-A43909091D41}" srcId="{5FD5F4CD-C6CB-4E9D-BB2D-D28EB8E54D5E}" destId="{086F5990-D998-4FFD-9F30-AE109547353F}" srcOrd="0" destOrd="0" parTransId="{519BBB1D-B78C-4400-9079-E9BE8E5600B8}" sibTransId="{0886B104-CCBD-4DC4-B5E0-5CC51AEA0FCB}"/>
    <dgm:cxn modelId="{4582B74F-1EA8-438E-B082-1440BBC42CB0}" type="presOf" srcId="{6570DA38-2636-42CC-AF7D-BED039387488}" destId="{EB1ADAFF-51A5-4CE2-82DF-A0ADE6C4857D}" srcOrd="0" destOrd="0" presId="urn:microsoft.com/office/officeart/2005/8/layout/orgChart1"/>
    <dgm:cxn modelId="{254AEBFA-E1B9-4FD0-8C85-AE5533162DA0}" srcId="{39953574-FFD9-45F7-B5AD-5B2C5265DD3D}" destId="{8EA41AAB-0D78-4ACD-A765-99AEB1A1810D}" srcOrd="1" destOrd="0" parTransId="{49E0E846-D87A-4869-93BD-ED38D2F067E6}" sibTransId="{89B77471-2947-4E6B-A4BF-5AEF6F3AA748}"/>
    <dgm:cxn modelId="{23C205EE-B13D-473D-B7BB-22D5CE1927C9}" type="presOf" srcId="{8EA41AAB-0D78-4ACD-A765-99AEB1A1810D}" destId="{BB1C06D4-5D0E-4915-BED3-89DA84165B50}" srcOrd="0" destOrd="0" presId="urn:microsoft.com/office/officeart/2005/8/layout/orgChart1"/>
    <dgm:cxn modelId="{A60D3298-9320-4232-A6BF-7802E22F9A85}" srcId="{1D09D96F-CFBF-4FB8-A7A1-E5CA7C33217F}" destId="{38B9BC10-C176-439C-A1C1-38CE52019F8A}" srcOrd="2" destOrd="0" parTransId="{80370AC8-E5DE-42AE-A025-0905B5F61CAC}" sibTransId="{86BEC954-D5D8-44FB-9502-4E14B27418B5}"/>
    <dgm:cxn modelId="{03813F92-34E3-4007-83C0-1D9DE443E10F}" srcId="{6AB8FA4C-9AA8-44BD-A4FF-431A122DC3CF}" destId="{7EFA504D-FA27-44EA-A07D-8C3BD8520F4A}" srcOrd="0" destOrd="0" parTransId="{D04CD764-E642-4284-9B80-4204DCD995DB}" sibTransId="{FACA2AAA-89F2-4367-B95E-A045AE99E7BB}"/>
    <dgm:cxn modelId="{94E35E4E-9798-4242-8426-AC82E4707802}" type="presOf" srcId="{6B81C79F-7410-44C4-9428-F3FE0DD0E22A}" destId="{C2F3BD6B-2078-455B-B70C-4349927F9957}" srcOrd="1" destOrd="0" presId="urn:microsoft.com/office/officeart/2005/8/layout/orgChart1"/>
    <dgm:cxn modelId="{97018AB2-4DD9-402C-8872-85A6BE167EB7}" srcId="{44B8F76B-3E08-45F6-BDEF-5594932F8AC3}" destId="{9BE5268C-0DBA-4FEC-A6DE-ED2C8DC89EE0}" srcOrd="0" destOrd="0" parTransId="{BDDECECD-0503-4EA1-8DBB-8EFD19991CEB}" sibTransId="{D2E060BE-5D72-4424-8415-307804E6AE20}"/>
    <dgm:cxn modelId="{08A2DA4A-DE9A-40C0-96BE-83F31E011C0E}" type="presOf" srcId="{6A73E038-E723-40AF-A737-FBAFB7D402CE}" destId="{531E60BA-7829-4A04-BC64-D1DE1DC7D430}" srcOrd="1" destOrd="0" presId="urn:microsoft.com/office/officeart/2005/8/layout/orgChart1"/>
    <dgm:cxn modelId="{E7747AB8-7DC8-401F-835F-5AFA2C5B50A6}" type="presOf" srcId="{FADBA0A4-5F4C-4F4E-8100-2ED9B9B9EA01}" destId="{52FE0410-E744-4620-9CF0-63E074FDB9F0}" srcOrd="1" destOrd="0" presId="urn:microsoft.com/office/officeart/2005/8/layout/orgChart1"/>
    <dgm:cxn modelId="{402BEA4B-3CD8-48D6-AB9B-419A9B7FAFBB}" type="presOf" srcId="{1D09D96F-CFBF-4FB8-A7A1-E5CA7C33217F}" destId="{ACF513C8-EFB3-4F24-8119-756E589757F5}" srcOrd="1" destOrd="0" presId="urn:microsoft.com/office/officeart/2005/8/layout/orgChart1"/>
    <dgm:cxn modelId="{8B8A411E-98D3-49A7-97D3-6E9E50F70835}" type="presOf" srcId="{8823046A-32AB-4D15-9928-5DEB6AF4BB9D}" destId="{8A7B05B2-0121-49D0-B746-2F01A17F0E50}" srcOrd="1" destOrd="0" presId="urn:microsoft.com/office/officeart/2005/8/layout/orgChart1"/>
    <dgm:cxn modelId="{B399742E-6B14-49AC-9C3D-393B3210DD8F}" srcId="{5FD5F4CD-C6CB-4E9D-BB2D-D28EB8E54D5E}" destId="{6B81C79F-7410-44C4-9428-F3FE0DD0E22A}" srcOrd="1" destOrd="0" parTransId="{E5186329-60F0-419A-B34F-FEB5F07A7436}" sibTransId="{F09189DB-8D08-4A40-902B-64999E81AD59}"/>
    <dgm:cxn modelId="{7D3A4921-7688-4BF7-9586-6C44571A2060}" type="presOf" srcId="{2C7F40B1-5E5E-41B6-9BA8-350B56ACC616}" destId="{38D01D61-61B3-450B-B02E-721BA1076712}" srcOrd="0" destOrd="0" presId="urn:microsoft.com/office/officeart/2005/8/layout/orgChart1"/>
    <dgm:cxn modelId="{0CC06384-93BB-4767-BE5C-420B19F2AFC3}" type="presOf" srcId="{7EFA504D-FA27-44EA-A07D-8C3BD8520F4A}" destId="{EDE56621-C64F-4E8F-B4C4-29939E6BC1FF}" srcOrd="1" destOrd="0" presId="urn:microsoft.com/office/officeart/2005/8/layout/orgChart1"/>
    <dgm:cxn modelId="{E6B6ED2F-5261-455B-97D2-4D0852041180}" srcId="{1D09D96F-CFBF-4FB8-A7A1-E5CA7C33217F}" destId="{A840398A-A32D-4EB8-860F-0C43918E9736}" srcOrd="4" destOrd="0" parTransId="{3F87A0C1-A359-4041-B78B-36FF5502F3E4}" sibTransId="{7C48D953-3873-4D3D-8FD7-6B9BFD4DE455}"/>
    <dgm:cxn modelId="{CF2CF773-B74C-4F49-A9F9-2D4380917701}" srcId="{9BE5268C-0DBA-4FEC-A6DE-ED2C8DC89EE0}" destId="{6A73E038-E723-40AF-A737-FBAFB7D402CE}" srcOrd="0" destOrd="0" parTransId="{18808478-E457-4F9E-923B-4A3CD7227AF5}" sibTransId="{3B8D3E1D-67A7-4460-8461-3DDD6E72D896}"/>
    <dgm:cxn modelId="{DBC98C90-E2DD-4C44-A0CD-E96D005697CE}" type="presOf" srcId="{5FD5F4CD-C6CB-4E9D-BB2D-D28EB8E54D5E}" destId="{6BAA0230-D928-41F4-BD89-02F9E0361864}" srcOrd="1" destOrd="0" presId="urn:microsoft.com/office/officeart/2005/8/layout/orgChart1"/>
    <dgm:cxn modelId="{7E488BB6-0660-4008-BDC4-A9F7FB0FFF6D}" type="presOf" srcId="{44740B64-5EEC-4F07-AD82-050783DFDE0E}" destId="{317775EA-B4B2-4C56-8E4F-201094587F57}" srcOrd="0" destOrd="0" presId="urn:microsoft.com/office/officeart/2005/8/layout/orgChart1"/>
    <dgm:cxn modelId="{15F843BC-1354-40C4-B859-D104AC628203}" type="presOf" srcId="{8823046A-32AB-4D15-9928-5DEB6AF4BB9D}" destId="{5A54C8A4-B0C8-4803-BDAA-622C7C6300F4}" srcOrd="0" destOrd="0" presId="urn:microsoft.com/office/officeart/2005/8/layout/orgChart1"/>
    <dgm:cxn modelId="{617FC7E7-3FD7-4DC2-9A4D-9B592FEA17BB}" type="presOf" srcId="{BE81A4C4-C9A0-42D3-AAA2-97557069A88C}" destId="{96FA60FC-4AF4-4369-BB49-B7059C2667A5}" srcOrd="0" destOrd="0" presId="urn:microsoft.com/office/officeart/2005/8/layout/orgChart1"/>
    <dgm:cxn modelId="{538AFC12-399D-4AF4-B38E-956715CA3B66}" type="presOf" srcId="{1D09D96F-CFBF-4FB8-A7A1-E5CA7C33217F}" destId="{C6A3B56A-AABA-44EB-8C78-3D463C020A25}" srcOrd="0" destOrd="0" presId="urn:microsoft.com/office/officeart/2005/8/layout/orgChart1"/>
    <dgm:cxn modelId="{A8525BC4-D94F-4DB6-9976-9E1E49ED1083}" type="presOf" srcId="{034BDFED-0D75-4AE3-BADA-0B72EC9CE7FB}" destId="{F7ADAF5D-53D4-4098-B9A1-8663A0451C9E}" srcOrd="0" destOrd="0" presId="urn:microsoft.com/office/officeart/2005/8/layout/orgChart1"/>
    <dgm:cxn modelId="{ACCE9627-4358-4445-80B4-EDE42EC7C855}" type="presOf" srcId="{44B8F76B-3E08-45F6-BDEF-5594932F8AC3}" destId="{724B5136-CA4B-4AF6-A66E-4EB6C5C9C017}" srcOrd="0" destOrd="0" presId="urn:microsoft.com/office/officeart/2005/8/layout/orgChart1"/>
    <dgm:cxn modelId="{4D0510D1-0D1D-4E1D-B97D-56CE3484359E}" type="presOf" srcId="{38B9BC10-C176-439C-A1C1-38CE52019F8A}" destId="{59431A31-289B-4753-81DD-159204A7DBF2}" srcOrd="0" destOrd="0" presId="urn:microsoft.com/office/officeart/2005/8/layout/orgChart1"/>
    <dgm:cxn modelId="{B4773443-E723-4CC6-BFF9-D68DCCEE491B}" type="presOf" srcId="{C2D59296-2072-4F1D-A878-1E2DF5FDF6E1}" destId="{8C16916A-FC01-4C78-A1C0-96DF63626854}" srcOrd="1" destOrd="0" presId="urn:microsoft.com/office/officeart/2005/8/layout/orgChart1"/>
    <dgm:cxn modelId="{6CB2AE78-C7A3-4FFB-ACE6-9BC74F670CF5}" type="presOf" srcId="{AA0DF569-A10D-42F1-81F1-41AF058FFE35}" destId="{4091A6C9-BD97-48AB-BAC1-FC75D68E8380}" srcOrd="0" destOrd="0" presId="urn:microsoft.com/office/officeart/2005/8/layout/orgChart1"/>
    <dgm:cxn modelId="{714F763B-2F97-45C3-8C81-1A37F7E0DD74}" type="presOf" srcId="{49E0E846-D87A-4869-93BD-ED38D2F067E6}" destId="{27FCE6C5-AADC-4789-8E74-7ECF3B7270B7}" srcOrd="0" destOrd="0" presId="urn:microsoft.com/office/officeart/2005/8/layout/orgChart1"/>
    <dgm:cxn modelId="{135F8576-1268-4DD2-A051-F9AEF6F83772}" type="presOf" srcId="{2A495635-7121-4567-A662-162066BCABBC}" destId="{F0912E94-72B7-4920-B6A1-709F470D87E4}" srcOrd="0" destOrd="0" presId="urn:microsoft.com/office/officeart/2005/8/layout/orgChart1"/>
    <dgm:cxn modelId="{EFB10CAC-F00B-4830-8247-1E7BAC534A6E}" srcId="{38B9BC10-C176-439C-A1C1-38CE52019F8A}" destId="{2D87B977-5EDA-440C-B407-F9301752347D}" srcOrd="2" destOrd="0" parTransId="{9C08EBB4-9EB9-4C0F-87DA-57EDF2CB8398}" sibTransId="{987338AE-87E6-4657-8630-DC73A3FB0BD9}"/>
    <dgm:cxn modelId="{0BF9C979-77A7-4E16-9130-D74324966C05}" srcId="{1D09D96F-CFBF-4FB8-A7A1-E5CA7C33217F}" destId="{A267107F-1263-4768-B595-18B12F526129}" srcOrd="1" destOrd="0" parTransId="{F9A79D49-82C7-4ABA-B067-D83A9CDFB4B6}" sibTransId="{6E384C60-7E6D-4808-A526-B37E4CF2B529}"/>
    <dgm:cxn modelId="{6C17BD86-AA09-4642-BC3F-3CF36B4C1CFE}" type="presOf" srcId="{A48BC619-14AE-4CF4-8C7C-5EDEB276946E}" destId="{21C0E02E-4896-4A2D-B648-349B5892BE27}" srcOrd="0" destOrd="0" presId="urn:microsoft.com/office/officeart/2005/8/layout/orgChart1"/>
    <dgm:cxn modelId="{C100B236-CF0A-4421-9A51-C3161FB3DF7C}" srcId="{1D09D96F-CFBF-4FB8-A7A1-E5CA7C33217F}" destId="{C2D59296-2072-4F1D-A878-1E2DF5FDF6E1}" srcOrd="0" destOrd="0" parTransId="{29789D1F-1635-4768-9384-77B6EB3C67CE}" sibTransId="{924AFA4F-6E00-4A2C-A388-83B506E460A4}"/>
    <dgm:cxn modelId="{546D227A-45E1-41F8-B6D8-2120F58AFBCF}" srcId="{A840398A-A32D-4EB8-860F-0C43918E9736}" destId="{DF634F37-06BD-4C18-ABD4-4EE0224E2ADD}" srcOrd="1" destOrd="0" parTransId="{BE81A4C4-C9A0-42D3-AAA2-97557069A88C}" sibTransId="{68C46F94-6E3D-40BB-8FBE-A7AA7FE53377}"/>
    <dgm:cxn modelId="{61FF7818-B3F0-4DAF-AE95-50936FFE331A}" type="presOf" srcId="{2C0076B9-199C-4111-A7E2-8A67C7EC33F8}" destId="{637B73BC-BCF0-4FC8-91F3-D6FAFC5363FA}" srcOrd="0" destOrd="0" presId="urn:microsoft.com/office/officeart/2005/8/layout/orgChart1"/>
    <dgm:cxn modelId="{E7B8C7C7-F6BC-4A75-A76C-DC28C8F931DA}" type="presOf" srcId="{44B8F76B-3E08-45F6-BDEF-5594932F8AC3}" destId="{D29FFBCB-A4B9-44D7-ADD4-AB41FB28124B}" srcOrd="1" destOrd="0" presId="urn:microsoft.com/office/officeart/2005/8/layout/orgChart1"/>
    <dgm:cxn modelId="{42FAD49F-0A56-41BC-BC57-2EFA7C6655D3}" type="presOf" srcId="{CC61010F-1DDB-443E-9004-F4016A82D7CC}" destId="{1BD98EF8-2CB6-4DC5-B587-24DDBCD186DD}" srcOrd="0" destOrd="0" presId="urn:microsoft.com/office/officeart/2005/8/layout/orgChart1"/>
    <dgm:cxn modelId="{4B7F3365-257D-4ED3-859E-62311B095CCE}" type="presOf" srcId="{1A54408A-B00D-4D9A-BC20-E649DEA43665}" destId="{9DEEF92C-5E43-4B0A-8DD5-4186D05E2238}" srcOrd="0" destOrd="0" presId="urn:microsoft.com/office/officeart/2005/8/layout/orgChart1"/>
    <dgm:cxn modelId="{C4FC236F-7223-4F95-BD8C-CF87DF18355F}" type="presOf" srcId="{9A05A0AC-50D9-4D38-AF47-735C750D91E3}" destId="{F5FBEFBC-6729-4B0B-8A05-886A74337986}" srcOrd="0" destOrd="0" presId="urn:microsoft.com/office/officeart/2005/8/layout/orgChart1"/>
    <dgm:cxn modelId="{C675ED90-4F08-45C3-BE1B-1ED40B07917D}" srcId="{9A05A0AC-50D9-4D38-AF47-735C750D91E3}" destId="{8823046A-32AB-4D15-9928-5DEB6AF4BB9D}" srcOrd="1" destOrd="0" parTransId="{EC159239-F26C-41B3-9CFB-ED5B4740B85A}" sibTransId="{00B52F54-1FE9-4B40-8CB0-6E6B57FCD960}"/>
    <dgm:cxn modelId="{1107C075-1071-49C2-9E73-8E336947B9F8}" type="presOf" srcId="{BDDECECD-0503-4EA1-8DBB-8EFD19991CEB}" destId="{E5C6E697-3F04-45F0-A704-D09BD5BFB024}" srcOrd="0" destOrd="0" presId="urn:microsoft.com/office/officeart/2005/8/layout/orgChart1"/>
    <dgm:cxn modelId="{D1E970AB-355D-4426-BC0A-CEA1CB874BFD}" type="presOf" srcId="{BE41545C-A188-4057-A2FF-3B9E2EF68F21}" destId="{575206C5-D2CB-424E-A8AF-2FC1EA21C109}" srcOrd="1" destOrd="0" presId="urn:microsoft.com/office/officeart/2005/8/layout/orgChart1"/>
    <dgm:cxn modelId="{4BAB8F94-D478-45E6-865F-03E06ADF4545}" type="presOf" srcId="{CC61010F-1DDB-443E-9004-F4016A82D7CC}" destId="{8DA7140E-7CEB-4539-ADD2-C12F7E40C0B0}" srcOrd="1" destOrd="0" presId="urn:microsoft.com/office/officeart/2005/8/layout/orgChart1"/>
    <dgm:cxn modelId="{59E373D4-A6E6-439A-A3C9-7F1898AAD7CE}" type="presOf" srcId="{519BBB1D-B78C-4400-9079-E9BE8E5600B8}" destId="{1425FAD7-EB21-4C7D-BFFD-90D0118EA50D}" srcOrd="0" destOrd="0" presId="urn:microsoft.com/office/officeart/2005/8/layout/orgChart1"/>
    <dgm:cxn modelId="{A5E631B3-BBA8-4D2C-A632-D4FBE3FBA0A9}" type="presOf" srcId="{A0573C53-944C-444C-9D15-7C670C78F08D}" destId="{80A4D96A-7F99-4DE6-AD41-991209DF7409}" srcOrd="0" destOrd="0" presId="urn:microsoft.com/office/officeart/2005/8/layout/orgChart1"/>
    <dgm:cxn modelId="{CD38323B-CF73-493B-83B9-3A957C730C10}" type="presOf" srcId="{C2D59296-2072-4F1D-A878-1E2DF5FDF6E1}" destId="{5FD147D5-0D9F-4397-B465-1AC101DA50C7}" srcOrd="0" destOrd="0" presId="urn:microsoft.com/office/officeart/2005/8/layout/orgChart1"/>
    <dgm:cxn modelId="{4DD4A320-FC8D-4CD8-BFF6-B12C7228B7D4}" type="presOf" srcId="{2C7F40B1-5E5E-41B6-9BA8-350B56ACC616}" destId="{E63F5A92-2C52-40CC-B725-7F8AF746EC65}" srcOrd="1" destOrd="0" presId="urn:microsoft.com/office/officeart/2005/8/layout/orgChart1"/>
    <dgm:cxn modelId="{06AC52AE-2B13-4713-A202-58893FDB8043}" srcId="{A840398A-A32D-4EB8-860F-0C43918E9736}" destId="{2C7F40B1-5E5E-41B6-9BA8-350B56ACC616}" srcOrd="0" destOrd="0" parTransId="{2040D611-63B2-47DA-964B-33DE8C1C050E}" sibTransId="{9A88F3B1-BED2-484E-9CCF-F6238F080436}"/>
    <dgm:cxn modelId="{F12F6D4C-23BB-4822-A0CD-737DB8C44245}" type="presOf" srcId="{9C08EBB4-9EB9-4C0F-87DA-57EDF2CB8398}" destId="{77B44FB3-13B6-4614-BEE5-76EED9F2EFEC}" srcOrd="0" destOrd="0" presId="urn:microsoft.com/office/officeart/2005/8/layout/orgChart1"/>
    <dgm:cxn modelId="{730A369F-6069-4ED4-B9F9-C2AC199CDBF6}" type="presOf" srcId="{AA035D66-3455-41B6-A8E2-A4614665C721}" destId="{CCE53B88-FC5F-4CA9-90F9-D2E91781797E}" srcOrd="1" destOrd="0" presId="urn:microsoft.com/office/officeart/2005/8/layout/orgChart1"/>
    <dgm:cxn modelId="{95328F7C-1B64-4AF7-B4AA-4E656991B642}" type="presOf" srcId="{44740B64-5EEC-4F07-AD82-050783DFDE0E}" destId="{76ADB0CB-1569-4313-9E0E-C13FBDE01EB3}" srcOrd="1" destOrd="0" presId="urn:microsoft.com/office/officeart/2005/8/layout/orgChart1"/>
    <dgm:cxn modelId="{CBFD4D59-5F35-4CB7-9609-F85C3999F784}" type="presOf" srcId="{1A54408A-B00D-4D9A-BC20-E649DEA43665}" destId="{773370FC-20AB-446E-9979-0B459A0F1998}" srcOrd="1" destOrd="0" presId="urn:microsoft.com/office/officeart/2005/8/layout/orgChart1"/>
    <dgm:cxn modelId="{EDD3D9C3-4105-4261-B3F2-264C76EF3826}" type="presOf" srcId="{9A05A0AC-50D9-4D38-AF47-735C750D91E3}" destId="{8E1EB67A-D8C1-49F0-A10B-EE34EE76F0B4}" srcOrd="1" destOrd="0" presId="urn:microsoft.com/office/officeart/2005/8/layout/orgChart1"/>
    <dgm:cxn modelId="{E9BDA5DF-75BA-4201-9D7E-556655E9D7AF}" type="presOf" srcId="{5FD5F4CD-C6CB-4E9D-BB2D-D28EB8E54D5E}" destId="{17699E41-E61D-49DC-A551-DE04E2984FE1}" srcOrd="0" destOrd="0" presId="urn:microsoft.com/office/officeart/2005/8/layout/orgChart1"/>
    <dgm:cxn modelId="{D1B15AAB-5EFB-4EF8-9D5D-4605B25B2250}" type="presOf" srcId="{7EFA504D-FA27-44EA-A07D-8C3BD8520F4A}" destId="{5AEC2DCD-ABDA-473E-A77E-C35C0C1B5058}" srcOrd="0" destOrd="0" presId="urn:microsoft.com/office/officeart/2005/8/layout/orgChart1"/>
    <dgm:cxn modelId="{C0037662-621F-47C8-BF1E-B0E61886C57E}" type="presOf" srcId="{29789D1F-1635-4768-9384-77B6EB3C67CE}" destId="{F505B4D4-0C7C-4BC8-A438-FA7A3D936333}" srcOrd="0" destOrd="0" presId="urn:microsoft.com/office/officeart/2005/8/layout/orgChart1"/>
    <dgm:cxn modelId="{4C873D3D-F6F9-4F07-AE4C-246634F64F3B}" srcId="{C2D59296-2072-4F1D-A878-1E2DF5FDF6E1}" destId="{034BDFED-0D75-4AE3-BADA-0B72EC9CE7FB}" srcOrd="2" destOrd="0" parTransId="{B40CBBED-471E-4B3C-B18B-FD37D2A5DBFB}" sibTransId="{E8C87CA2-9A91-46FA-BE85-D7F51FA5A3C7}"/>
    <dgm:cxn modelId="{AD742D24-804F-4452-97BD-93AAFDE79570}" type="presOf" srcId="{A840398A-A32D-4EB8-860F-0C43918E9736}" destId="{3C7BD507-C4BD-44B1-A6C3-E99C319ED15B}" srcOrd="1" destOrd="0" presId="urn:microsoft.com/office/officeart/2005/8/layout/orgChart1"/>
    <dgm:cxn modelId="{B60C195D-BB57-41E6-88F9-8288F47483AD}" type="presOf" srcId="{FADBA0A4-5F4C-4F4E-8100-2ED9B9B9EA01}" destId="{C3FD219F-3506-48A5-9307-88F9178C5BD3}" srcOrd="0" destOrd="0" presId="urn:microsoft.com/office/officeart/2005/8/layout/orgChart1"/>
    <dgm:cxn modelId="{F738E437-A833-4B86-BF1D-B549B77CE762}" srcId="{1FA866E7-68AC-43D6-8FD5-A82A5CBCF602}" destId="{1D09D96F-CFBF-4FB8-A7A1-E5CA7C33217F}" srcOrd="0" destOrd="0" parTransId="{37464379-2945-4EBF-9A18-E8BA7EF90DDD}" sibTransId="{1E9ABCB1-8927-4DAA-A364-52B5F652054E}"/>
    <dgm:cxn modelId="{22437B0A-E1EB-40B8-9DF2-D7865645B442}" type="presOf" srcId="{38B9BC10-C176-439C-A1C1-38CE52019F8A}" destId="{06F4DF69-A625-4507-B39F-2488D6C55590}" srcOrd="1" destOrd="0" presId="urn:microsoft.com/office/officeart/2005/8/layout/orgChart1"/>
    <dgm:cxn modelId="{557A6C07-990C-4FCA-B94D-BBDF5947C95B}" srcId="{1FA866E7-68AC-43D6-8FD5-A82A5CBCF602}" destId="{44B8F76B-3E08-45F6-BDEF-5594932F8AC3}" srcOrd="1" destOrd="0" parTransId="{DE9A5810-420B-4FAC-9F7B-B0B2F458D4B3}" sibTransId="{7CA47BA4-0403-4318-94D0-78968DD1A3D4}"/>
    <dgm:cxn modelId="{438FC9BE-CB27-402B-A8D5-6FFA1C2ECA44}" type="presOf" srcId="{2A495635-7121-4567-A662-162066BCABBC}" destId="{B431D86A-05AF-433D-8840-40C2367DF337}" srcOrd="1" destOrd="0" presId="urn:microsoft.com/office/officeart/2005/8/layout/orgChart1"/>
    <dgm:cxn modelId="{A7A516DE-3949-4B00-B981-C0A5C02F13C5}" type="presOf" srcId="{82E04217-8AD9-46D0-A519-AE02F184F24E}" destId="{19ED330E-9EF5-49C5-89C8-28D16134BF16}" srcOrd="0" destOrd="0" presId="urn:microsoft.com/office/officeart/2005/8/layout/orgChart1"/>
    <dgm:cxn modelId="{72EB58C1-6BDC-4F68-9957-0FDE0CA89019}" type="presOf" srcId="{2D87B977-5EDA-440C-B407-F9301752347D}" destId="{EA242AE7-C221-4CBE-8531-69DDAEF5115D}" srcOrd="0" destOrd="0" presId="urn:microsoft.com/office/officeart/2005/8/layout/orgChart1"/>
    <dgm:cxn modelId="{A31BF2F3-FA62-4442-B122-182CB0FC267E}" type="presOf" srcId="{55B132C5-254C-4735-A27C-6CE7C9517379}" destId="{D8165AEE-143E-4777-86EA-B75026503FB5}" srcOrd="0" destOrd="0" presId="urn:microsoft.com/office/officeart/2005/8/layout/orgChart1"/>
    <dgm:cxn modelId="{EEFCB8C8-3FD5-4B0D-A131-97D358E53AFB}" type="presOf" srcId="{9BE5268C-0DBA-4FEC-A6DE-ED2C8DC89EE0}" destId="{04E05A0D-A626-406C-B25A-89F9026DD965}" srcOrd="1" destOrd="0" presId="urn:microsoft.com/office/officeart/2005/8/layout/orgChart1"/>
    <dgm:cxn modelId="{48E33829-0432-41DD-AEBA-27D9A39BB7F8}" type="presOf" srcId="{2D87B977-5EDA-440C-B407-F9301752347D}" destId="{0AE7E237-DAFE-4378-8F56-85E1AD361F3E}" srcOrd="1" destOrd="0" presId="urn:microsoft.com/office/officeart/2005/8/layout/orgChart1"/>
    <dgm:cxn modelId="{915D8680-AFED-4B1F-B37E-33EFF7173717}" type="presOf" srcId="{3F87A0C1-A359-4041-B78B-36FF5502F3E4}" destId="{41C5BABE-DE44-43E7-A102-8C4914BBD6E8}" srcOrd="0" destOrd="0" presId="urn:microsoft.com/office/officeart/2005/8/layout/orgChart1"/>
    <dgm:cxn modelId="{4F13E378-1A1F-40AD-8E05-665119169442}" type="presOf" srcId="{8EA41AAB-0D78-4ACD-A765-99AEB1A1810D}" destId="{EBD9AE29-C5FC-407E-89FE-BEE883F50107}" srcOrd="1" destOrd="0" presId="urn:microsoft.com/office/officeart/2005/8/layout/orgChart1"/>
    <dgm:cxn modelId="{CA9D5358-6DC7-445B-9079-96AD71996F22}" srcId="{7EFA504D-FA27-44EA-A07D-8C3BD8520F4A}" destId="{AA035D66-3455-41B6-A8E2-A4614665C721}" srcOrd="0" destOrd="0" parTransId="{2B9FBCB6-22A5-481A-B9F6-0AF2E77C769B}" sibTransId="{DD4ED52C-2B53-4551-880D-00A8A9121F39}"/>
    <dgm:cxn modelId="{5344ED4E-5747-430E-A831-F9794926C8AA}" type="presOf" srcId="{BE41545C-A188-4057-A2FF-3B9E2EF68F21}" destId="{D360E9B6-AB1D-4CE9-B653-A555A7F5681F}" srcOrd="0" destOrd="0" presId="urn:microsoft.com/office/officeart/2005/8/layout/orgChart1"/>
    <dgm:cxn modelId="{768D951A-700D-4116-B9FF-B722D94C6CE1}" srcId="{39953574-FFD9-45F7-B5AD-5B2C5265DD3D}" destId="{BE41545C-A188-4057-A2FF-3B9E2EF68F21}" srcOrd="2" destOrd="0" parTransId="{404903CF-F114-4EFD-9047-ABDEBE4F537E}" sibTransId="{101505C1-A5E5-48B9-8B13-745D26E430A9}"/>
    <dgm:cxn modelId="{01F2A93A-8EAC-4CC1-AC9E-874E17D4873C}" type="presOf" srcId="{6AB8FA4C-9AA8-44BD-A4FF-431A122DC3CF}" destId="{F875735F-6385-42F2-AE87-AC72F571BBAF}" srcOrd="0" destOrd="0" presId="urn:microsoft.com/office/officeart/2005/8/layout/orgChart1"/>
    <dgm:cxn modelId="{20B8D5C7-24B1-43F8-AC69-41BD31339480}" type="presOf" srcId="{F9A79D49-82C7-4ABA-B067-D83A9CDFB4B6}" destId="{DB6C36B1-47DF-4E58-A2A1-F3CE9E0C99FF}" srcOrd="0" destOrd="0" presId="urn:microsoft.com/office/officeart/2005/8/layout/orgChart1"/>
    <dgm:cxn modelId="{68858D4E-0CF4-4E91-85A6-9960A5DEC076}" srcId="{E0AED0AC-EEFA-4581-8336-9997CC18578A}" destId="{9A05A0AC-50D9-4D38-AF47-735C750D91E3}" srcOrd="0" destOrd="0" parTransId="{A1653BAC-6A6C-4993-B926-C4FD84237706}" sibTransId="{F3B00433-6D84-4536-9B36-D2A5AC0FDFE9}"/>
    <dgm:cxn modelId="{919D5E98-F7E8-4285-9E66-B7BBD2852DED}" type="presOf" srcId="{F3EE5D3B-D4C1-4D0C-A52F-0BE8DD5CE806}" destId="{39A32321-AD91-4EE8-B6E1-D8AF3279827A}" srcOrd="0" destOrd="0" presId="urn:microsoft.com/office/officeart/2005/8/layout/orgChart1"/>
    <dgm:cxn modelId="{3A1B0234-D5D2-420F-AE26-F7982FF0D21C}" type="presOf" srcId="{E0AED0AC-EEFA-4581-8336-9997CC18578A}" destId="{06FD004A-1BB2-42FE-A241-CD515E17854A}" srcOrd="1" destOrd="0" presId="urn:microsoft.com/office/officeart/2005/8/layout/orgChart1"/>
    <dgm:cxn modelId="{EA076596-CB47-42FE-9AAD-7C868A50A8F0}" type="presOf" srcId="{37464379-2945-4EBF-9A18-E8BA7EF90DDD}" destId="{21C22968-06EB-4F7E-9EFD-76E51B6AD9CA}" srcOrd="0" destOrd="0" presId="urn:microsoft.com/office/officeart/2005/8/layout/orgChart1"/>
    <dgm:cxn modelId="{87CD911B-C12A-41CA-AF46-65139D98A546}" type="presOf" srcId="{2C0076B9-199C-4111-A7E2-8A67C7EC33F8}" destId="{3AFAD79E-C076-4098-B20D-4663E4559979}" srcOrd="1" destOrd="0" presId="urn:microsoft.com/office/officeart/2005/8/layout/orgChart1"/>
    <dgm:cxn modelId="{5B3A1EAE-D02A-45A1-BBC7-7B32773EF46D}" type="presOf" srcId="{086F5990-D998-4FFD-9F30-AE109547353F}" destId="{699A0A98-E2BD-477E-8444-F23A9C2B8EBA}" srcOrd="0" destOrd="0" presId="urn:microsoft.com/office/officeart/2005/8/layout/orgChart1"/>
    <dgm:cxn modelId="{6FD8108D-8C24-4E1F-B293-11027F4FAF34}" type="presOf" srcId="{DB9E9292-F846-4996-A989-789A1EC2F28F}" destId="{009C09AC-E655-4A62-BFFA-0F503A38FAF0}" srcOrd="0" destOrd="0" presId="urn:microsoft.com/office/officeart/2005/8/layout/orgChart1"/>
    <dgm:cxn modelId="{10044BDC-F360-444B-826F-E169F65E30F5}" type="presOf" srcId="{AA035D66-3455-41B6-A8E2-A4614665C721}" destId="{03C7ADB4-B2D1-4969-80D6-CFFDD4298987}" srcOrd="0" destOrd="0" presId="urn:microsoft.com/office/officeart/2005/8/layout/orgChart1"/>
    <dgm:cxn modelId="{5B4D85CE-DEDB-4C00-AF65-FAE7E5C6FD2B}" type="presOf" srcId="{D5001AE9-F67B-4F24-9111-CA038EC40AC6}" destId="{C50E79C2-256A-4FBE-B3F6-A55308DB1EA6}" srcOrd="0" destOrd="0" presId="urn:microsoft.com/office/officeart/2005/8/layout/orgChart1"/>
    <dgm:cxn modelId="{52B305CC-700A-4CB5-8A4D-7EF60B6D24BC}" type="presOf" srcId="{C26859A1-1E82-484D-9B10-4C8FE0B6D507}" destId="{4CC44374-3009-46C6-BA30-BAEDE769B16D}" srcOrd="0" destOrd="0" presId="urn:microsoft.com/office/officeart/2005/8/layout/orgChart1"/>
    <dgm:cxn modelId="{0D14B163-E304-435B-BCF8-6CA2A1E81200}" type="presOf" srcId="{2AFC683F-E254-4EAA-9A57-73B44473B8AC}" destId="{AB3285F5-3D9B-41C6-A3E4-74E973D34BE4}" srcOrd="0" destOrd="0" presId="urn:microsoft.com/office/officeart/2005/8/layout/orgChart1"/>
    <dgm:cxn modelId="{1BC90D4C-47FF-450D-83F1-AE4EF55EB140}" type="presOf" srcId="{2040D611-63B2-47DA-964B-33DE8C1C050E}" destId="{83F4FFF5-0A6C-4A44-AA07-09FBEDF3E004}" srcOrd="0" destOrd="0" presId="urn:microsoft.com/office/officeart/2005/8/layout/orgChart1"/>
    <dgm:cxn modelId="{963FDDEC-12FC-4A3B-8591-9FACCD267D1B}" srcId="{38B9BC10-C176-439C-A1C1-38CE52019F8A}" destId="{2A495635-7121-4567-A662-162066BCABBC}" srcOrd="1" destOrd="0" parTransId="{6570DA38-2636-42CC-AF7D-BED039387488}" sibTransId="{9D5A1EAB-F877-4462-85ED-3A8BA738B5B4}"/>
    <dgm:cxn modelId="{865A118D-9C79-4BB2-80B7-56986D56B284}" type="presOf" srcId="{A2C6A867-9828-499F-9589-57A70BB9ABB9}" destId="{E09884DD-FB6E-4B88-8066-D75EE6D44518}" srcOrd="0" destOrd="0" presId="urn:microsoft.com/office/officeart/2005/8/layout/orgChart1"/>
    <dgm:cxn modelId="{E1E430DD-1725-4559-88E6-78B9F74AA0D7}" type="presOf" srcId="{80370AC8-E5DE-42AE-A025-0905B5F61CAC}" destId="{06948076-893B-4E49-8F7C-533EA4ED7E05}" srcOrd="0" destOrd="0" presId="urn:microsoft.com/office/officeart/2005/8/layout/orgChart1"/>
    <dgm:cxn modelId="{F01E278A-B9D7-4DEF-890A-CF92623743D1}" type="presOf" srcId="{1FA866E7-68AC-43D6-8FD5-A82A5CBCF602}" destId="{FCFC8B22-B20D-459D-A4C1-3E5C903E5668}" srcOrd="0" destOrd="0" presId="urn:microsoft.com/office/officeart/2005/8/layout/orgChart1"/>
    <dgm:cxn modelId="{A127CF0B-8C47-4335-B2A5-DE205DD78577}" type="presOf" srcId="{6A73E038-E723-40AF-A737-FBAFB7D402CE}" destId="{9807D6D8-0F85-492F-A659-F4A3CE6854CB}" srcOrd="0" destOrd="0" presId="urn:microsoft.com/office/officeart/2005/8/layout/orgChart1"/>
    <dgm:cxn modelId="{2F3A4B5D-0C73-44DA-A5C2-10AFB18EC234}" type="presOf" srcId="{D36CC532-0C59-495C-9DCB-906501EC4E0A}" destId="{39C2B684-4CD8-4DD1-8506-505204755134}" srcOrd="0" destOrd="0" presId="urn:microsoft.com/office/officeart/2005/8/layout/orgChart1"/>
    <dgm:cxn modelId="{4301C296-8D44-477B-B69A-0F19ADDFFA48}" type="presOf" srcId="{404903CF-F114-4EFD-9047-ABDEBE4F537E}" destId="{234DC6C3-4D57-4B3A-ADC2-219B3555C676}" srcOrd="0" destOrd="0" presId="urn:microsoft.com/office/officeart/2005/8/layout/orgChart1"/>
    <dgm:cxn modelId="{D9E4A840-2F24-416D-8B31-E9CE59A15B2F}" type="presOf" srcId="{DF634F37-06BD-4C18-ABD4-4EE0224E2ADD}" destId="{FBBAAB06-8600-4A6B-902D-98B8F34EFD61}" srcOrd="1" destOrd="0" presId="urn:microsoft.com/office/officeart/2005/8/layout/orgChart1"/>
    <dgm:cxn modelId="{D3A417BF-9101-4412-BAE1-AC363E3E5A5A}" type="presOf" srcId="{9BE5268C-0DBA-4FEC-A6DE-ED2C8DC89EE0}" destId="{17585BDA-023F-4CFB-ACDF-8728AC6122C9}" srcOrd="0" destOrd="0" presId="urn:microsoft.com/office/officeart/2005/8/layout/orgChart1"/>
    <dgm:cxn modelId="{C6529034-70F1-48BB-80E3-A7C4624ECF2A}" srcId="{38B9BC10-C176-439C-A1C1-38CE52019F8A}" destId="{44740B64-5EEC-4F07-AD82-050783DFDE0E}" srcOrd="0" destOrd="0" parTransId="{68F9EA1B-40EC-4B1F-90DB-604C413B0D93}" sibTransId="{C10CC580-13C9-4560-A5D0-1D3BC2FCE904}"/>
    <dgm:cxn modelId="{16863F34-8F5E-4DFE-97A3-563BF4B9E57E}" srcId="{C2D59296-2072-4F1D-A878-1E2DF5FDF6E1}" destId="{FADBA0A4-5F4C-4F4E-8100-2ED9B9B9EA01}" srcOrd="0" destOrd="0" parTransId="{A2C6A867-9828-499F-9589-57A70BB9ABB9}" sibTransId="{CB326342-771B-4671-BC36-B81D85838F83}"/>
    <dgm:cxn modelId="{91C30249-06BD-4D6F-A385-1D7BB364063D}" type="presOf" srcId="{AE9ED0A2-21CB-49E5-9E31-B603E3265B65}" destId="{F36DD6B2-EDF8-4569-A368-2396E29F5562}" srcOrd="0" destOrd="0" presId="urn:microsoft.com/office/officeart/2005/8/layout/orgChart1"/>
    <dgm:cxn modelId="{EA55F51B-2EFD-4798-9E4C-4A89357FF782}" type="presOf" srcId="{39953574-FFD9-45F7-B5AD-5B2C5265DD3D}" destId="{F223A0FD-833C-436B-BDDF-2EAEAD90B9A4}" srcOrd="0" destOrd="0" presId="urn:microsoft.com/office/officeart/2005/8/layout/orgChart1"/>
    <dgm:cxn modelId="{59292F26-5B3E-426A-A79A-CFD5147DB6FB}" type="presOf" srcId="{034BDFED-0D75-4AE3-BADA-0B72EC9CE7FB}" destId="{9C5B0153-FF08-4895-B934-6D03CE81593A}" srcOrd="1" destOrd="0" presId="urn:microsoft.com/office/officeart/2005/8/layout/orgChart1"/>
    <dgm:cxn modelId="{43AEA1BE-73A3-4AF2-86DE-12E0519A0A86}" type="presOf" srcId="{34F8F04F-9AF2-4B90-A220-A46E278FCB4D}" destId="{44A65484-698D-4AA8-ADF8-241BAACB620A}" srcOrd="0" destOrd="0" presId="urn:microsoft.com/office/officeart/2005/8/layout/orgChart1"/>
    <dgm:cxn modelId="{72F3AACC-5975-4E84-873D-3E1967E11C3D}" type="presOf" srcId="{6B6E81F9-05D1-441A-9D5C-E549725962A6}" destId="{710F8FB0-AC99-4E94-B736-7792F460699E}" srcOrd="0" destOrd="0" presId="urn:microsoft.com/office/officeart/2005/8/layout/orgChart1"/>
    <dgm:cxn modelId="{041C8CAE-8DA9-44B2-B073-26F0330E2E92}" srcId="{39953574-FFD9-45F7-B5AD-5B2C5265DD3D}" destId="{1A54408A-B00D-4D9A-BC20-E649DEA43665}" srcOrd="0" destOrd="0" parTransId="{3739DF0B-55FA-480B-8D41-E005036D5A39}" sibTransId="{2224CBA6-DB1E-4096-9FD4-45E54B0563EC}"/>
    <dgm:cxn modelId="{B90E8211-45EC-4A3C-ACF0-6A860A7598FB}" type="presOf" srcId="{A267107F-1263-4768-B595-18B12F526129}" destId="{02F64BE4-E565-4CF6-BC95-4E098BFEA38F}" srcOrd="0" destOrd="0" presId="urn:microsoft.com/office/officeart/2005/8/layout/orgChart1"/>
    <dgm:cxn modelId="{8AD6C3E2-F119-4ED9-B0FC-BDA868A10A5C}" type="presOf" srcId="{18808478-E457-4F9E-923B-4A3CD7227AF5}" destId="{2E2EC516-18AF-4F16-AD03-A37D5C1AB8E3}" srcOrd="0" destOrd="0" presId="urn:microsoft.com/office/officeart/2005/8/layout/orgChart1"/>
    <dgm:cxn modelId="{92E956FB-2043-40D7-937D-6BB4A7F3B444}" type="presOf" srcId="{6D8066E0-72A4-4473-A0B4-F271C132B2F4}" destId="{10159233-5913-49F4-A44D-0C4B497B2FE2}" srcOrd="0" destOrd="0" presId="urn:microsoft.com/office/officeart/2005/8/layout/orgChart1"/>
    <dgm:cxn modelId="{19C784BE-6F6D-4D4F-AA6B-E7A6479B14E6}" type="presOf" srcId="{2B9FBCB6-22A5-481A-B9F6-0AF2E77C769B}" destId="{850355D4-C67E-4049-9214-66184AA0FDBF}" srcOrd="0" destOrd="0" presId="urn:microsoft.com/office/officeart/2005/8/layout/orgChart1"/>
    <dgm:cxn modelId="{1825EA05-825D-473D-AF89-27A79B693D5E}" type="presParOf" srcId="{F875735F-6385-42F2-AE87-AC72F571BBAF}" destId="{AE2D39C4-F21C-46E1-8389-1FCFE7F51648}" srcOrd="0" destOrd="0" presId="urn:microsoft.com/office/officeart/2005/8/layout/orgChart1"/>
    <dgm:cxn modelId="{690A9D66-E4A8-422F-9856-0A299B0E9E67}" type="presParOf" srcId="{AE2D39C4-F21C-46E1-8389-1FCFE7F51648}" destId="{88EA920F-8BAF-46BD-988B-D37CDBE0DBE5}" srcOrd="0" destOrd="0" presId="urn:microsoft.com/office/officeart/2005/8/layout/orgChart1"/>
    <dgm:cxn modelId="{ACC39708-9D2F-49C2-8F98-CF8CDAD935E9}" type="presParOf" srcId="{88EA920F-8BAF-46BD-988B-D37CDBE0DBE5}" destId="{5AEC2DCD-ABDA-473E-A77E-C35C0C1B5058}" srcOrd="0" destOrd="0" presId="urn:microsoft.com/office/officeart/2005/8/layout/orgChart1"/>
    <dgm:cxn modelId="{8746C37B-EC01-49AC-ADA2-B9B8A2DC4877}" type="presParOf" srcId="{88EA920F-8BAF-46BD-988B-D37CDBE0DBE5}" destId="{EDE56621-C64F-4E8F-B4C4-29939E6BC1FF}" srcOrd="1" destOrd="0" presId="urn:microsoft.com/office/officeart/2005/8/layout/orgChart1"/>
    <dgm:cxn modelId="{B665E9AA-641A-41A8-8AC8-5127F3D0F7C7}" type="presParOf" srcId="{AE2D39C4-F21C-46E1-8389-1FCFE7F51648}" destId="{BDEC1F7C-70D4-4C58-B3D4-E24111559B15}" srcOrd="1" destOrd="0" presId="urn:microsoft.com/office/officeart/2005/8/layout/orgChart1"/>
    <dgm:cxn modelId="{2670B0F0-47F9-49D6-AC0A-009BDA450FBF}" type="presParOf" srcId="{BDEC1F7C-70D4-4C58-B3D4-E24111559B15}" destId="{850355D4-C67E-4049-9214-66184AA0FDBF}" srcOrd="0" destOrd="0" presId="urn:microsoft.com/office/officeart/2005/8/layout/orgChart1"/>
    <dgm:cxn modelId="{84C2BA10-20EB-4468-9CA8-1B4FA6DECA3A}" type="presParOf" srcId="{BDEC1F7C-70D4-4C58-B3D4-E24111559B15}" destId="{D8ABC2C1-45FD-44BE-B562-F45972A7D166}" srcOrd="1" destOrd="0" presId="urn:microsoft.com/office/officeart/2005/8/layout/orgChart1"/>
    <dgm:cxn modelId="{9DFC20F4-655A-4E3A-9A97-EA21E4764989}" type="presParOf" srcId="{D8ABC2C1-45FD-44BE-B562-F45972A7D166}" destId="{CBD869CF-1C39-48BC-A1A5-6A4C482FF075}" srcOrd="0" destOrd="0" presId="urn:microsoft.com/office/officeart/2005/8/layout/orgChart1"/>
    <dgm:cxn modelId="{30D4F2CC-528E-474C-BE9B-98EF43E1EBB9}" type="presParOf" srcId="{CBD869CF-1C39-48BC-A1A5-6A4C482FF075}" destId="{03C7ADB4-B2D1-4969-80D6-CFFDD4298987}" srcOrd="0" destOrd="0" presId="urn:microsoft.com/office/officeart/2005/8/layout/orgChart1"/>
    <dgm:cxn modelId="{EF1F0B28-B493-497F-9E94-38F9ADCF82A9}" type="presParOf" srcId="{CBD869CF-1C39-48BC-A1A5-6A4C482FF075}" destId="{CCE53B88-FC5F-4CA9-90F9-D2E91781797E}" srcOrd="1" destOrd="0" presId="urn:microsoft.com/office/officeart/2005/8/layout/orgChart1"/>
    <dgm:cxn modelId="{70DC1771-9061-4D63-ADB6-06335592FA8C}" type="presParOf" srcId="{D8ABC2C1-45FD-44BE-B562-F45972A7D166}" destId="{F0D44794-1288-48FA-938C-5E996DE2F31D}" srcOrd="1" destOrd="0" presId="urn:microsoft.com/office/officeart/2005/8/layout/orgChart1"/>
    <dgm:cxn modelId="{65A92483-804D-4096-BB64-51DB67CA0123}" type="presParOf" srcId="{D8ABC2C1-45FD-44BE-B562-F45972A7D166}" destId="{5F393D50-FBB8-49D7-9FBE-A43B8C43DF2F}" srcOrd="2" destOrd="0" presId="urn:microsoft.com/office/officeart/2005/8/layout/orgChart1"/>
    <dgm:cxn modelId="{A719B93E-5988-4353-9B43-A11AE3DB3C2A}" type="presParOf" srcId="{BDEC1F7C-70D4-4C58-B3D4-E24111559B15}" destId="{39C2B684-4CD8-4DD1-8506-505204755134}" srcOrd="2" destOrd="0" presId="urn:microsoft.com/office/officeart/2005/8/layout/orgChart1"/>
    <dgm:cxn modelId="{3A9E4362-AF3B-41DE-BDCF-A4B5C399BC69}" type="presParOf" srcId="{BDEC1F7C-70D4-4C58-B3D4-E24111559B15}" destId="{C69705F9-7341-4633-8BF2-EE0279E2E811}" srcOrd="3" destOrd="0" presId="urn:microsoft.com/office/officeart/2005/8/layout/orgChart1"/>
    <dgm:cxn modelId="{8B36A63A-B9A4-479B-ABC8-9F8F0117E56A}" type="presParOf" srcId="{C69705F9-7341-4633-8BF2-EE0279E2E811}" destId="{E3D18A88-897A-4DBE-9C3D-9E814C430E54}" srcOrd="0" destOrd="0" presId="urn:microsoft.com/office/officeart/2005/8/layout/orgChart1"/>
    <dgm:cxn modelId="{44FA82F2-7C08-4F49-A27A-828D5BA7C80B}" type="presParOf" srcId="{E3D18A88-897A-4DBE-9C3D-9E814C430E54}" destId="{FCFC8B22-B20D-459D-A4C1-3E5C903E5668}" srcOrd="0" destOrd="0" presId="urn:microsoft.com/office/officeart/2005/8/layout/orgChart1"/>
    <dgm:cxn modelId="{22D992C4-976E-4393-AC54-72B550E0DCBD}" type="presParOf" srcId="{E3D18A88-897A-4DBE-9C3D-9E814C430E54}" destId="{75B552C9-C90E-44DF-BC0E-B165E8C11629}" srcOrd="1" destOrd="0" presId="urn:microsoft.com/office/officeart/2005/8/layout/orgChart1"/>
    <dgm:cxn modelId="{D265E4EE-D4F0-41D8-B0C0-D620147F8A67}" type="presParOf" srcId="{C69705F9-7341-4633-8BF2-EE0279E2E811}" destId="{82AAF58B-5004-4322-9F57-55D19584E6A1}" srcOrd="1" destOrd="0" presId="urn:microsoft.com/office/officeart/2005/8/layout/orgChart1"/>
    <dgm:cxn modelId="{4E03E8F3-721D-4E18-A397-55746DB923E8}" type="presParOf" srcId="{82AAF58B-5004-4322-9F57-55D19584E6A1}" destId="{21C22968-06EB-4F7E-9EFD-76E51B6AD9CA}" srcOrd="0" destOrd="0" presId="urn:microsoft.com/office/officeart/2005/8/layout/orgChart1"/>
    <dgm:cxn modelId="{E1D110F6-B194-4AAB-8A56-F3A821C2CF69}" type="presParOf" srcId="{82AAF58B-5004-4322-9F57-55D19584E6A1}" destId="{759FEACB-D2F6-4ECC-87DD-23B1FDB7B4E4}" srcOrd="1" destOrd="0" presId="urn:microsoft.com/office/officeart/2005/8/layout/orgChart1"/>
    <dgm:cxn modelId="{87385A43-8288-43EF-B3AC-6AB2F7AA409F}" type="presParOf" srcId="{759FEACB-D2F6-4ECC-87DD-23B1FDB7B4E4}" destId="{B4C682E5-84D4-4EB3-B454-8E577094FA9C}" srcOrd="0" destOrd="0" presId="urn:microsoft.com/office/officeart/2005/8/layout/orgChart1"/>
    <dgm:cxn modelId="{48578798-8319-4353-8B6E-7CB0FDC3E2F2}" type="presParOf" srcId="{B4C682E5-84D4-4EB3-B454-8E577094FA9C}" destId="{C6A3B56A-AABA-44EB-8C78-3D463C020A25}" srcOrd="0" destOrd="0" presId="urn:microsoft.com/office/officeart/2005/8/layout/orgChart1"/>
    <dgm:cxn modelId="{2501F9F2-D7EE-4663-950D-685F9A88AC7F}" type="presParOf" srcId="{B4C682E5-84D4-4EB3-B454-8E577094FA9C}" destId="{ACF513C8-EFB3-4F24-8119-756E589757F5}" srcOrd="1" destOrd="0" presId="urn:microsoft.com/office/officeart/2005/8/layout/orgChart1"/>
    <dgm:cxn modelId="{C091188F-C2FD-4426-B2AA-61D142AD3CFB}" type="presParOf" srcId="{759FEACB-D2F6-4ECC-87DD-23B1FDB7B4E4}" destId="{A6F7AD14-C474-45C7-8618-1E8AE9E7DF36}" srcOrd="1" destOrd="0" presId="urn:microsoft.com/office/officeart/2005/8/layout/orgChart1"/>
    <dgm:cxn modelId="{489A9F71-3784-45E8-84E9-912047BDD3D1}" type="presParOf" srcId="{A6F7AD14-C474-45C7-8618-1E8AE9E7DF36}" destId="{F505B4D4-0C7C-4BC8-A438-FA7A3D936333}" srcOrd="0" destOrd="0" presId="urn:microsoft.com/office/officeart/2005/8/layout/orgChart1"/>
    <dgm:cxn modelId="{E4079E21-5F17-4BB2-A14C-1F09F224C76B}" type="presParOf" srcId="{A6F7AD14-C474-45C7-8618-1E8AE9E7DF36}" destId="{1864030F-0443-49F1-BC60-577440307BEC}" srcOrd="1" destOrd="0" presId="urn:microsoft.com/office/officeart/2005/8/layout/orgChart1"/>
    <dgm:cxn modelId="{8046D6E7-2722-42D3-BDA1-A7D679E2071B}" type="presParOf" srcId="{1864030F-0443-49F1-BC60-577440307BEC}" destId="{72D38B33-14ED-4B03-A71D-4C1513E27B07}" srcOrd="0" destOrd="0" presId="urn:microsoft.com/office/officeart/2005/8/layout/orgChart1"/>
    <dgm:cxn modelId="{A682FBB5-AA1C-4E90-8E01-65E99DA6C94C}" type="presParOf" srcId="{72D38B33-14ED-4B03-A71D-4C1513E27B07}" destId="{5FD147D5-0D9F-4397-B465-1AC101DA50C7}" srcOrd="0" destOrd="0" presId="urn:microsoft.com/office/officeart/2005/8/layout/orgChart1"/>
    <dgm:cxn modelId="{643BDA69-E19F-4955-9F69-85C5A946A99F}" type="presParOf" srcId="{72D38B33-14ED-4B03-A71D-4C1513E27B07}" destId="{8C16916A-FC01-4C78-A1C0-96DF63626854}" srcOrd="1" destOrd="0" presId="urn:microsoft.com/office/officeart/2005/8/layout/orgChart1"/>
    <dgm:cxn modelId="{8E329CAF-4B82-439F-89C1-4CA350C8A0E5}" type="presParOf" srcId="{1864030F-0443-49F1-BC60-577440307BEC}" destId="{F4855B42-6E58-49B8-B953-9EC1D4059782}" srcOrd="1" destOrd="0" presId="urn:microsoft.com/office/officeart/2005/8/layout/orgChart1"/>
    <dgm:cxn modelId="{01B4555E-0585-4FF7-83EA-A76D5D6DC40B}" type="presParOf" srcId="{F4855B42-6E58-49B8-B953-9EC1D4059782}" destId="{E09884DD-FB6E-4B88-8066-D75EE6D44518}" srcOrd="0" destOrd="0" presId="urn:microsoft.com/office/officeart/2005/8/layout/orgChart1"/>
    <dgm:cxn modelId="{2D3B0531-8B20-4144-AF18-3FEA52067D19}" type="presParOf" srcId="{F4855B42-6E58-49B8-B953-9EC1D4059782}" destId="{A4656F6E-B3F0-425A-9800-5E9A5E2482F7}" srcOrd="1" destOrd="0" presId="urn:microsoft.com/office/officeart/2005/8/layout/orgChart1"/>
    <dgm:cxn modelId="{BCA25F9B-E1B9-45D6-A707-59171D577067}" type="presParOf" srcId="{A4656F6E-B3F0-425A-9800-5E9A5E2482F7}" destId="{17BCBEAF-C71D-425F-9EF9-75ACE26A8B49}" srcOrd="0" destOrd="0" presId="urn:microsoft.com/office/officeart/2005/8/layout/orgChart1"/>
    <dgm:cxn modelId="{7F192B8F-4E4D-4E03-B438-96D78BD039D5}" type="presParOf" srcId="{17BCBEAF-C71D-425F-9EF9-75ACE26A8B49}" destId="{C3FD219F-3506-48A5-9307-88F9178C5BD3}" srcOrd="0" destOrd="0" presId="urn:microsoft.com/office/officeart/2005/8/layout/orgChart1"/>
    <dgm:cxn modelId="{2E4002C7-2666-4EA8-951D-7C19364E9728}" type="presParOf" srcId="{17BCBEAF-C71D-425F-9EF9-75ACE26A8B49}" destId="{52FE0410-E744-4620-9CF0-63E074FDB9F0}" srcOrd="1" destOrd="0" presId="urn:microsoft.com/office/officeart/2005/8/layout/orgChart1"/>
    <dgm:cxn modelId="{DCB35F50-F86C-4DB9-BB23-E646DFCB2667}" type="presParOf" srcId="{A4656F6E-B3F0-425A-9800-5E9A5E2482F7}" destId="{3E347F6A-0BC7-4449-BB7B-A7967C9DA4BE}" srcOrd="1" destOrd="0" presId="urn:microsoft.com/office/officeart/2005/8/layout/orgChart1"/>
    <dgm:cxn modelId="{11606AFA-EAD0-4630-A0D9-6809A8DD5210}" type="presParOf" srcId="{A4656F6E-B3F0-425A-9800-5E9A5E2482F7}" destId="{3F9C0810-059B-41D6-8520-9786825CEC98}" srcOrd="2" destOrd="0" presId="urn:microsoft.com/office/officeart/2005/8/layout/orgChart1"/>
    <dgm:cxn modelId="{CE92AC23-D2F5-4852-96F4-E70A12CAC135}" type="presParOf" srcId="{F4855B42-6E58-49B8-B953-9EC1D4059782}" destId="{80A4D96A-7F99-4DE6-AD41-991209DF7409}" srcOrd="2" destOrd="0" presId="urn:microsoft.com/office/officeart/2005/8/layout/orgChart1"/>
    <dgm:cxn modelId="{CF4E28B7-096E-4467-BA97-29C412EE6FAB}" type="presParOf" srcId="{F4855B42-6E58-49B8-B953-9EC1D4059782}" destId="{8E9FD05B-EB3F-4AB3-B7B2-F19EE088D0B6}" srcOrd="3" destOrd="0" presId="urn:microsoft.com/office/officeart/2005/8/layout/orgChart1"/>
    <dgm:cxn modelId="{CB47B36E-F33D-4245-A3F9-0596F035D821}" type="presParOf" srcId="{8E9FD05B-EB3F-4AB3-B7B2-F19EE088D0B6}" destId="{79271F3D-AAB6-4F20-AE70-7FC7F0D6C43E}" srcOrd="0" destOrd="0" presId="urn:microsoft.com/office/officeart/2005/8/layout/orgChart1"/>
    <dgm:cxn modelId="{79162555-2B04-4A55-BBF4-36A7D6D7C591}" type="presParOf" srcId="{79271F3D-AAB6-4F20-AE70-7FC7F0D6C43E}" destId="{637B73BC-BCF0-4FC8-91F3-D6FAFC5363FA}" srcOrd="0" destOrd="0" presId="urn:microsoft.com/office/officeart/2005/8/layout/orgChart1"/>
    <dgm:cxn modelId="{9F13A6C2-91E1-447B-8041-E678800504E2}" type="presParOf" srcId="{79271F3D-AAB6-4F20-AE70-7FC7F0D6C43E}" destId="{3AFAD79E-C076-4098-B20D-4663E4559979}" srcOrd="1" destOrd="0" presId="urn:microsoft.com/office/officeart/2005/8/layout/orgChart1"/>
    <dgm:cxn modelId="{8F7FB107-866F-407F-83A4-594F092427E0}" type="presParOf" srcId="{8E9FD05B-EB3F-4AB3-B7B2-F19EE088D0B6}" destId="{81758E0A-D69E-4E2A-9FD9-D29E034E8319}" srcOrd="1" destOrd="0" presId="urn:microsoft.com/office/officeart/2005/8/layout/orgChart1"/>
    <dgm:cxn modelId="{969B431C-6D94-4D42-BF82-D2E0CD9FF75E}" type="presParOf" srcId="{8E9FD05B-EB3F-4AB3-B7B2-F19EE088D0B6}" destId="{B57700DF-0A40-4FA2-A687-6F2FAA612185}" srcOrd="2" destOrd="0" presId="urn:microsoft.com/office/officeart/2005/8/layout/orgChart1"/>
    <dgm:cxn modelId="{0646395C-CF51-45A1-BF4B-743F5F8EB232}" type="presParOf" srcId="{F4855B42-6E58-49B8-B953-9EC1D4059782}" destId="{999BF8B9-D0DE-4D64-A2D1-A7E66474BCC1}" srcOrd="4" destOrd="0" presId="urn:microsoft.com/office/officeart/2005/8/layout/orgChart1"/>
    <dgm:cxn modelId="{DDD62C20-ECA4-4705-96FE-8487CD6CC3E8}" type="presParOf" srcId="{F4855B42-6E58-49B8-B953-9EC1D4059782}" destId="{DD8C216F-D2BE-42FB-8F45-F3CF526D5F9B}" srcOrd="5" destOrd="0" presId="urn:microsoft.com/office/officeart/2005/8/layout/orgChart1"/>
    <dgm:cxn modelId="{6B9FF8AF-DFC4-49C9-9AC8-4FD25E99706A}" type="presParOf" srcId="{DD8C216F-D2BE-42FB-8F45-F3CF526D5F9B}" destId="{B919FD5A-B117-4316-8C70-68C69501216A}" srcOrd="0" destOrd="0" presId="urn:microsoft.com/office/officeart/2005/8/layout/orgChart1"/>
    <dgm:cxn modelId="{671D8A42-FC5A-49A2-A0A3-E98225305AE5}" type="presParOf" srcId="{B919FD5A-B117-4316-8C70-68C69501216A}" destId="{F7ADAF5D-53D4-4098-B9A1-8663A0451C9E}" srcOrd="0" destOrd="0" presId="urn:microsoft.com/office/officeart/2005/8/layout/orgChart1"/>
    <dgm:cxn modelId="{D0E00C6D-F216-4031-BE0A-216E3ADE3869}" type="presParOf" srcId="{B919FD5A-B117-4316-8C70-68C69501216A}" destId="{9C5B0153-FF08-4895-B934-6D03CE81593A}" srcOrd="1" destOrd="0" presId="urn:microsoft.com/office/officeart/2005/8/layout/orgChart1"/>
    <dgm:cxn modelId="{378D9AA5-5663-415D-8856-AA21EAD2E945}" type="presParOf" srcId="{DD8C216F-D2BE-42FB-8F45-F3CF526D5F9B}" destId="{AD7B440C-8B81-4923-AB4F-D428BE440A6B}" srcOrd="1" destOrd="0" presId="urn:microsoft.com/office/officeart/2005/8/layout/orgChart1"/>
    <dgm:cxn modelId="{5FB09F56-81F2-4375-9763-205556FD5AB9}" type="presParOf" srcId="{DD8C216F-D2BE-42FB-8F45-F3CF526D5F9B}" destId="{D01C077A-12D4-4ADD-A7C2-E4BC99F07B9D}" srcOrd="2" destOrd="0" presId="urn:microsoft.com/office/officeart/2005/8/layout/orgChart1"/>
    <dgm:cxn modelId="{4FC96376-BABC-44CB-8F90-640BFD48BB99}" type="presParOf" srcId="{1864030F-0443-49F1-BC60-577440307BEC}" destId="{01CEB2A2-A1E8-4755-BC8B-D9BC953A6824}" srcOrd="2" destOrd="0" presId="urn:microsoft.com/office/officeart/2005/8/layout/orgChart1"/>
    <dgm:cxn modelId="{E181843F-6481-4002-8E28-247197F8C529}" type="presParOf" srcId="{A6F7AD14-C474-45C7-8618-1E8AE9E7DF36}" destId="{DB6C36B1-47DF-4E58-A2A1-F3CE9E0C99FF}" srcOrd="2" destOrd="0" presId="urn:microsoft.com/office/officeart/2005/8/layout/orgChart1"/>
    <dgm:cxn modelId="{32F28318-05EC-4D1F-AC9D-DC1295266CD5}" type="presParOf" srcId="{A6F7AD14-C474-45C7-8618-1E8AE9E7DF36}" destId="{5D30F49D-4864-4D2E-83EB-41F7AA960888}" srcOrd="3" destOrd="0" presId="urn:microsoft.com/office/officeart/2005/8/layout/orgChart1"/>
    <dgm:cxn modelId="{43A6B331-5387-47BC-9821-F8BC445E93AC}" type="presParOf" srcId="{5D30F49D-4864-4D2E-83EB-41F7AA960888}" destId="{FFBAC488-98E0-4C22-AAA3-7F7D3A8089E8}" srcOrd="0" destOrd="0" presId="urn:microsoft.com/office/officeart/2005/8/layout/orgChart1"/>
    <dgm:cxn modelId="{AE35CA1B-6E2B-4679-B0E3-084B409C9B76}" type="presParOf" srcId="{FFBAC488-98E0-4C22-AAA3-7F7D3A8089E8}" destId="{02F64BE4-E565-4CF6-BC95-4E098BFEA38F}" srcOrd="0" destOrd="0" presId="urn:microsoft.com/office/officeart/2005/8/layout/orgChart1"/>
    <dgm:cxn modelId="{B1F30697-3F1A-404D-B1CB-9EB24B49784C}" type="presParOf" srcId="{FFBAC488-98E0-4C22-AAA3-7F7D3A8089E8}" destId="{7F2BAAD5-40F4-4E83-A50E-F3D7EBB0E7AD}" srcOrd="1" destOrd="0" presId="urn:microsoft.com/office/officeart/2005/8/layout/orgChart1"/>
    <dgm:cxn modelId="{F10EB50B-8640-463E-9699-EE87D4E0191B}" type="presParOf" srcId="{5D30F49D-4864-4D2E-83EB-41F7AA960888}" destId="{6A82DF7C-E2BF-475F-AD55-9E13844FCEE5}" srcOrd="1" destOrd="0" presId="urn:microsoft.com/office/officeart/2005/8/layout/orgChart1"/>
    <dgm:cxn modelId="{83825CBD-65D9-45CF-9D3A-16389BE6E4A3}" type="presParOf" srcId="{5D30F49D-4864-4D2E-83EB-41F7AA960888}" destId="{C16021B3-F83C-4F72-BAFC-2B23DF5C3C1C}" srcOrd="2" destOrd="0" presId="urn:microsoft.com/office/officeart/2005/8/layout/orgChart1"/>
    <dgm:cxn modelId="{2FF711BB-C4BB-4DB7-B24F-04795FF0360E}" type="presParOf" srcId="{A6F7AD14-C474-45C7-8618-1E8AE9E7DF36}" destId="{06948076-893B-4E49-8F7C-533EA4ED7E05}" srcOrd="4" destOrd="0" presId="urn:microsoft.com/office/officeart/2005/8/layout/orgChart1"/>
    <dgm:cxn modelId="{2AFA5011-D39D-4665-856E-72C9AEEC623F}" type="presParOf" srcId="{A6F7AD14-C474-45C7-8618-1E8AE9E7DF36}" destId="{F8C05815-742A-4CF4-ACFA-F9020CECAAE1}" srcOrd="5" destOrd="0" presId="urn:microsoft.com/office/officeart/2005/8/layout/orgChart1"/>
    <dgm:cxn modelId="{9D09C024-CC52-4EAF-868D-2A41A64F7C53}" type="presParOf" srcId="{F8C05815-742A-4CF4-ACFA-F9020CECAAE1}" destId="{82CB4C28-81E4-4190-9233-69555CBD4C19}" srcOrd="0" destOrd="0" presId="urn:microsoft.com/office/officeart/2005/8/layout/orgChart1"/>
    <dgm:cxn modelId="{89D48BDF-A2DC-4256-AF2C-9C6B615D19C9}" type="presParOf" srcId="{82CB4C28-81E4-4190-9233-69555CBD4C19}" destId="{59431A31-289B-4753-81DD-159204A7DBF2}" srcOrd="0" destOrd="0" presId="urn:microsoft.com/office/officeart/2005/8/layout/orgChart1"/>
    <dgm:cxn modelId="{3D652EE8-0F50-4DB7-80D8-339CC00B4548}" type="presParOf" srcId="{82CB4C28-81E4-4190-9233-69555CBD4C19}" destId="{06F4DF69-A625-4507-B39F-2488D6C55590}" srcOrd="1" destOrd="0" presId="urn:microsoft.com/office/officeart/2005/8/layout/orgChart1"/>
    <dgm:cxn modelId="{DF4D7EF8-AD2D-4929-80E4-0FA5BDD9FC3F}" type="presParOf" srcId="{F8C05815-742A-4CF4-ACFA-F9020CECAAE1}" destId="{949241F5-AF7C-45E4-82A0-937E5FCAD5D9}" srcOrd="1" destOrd="0" presId="urn:microsoft.com/office/officeart/2005/8/layout/orgChart1"/>
    <dgm:cxn modelId="{2EE817AE-8D5F-45D8-81F0-87B391EA14D4}" type="presParOf" srcId="{949241F5-AF7C-45E4-82A0-937E5FCAD5D9}" destId="{6BD1A2FF-3784-42EE-B64B-E441EDAA78FF}" srcOrd="0" destOrd="0" presId="urn:microsoft.com/office/officeart/2005/8/layout/orgChart1"/>
    <dgm:cxn modelId="{E72A72AC-8B18-47B4-BBA6-A2E21C81A10E}" type="presParOf" srcId="{949241F5-AF7C-45E4-82A0-937E5FCAD5D9}" destId="{10645A18-D05F-4FF5-9F6F-A98C29F87D94}" srcOrd="1" destOrd="0" presId="urn:microsoft.com/office/officeart/2005/8/layout/orgChart1"/>
    <dgm:cxn modelId="{04DA6C47-C40F-4421-B1F9-3E51CE9CD0D5}" type="presParOf" srcId="{10645A18-D05F-4FF5-9F6F-A98C29F87D94}" destId="{DE8CB542-9F01-4E9C-B876-3ECF140CA184}" srcOrd="0" destOrd="0" presId="urn:microsoft.com/office/officeart/2005/8/layout/orgChart1"/>
    <dgm:cxn modelId="{B99132FF-B051-4AB1-9E09-37972207F346}" type="presParOf" srcId="{DE8CB542-9F01-4E9C-B876-3ECF140CA184}" destId="{317775EA-B4B2-4C56-8E4F-201094587F57}" srcOrd="0" destOrd="0" presId="urn:microsoft.com/office/officeart/2005/8/layout/orgChart1"/>
    <dgm:cxn modelId="{5BDD9494-B30E-4404-8689-902C2BB8BF3E}" type="presParOf" srcId="{DE8CB542-9F01-4E9C-B876-3ECF140CA184}" destId="{76ADB0CB-1569-4313-9E0E-C13FBDE01EB3}" srcOrd="1" destOrd="0" presId="urn:microsoft.com/office/officeart/2005/8/layout/orgChart1"/>
    <dgm:cxn modelId="{E07A2D56-8178-49AC-B215-9A74D101091D}" type="presParOf" srcId="{10645A18-D05F-4FF5-9F6F-A98C29F87D94}" destId="{6C319C4D-701C-4D03-9DFF-88AE3B60FF01}" srcOrd="1" destOrd="0" presId="urn:microsoft.com/office/officeart/2005/8/layout/orgChart1"/>
    <dgm:cxn modelId="{8E544DC8-5DC2-45DE-9283-DD754F9494BF}" type="presParOf" srcId="{10645A18-D05F-4FF5-9F6F-A98C29F87D94}" destId="{BC8AE8AF-B2B9-4C0D-89F5-C26843C278D0}" srcOrd="2" destOrd="0" presId="urn:microsoft.com/office/officeart/2005/8/layout/orgChart1"/>
    <dgm:cxn modelId="{36F569D4-519A-4C40-ABAC-BE3686E34CB8}" type="presParOf" srcId="{949241F5-AF7C-45E4-82A0-937E5FCAD5D9}" destId="{EB1ADAFF-51A5-4CE2-82DF-A0ADE6C4857D}" srcOrd="2" destOrd="0" presId="urn:microsoft.com/office/officeart/2005/8/layout/orgChart1"/>
    <dgm:cxn modelId="{7935A7B7-5EB1-4057-815F-8FD7C7B7B776}" type="presParOf" srcId="{949241F5-AF7C-45E4-82A0-937E5FCAD5D9}" destId="{D120D942-928F-40BC-9B24-2BF01EE6A895}" srcOrd="3" destOrd="0" presId="urn:microsoft.com/office/officeart/2005/8/layout/orgChart1"/>
    <dgm:cxn modelId="{763A034E-F03C-4637-A77F-4D3CD3A64126}" type="presParOf" srcId="{D120D942-928F-40BC-9B24-2BF01EE6A895}" destId="{F02A5D31-A772-4389-82A5-BF5D8CCBD0D7}" srcOrd="0" destOrd="0" presId="urn:microsoft.com/office/officeart/2005/8/layout/orgChart1"/>
    <dgm:cxn modelId="{8E06B23D-14A3-48F4-A2C8-F9D10F4FD1B3}" type="presParOf" srcId="{F02A5D31-A772-4389-82A5-BF5D8CCBD0D7}" destId="{F0912E94-72B7-4920-B6A1-709F470D87E4}" srcOrd="0" destOrd="0" presId="urn:microsoft.com/office/officeart/2005/8/layout/orgChart1"/>
    <dgm:cxn modelId="{C8891AE7-02B5-4BE2-9D91-E4A0EC650D05}" type="presParOf" srcId="{F02A5D31-A772-4389-82A5-BF5D8CCBD0D7}" destId="{B431D86A-05AF-433D-8840-40C2367DF337}" srcOrd="1" destOrd="0" presId="urn:microsoft.com/office/officeart/2005/8/layout/orgChart1"/>
    <dgm:cxn modelId="{603E2AA1-C697-467D-9778-B79B4919F58F}" type="presParOf" srcId="{D120D942-928F-40BC-9B24-2BF01EE6A895}" destId="{40DA868E-E58E-4174-88DA-EE0FF3EEC0BD}" srcOrd="1" destOrd="0" presId="urn:microsoft.com/office/officeart/2005/8/layout/orgChart1"/>
    <dgm:cxn modelId="{D4BDC5D7-F559-423E-A063-54A207BBA611}" type="presParOf" srcId="{D120D942-928F-40BC-9B24-2BF01EE6A895}" destId="{2B0E094E-FC9D-45BC-9764-64AB3655BA16}" srcOrd="2" destOrd="0" presId="urn:microsoft.com/office/officeart/2005/8/layout/orgChart1"/>
    <dgm:cxn modelId="{B4EFAB15-09E1-4890-A57A-ADB4267F66C2}" type="presParOf" srcId="{949241F5-AF7C-45E4-82A0-937E5FCAD5D9}" destId="{77B44FB3-13B6-4614-BEE5-76EED9F2EFEC}" srcOrd="4" destOrd="0" presId="urn:microsoft.com/office/officeart/2005/8/layout/orgChart1"/>
    <dgm:cxn modelId="{EC44E1EB-DB99-46BD-9B86-8F9B61875E62}" type="presParOf" srcId="{949241F5-AF7C-45E4-82A0-937E5FCAD5D9}" destId="{0E0AE737-C1D7-41B9-8B1A-231ECCBBC606}" srcOrd="5" destOrd="0" presId="urn:microsoft.com/office/officeart/2005/8/layout/orgChart1"/>
    <dgm:cxn modelId="{0448E621-B1B4-4FE0-9B2C-8A49AF5B8C8F}" type="presParOf" srcId="{0E0AE737-C1D7-41B9-8B1A-231ECCBBC606}" destId="{4AB77A94-C746-4B20-A6CE-BE19D95CFA2B}" srcOrd="0" destOrd="0" presId="urn:microsoft.com/office/officeart/2005/8/layout/orgChart1"/>
    <dgm:cxn modelId="{60332203-6E25-41D7-B3C4-C6DCDE86B19B}" type="presParOf" srcId="{4AB77A94-C746-4B20-A6CE-BE19D95CFA2B}" destId="{EA242AE7-C221-4CBE-8531-69DDAEF5115D}" srcOrd="0" destOrd="0" presId="urn:microsoft.com/office/officeart/2005/8/layout/orgChart1"/>
    <dgm:cxn modelId="{8EC78395-7BF2-4B00-9F9C-E549A3E727EA}" type="presParOf" srcId="{4AB77A94-C746-4B20-A6CE-BE19D95CFA2B}" destId="{0AE7E237-DAFE-4378-8F56-85E1AD361F3E}" srcOrd="1" destOrd="0" presId="urn:microsoft.com/office/officeart/2005/8/layout/orgChart1"/>
    <dgm:cxn modelId="{AC7CBBD6-335B-40D7-A2A7-00A39366DDFA}" type="presParOf" srcId="{0E0AE737-C1D7-41B9-8B1A-231ECCBBC606}" destId="{3BDDB64E-BA6B-4238-8F4D-AF22A352C6F5}" srcOrd="1" destOrd="0" presId="urn:microsoft.com/office/officeart/2005/8/layout/orgChart1"/>
    <dgm:cxn modelId="{1DBCD2F0-C003-4595-B510-11F654150300}" type="presParOf" srcId="{0E0AE737-C1D7-41B9-8B1A-231ECCBBC606}" destId="{C2824816-3C6D-43FD-835C-B42B12698855}" srcOrd="2" destOrd="0" presId="urn:microsoft.com/office/officeart/2005/8/layout/orgChart1"/>
    <dgm:cxn modelId="{B2E4FCDC-F456-45F1-821C-7281325C3319}" type="presParOf" srcId="{F8C05815-742A-4CF4-ACFA-F9020CECAAE1}" destId="{86678A11-90C7-4345-86E2-76F2A9C1B265}" srcOrd="2" destOrd="0" presId="urn:microsoft.com/office/officeart/2005/8/layout/orgChart1"/>
    <dgm:cxn modelId="{1F84803B-380B-450B-80FC-9954CEC1EC49}" type="presParOf" srcId="{A6F7AD14-C474-45C7-8618-1E8AE9E7DF36}" destId="{19ED330E-9EF5-49C5-89C8-28D16134BF16}" srcOrd="6" destOrd="0" presId="urn:microsoft.com/office/officeart/2005/8/layout/orgChart1"/>
    <dgm:cxn modelId="{81AA6891-C7ED-4C38-BD4B-48C964A055A8}" type="presParOf" srcId="{A6F7AD14-C474-45C7-8618-1E8AE9E7DF36}" destId="{B63BE102-629A-4445-80A2-D6E492E70B9F}" srcOrd="7" destOrd="0" presId="urn:microsoft.com/office/officeart/2005/8/layout/orgChart1"/>
    <dgm:cxn modelId="{D5EAB831-47B4-4E92-8B4C-7E3AA8D1D033}" type="presParOf" srcId="{B63BE102-629A-4445-80A2-D6E492E70B9F}" destId="{D4CAE65A-683E-4A42-9D55-8AEF43D50310}" srcOrd="0" destOrd="0" presId="urn:microsoft.com/office/officeart/2005/8/layout/orgChart1"/>
    <dgm:cxn modelId="{C8DD5D43-0F53-4A24-AF5C-0264FF69CEFA}" type="presParOf" srcId="{D4CAE65A-683E-4A42-9D55-8AEF43D50310}" destId="{17699E41-E61D-49DC-A551-DE04E2984FE1}" srcOrd="0" destOrd="0" presId="urn:microsoft.com/office/officeart/2005/8/layout/orgChart1"/>
    <dgm:cxn modelId="{4DD6CF14-8762-4F34-80B4-8169C7271A70}" type="presParOf" srcId="{D4CAE65A-683E-4A42-9D55-8AEF43D50310}" destId="{6BAA0230-D928-41F4-BD89-02F9E0361864}" srcOrd="1" destOrd="0" presId="urn:microsoft.com/office/officeart/2005/8/layout/orgChart1"/>
    <dgm:cxn modelId="{D85F5CD3-9627-4524-978D-EA7379345FA0}" type="presParOf" srcId="{B63BE102-629A-4445-80A2-D6E492E70B9F}" destId="{578A0E44-AE50-4DED-8C37-9933A75E668E}" srcOrd="1" destOrd="0" presId="urn:microsoft.com/office/officeart/2005/8/layout/orgChart1"/>
    <dgm:cxn modelId="{8527A80A-C380-4BE7-9195-C8AB5F9C9643}" type="presParOf" srcId="{578A0E44-AE50-4DED-8C37-9933A75E668E}" destId="{1425FAD7-EB21-4C7D-BFFD-90D0118EA50D}" srcOrd="0" destOrd="0" presId="urn:microsoft.com/office/officeart/2005/8/layout/orgChart1"/>
    <dgm:cxn modelId="{A9E5BB25-3517-4FC0-9813-6D768A01447E}" type="presParOf" srcId="{578A0E44-AE50-4DED-8C37-9933A75E668E}" destId="{CC9C9B6D-EEAD-4655-90BA-BC15D476CF8C}" srcOrd="1" destOrd="0" presId="urn:microsoft.com/office/officeart/2005/8/layout/orgChart1"/>
    <dgm:cxn modelId="{EF201AFE-4F1C-4468-929F-DAB5D7045807}" type="presParOf" srcId="{CC9C9B6D-EEAD-4655-90BA-BC15D476CF8C}" destId="{F8F46641-F3C7-4164-93CB-23ADBC846610}" srcOrd="0" destOrd="0" presId="urn:microsoft.com/office/officeart/2005/8/layout/orgChart1"/>
    <dgm:cxn modelId="{C03C807D-0977-48AD-80E9-CDD659806ABD}" type="presParOf" srcId="{F8F46641-F3C7-4164-93CB-23ADBC846610}" destId="{699A0A98-E2BD-477E-8444-F23A9C2B8EBA}" srcOrd="0" destOrd="0" presId="urn:microsoft.com/office/officeart/2005/8/layout/orgChart1"/>
    <dgm:cxn modelId="{E89147D2-AF0F-483E-B857-DAAE2B3D631A}" type="presParOf" srcId="{F8F46641-F3C7-4164-93CB-23ADBC846610}" destId="{83166F83-781D-4ECE-AAC7-F8ABC38F9326}" srcOrd="1" destOrd="0" presId="urn:microsoft.com/office/officeart/2005/8/layout/orgChart1"/>
    <dgm:cxn modelId="{59FD3416-8A07-44CA-9F81-A05DCD8002A9}" type="presParOf" srcId="{CC9C9B6D-EEAD-4655-90BA-BC15D476CF8C}" destId="{D2910B77-23EE-4800-87D2-A82531491A86}" srcOrd="1" destOrd="0" presId="urn:microsoft.com/office/officeart/2005/8/layout/orgChart1"/>
    <dgm:cxn modelId="{E9E18874-5A5C-434C-A45C-477E78474B89}" type="presParOf" srcId="{CC9C9B6D-EEAD-4655-90BA-BC15D476CF8C}" destId="{D7E8FC83-FC5E-4993-AEE2-051C1CCFCBFD}" srcOrd="2" destOrd="0" presId="urn:microsoft.com/office/officeart/2005/8/layout/orgChart1"/>
    <dgm:cxn modelId="{14DA863E-9B03-4DF5-AF51-FCFE008ED784}" type="presParOf" srcId="{578A0E44-AE50-4DED-8C37-9933A75E668E}" destId="{8B3AB90E-C905-42B3-B5FF-C4CDD1471FE3}" srcOrd="2" destOrd="0" presId="urn:microsoft.com/office/officeart/2005/8/layout/orgChart1"/>
    <dgm:cxn modelId="{07D5CBFD-E17E-402F-81DF-2131E348CB71}" type="presParOf" srcId="{578A0E44-AE50-4DED-8C37-9933A75E668E}" destId="{0060DA16-442D-43C1-8903-1D123BD303E1}" srcOrd="3" destOrd="0" presId="urn:microsoft.com/office/officeart/2005/8/layout/orgChart1"/>
    <dgm:cxn modelId="{C9E7E866-FAAE-4A27-AAC5-7C81E5F21CBD}" type="presParOf" srcId="{0060DA16-442D-43C1-8903-1D123BD303E1}" destId="{FDA712A3-419F-4DCE-B6D1-970049E69CC1}" srcOrd="0" destOrd="0" presId="urn:microsoft.com/office/officeart/2005/8/layout/orgChart1"/>
    <dgm:cxn modelId="{E1F6B4E5-51EF-4B83-AF79-8B6344EDC62E}" type="presParOf" srcId="{FDA712A3-419F-4DCE-B6D1-970049E69CC1}" destId="{1E0422F0-B566-4CFE-A4AA-51B780A6648C}" srcOrd="0" destOrd="0" presId="urn:microsoft.com/office/officeart/2005/8/layout/orgChart1"/>
    <dgm:cxn modelId="{61B00A72-07F4-4DEC-B8FE-CEEFDBA7038A}" type="presParOf" srcId="{FDA712A3-419F-4DCE-B6D1-970049E69CC1}" destId="{C2F3BD6B-2078-455B-B70C-4349927F9957}" srcOrd="1" destOrd="0" presId="urn:microsoft.com/office/officeart/2005/8/layout/orgChart1"/>
    <dgm:cxn modelId="{F86587AC-DCCB-4813-9669-E02695A88058}" type="presParOf" srcId="{0060DA16-442D-43C1-8903-1D123BD303E1}" destId="{94D8E1FD-099E-450A-AE4B-DB74DC181ECA}" srcOrd="1" destOrd="0" presId="urn:microsoft.com/office/officeart/2005/8/layout/orgChart1"/>
    <dgm:cxn modelId="{340C9197-F4C4-4653-9F4C-7D09F9264910}" type="presParOf" srcId="{0060DA16-442D-43C1-8903-1D123BD303E1}" destId="{D5AB5CB3-A707-4938-B303-CD93813A24D8}" srcOrd="2" destOrd="0" presId="urn:microsoft.com/office/officeart/2005/8/layout/orgChart1"/>
    <dgm:cxn modelId="{C5448F08-F93F-4C6C-A10D-69903DD01C62}" type="presParOf" srcId="{578A0E44-AE50-4DED-8C37-9933A75E668E}" destId="{10159233-5913-49F4-A44D-0C4B497B2FE2}" srcOrd="4" destOrd="0" presId="urn:microsoft.com/office/officeart/2005/8/layout/orgChart1"/>
    <dgm:cxn modelId="{B9FBE4BD-D78E-4D63-A330-7ED5821C565A}" type="presParOf" srcId="{578A0E44-AE50-4DED-8C37-9933A75E668E}" destId="{2062F7CC-D491-46DE-9FA9-CD07BA7C65F2}" srcOrd="5" destOrd="0" presId="urn:microsoft.com/office/officeart/2005/8/layout/orgChart1"/>
    <dgm:cxn modelId="{965114B6-ABFC-4008-B1D6-B902D9C5FC2A}" type="presParOf" srcId="{2062F7CC-D491-46DE-9FA9-CD07BA7C65F2}" destId="{9A39A9C4-7CF5-4F1A-9B83-E2626ECBA18D}" srcOrd="0" destOrd="0" presId="urn:microsoft.com/office/officeart/2005/8/layout/orgChart1"/>
    <dgm:cxn modelId="{26E9A6EB-DE05-45AF-9D43-A2002676F9BF}" type="presParOf" srcId="{9A39A9C4-7CF5-4F1A-9B83-E2626ECBA18D}" destId="{F36DD6B2-EDF8-4569-A368-2396E29F5562}" srcOrd="0" destOrd="0" presId="urn:microsoft.com/office/officeart/2005/8/layout/orgChart1"/>
    <dgm:cxn modelId="{F0F6D292-0743-49F5-AEB9-3EEB846A6357}" type="presParOf" srcId="{9A39A9C4-7CF5-4F1A-9B83-E2626ECBA18D}" destId="{2352994A-FF3B-4B4D-9EAC-1510F7DC4C58}" srcOrd="1" destOrd="0" presId="urn:microsoft.com/office/officeart/2005/8/layout/orgChart1"/>
    <dgm:cxn modelId="{4E98D13B-905A-4334-A320-AAFA575E1294}" type="presParOf" srcId="{2062F7CC-D491-46DE-9FA9-CD07BA7C65F2}" destId="{D908162C-EB58-4C1A-9BA7-AC36D3735D08}" srcOrd="1" destOrd="0" presId="urn:microsoft.com/office/officeart/2005/8/layout/orgChart1"/>
    <dgm:cxn modelId="{58F23421-53E2-4D2D-892C-92AD940586DD}" type="presParOf" srcId="{2062F7CC-D491-46DE-9FA9-CD07BA7C65F2}" destId="{232ECB70-6847-4EDE-A6CC-D8F271556470}" srcOrd="2" destOrd="0" presId="urn:microsoft.com/office/officeart/2005/8/layout/orgChart1"/>
    <dgm:cxn modelId="{DF10C47E-5C7B-40C5-A5D8-D58890A4B0DC}" type="presParOf" srcId="{578A0E44-AE50-4DED-8C37-9933A75E668E}" destId="{4091A6C9-BD97-48AB-BAC1-FC75D68E8380}" srcOrd="6" destOrd="0" presId="urn:microsoft.com/office/officeart/2005/8/layout/orgChart1"/>
    <dgm:cxn modelId="{C8ED0C56-D953-4645-BF7D-3896EB913FFC}" type="presParOf" srcId="{578A0E44-AE50-4DED-8C37-9933A75E668E}" destId="{C988D9CB-F28E-480B-9062-13DCAC8DDAEB}" srcOrd="7" destOrd="0" presId="urn:microsoft.com/office/officeart/2005/8/layout/orgChart1"/>
    <dgm:cxn modelId="{13FCFDB7-4736-4D3F-9F8D-D3BEF735463D}" type="presParOf" srcId="{C988D9CB-F28E-480B-9062-13DCAC8DDAEB}" destId="{84B29B4C-10EB-4141-9C07-2BB54AB03CE5}" srcOrd="0" destOrd="0" presId="urn:microsoft.com/office/officeart/2005/8/layout/orgChart1"/>
    <dgm:cxn modelId="{FD9428D1-28B3-4D8B-8667-0DC8B030BBF0}" type="presParOf" srcId="{84B29B4C-10EB-4141-9C07-2BB54AB03CE5}" destId="{39A32321-AD91-4EE8-B6E1-D8AF3279827A}" srcOrd="0" destOrd="0" presId="urn:microsoft.com/office/officeart/2005/8/layout/orgChart1"/>
    <dgm:cxn modelId="{505D8F36-966B-40E3-BE6A-598DD4AF6217}" type="presParOf" srcId="{84B29B4C-10EB-4141-9C07-2BB54AB03CE5}" destId="{C0B93398-7F0E-411E-997E-843A22F171AB}" srcOrd="1" destOrd="0" presId="urn:microsoft.com/office/officeart/2005/8/layout/orgChart1"/>
    <dgm:cxn modelId="{D67F7386-EB91-4DD2-80D8-6C64F61DBF81}" type="presParOf" srcId="{C988D9CB-F28E-480B-9062-13DCAC8DDAEB}" destId="{230EE3F2-E289-4D67-8482-EB58D99FE9BB}" srcOrd="1" destOrd="0" presId="urn:microsoft.com/office/officeart/2005/8/layout/orgChart1"/>
    <dgm:cxn modelId="{CEF2AE69-DA92-4B6D-8CD3-60D9CA0C8AE0}" type="presParOf" srcId="{C988D9CB-F28E-480B-9062-13DCAC8DDAEB}" destId="{C9A39DB7-5010-46D1-B728-EBC6CC7044B3}" srcOrd="2" destOrd="0" presId="urn:microsoft.com/office/officeart/2005/8/layout/orgChart1"/>
    <dgm:cxn modelId="{1E8E8F19-F4D7-4517-8CFE-AB3F37B184FC}" type="presParOf" srcId="{B63BE102-629A-4445-80A2-D6E492E70B9F}" destId="{1A142F39-AEB7-449D-B75C-B6DB2553080A}" srcOrd="2" destOrd="0" presId="urn:microsoft.com/office/officeart/2005/8/layout/orgChart1"/>
    <dgm:cxn modelId="{891F57F0-AB41-4612-B613-9E3F9A4F414A}" type="presParOf" srcId="{A6F7AD14-C474-45C7-8618-1E8AE9E7DF36}" destId="{41C5BABE-DE44-43E7-A102-8C4914BBD6E8}" srcOrd="8" destOrd="0" presId="urn:microsoft.com/office/officeart/2005/8/layout/orgChart1"/>
    <dgm:cxn modelId="{048BFE00-4C0E-4753-9C58-70866AA1D9C4}" type="presParOf" srcId="{A6F7AD14-C474-45C7-8618-1E8AE9E7DF36}" destId="{51737575-23C1-46C4-85ED-98E88892DA0A}" srcOrd="9" destOrd="0" presId="urn:microsoft.com/office/officeart/2005/8/layout/orgChart1"/>
    <dgm:cxn modelId="{A3E7C07D-10D8-43C7-9A7B-D9B970A2BA10}" type="presParOf" srcId="{51737575-23C1-46C4-85ED-98E88892DA0A}" destId="{BF1C9C37-169F-4D09-A73D-61183BBBD9A9}" srcOrd="0" destOrd="0" presId="urn:microsoft.com/office/officeart/2005/8/layout/orgChart1"/>
    <dgm:cxn modelId="{DB582A38-5DC4-40D8-8E14-1FD49D22C3DB}" type="presParOf" srcId="{BF1C9C37-169F-4D09-A73D-61183BBBD9A9}" destId="{5E9EFF94-6AB1-488B-A350-FECE74113074}" srcOrd="0" destOrd="0" presId="urn:microsoft.com/office/officeart/2005/8/layout/orgChart1"/>
    <dgm:cxn modelId="{2F570737-4FAC-4899-BA98-2D25861447E1}" type="presParOf" srcId="{BF1C9C37-169F-4D09-A73D-61183BBBD9A9}" destId="{3C7BD507-C4BD-44B1-A6C3-E99C319ED15B}" srcOrd="1" destOrd="0" presId="urn:microsoft.com/office/officeart/2005/8/layout/orgChart1"/>
    <dgm:cxn modelId="{9E305699-F4BB-44CF-AAB3-77CB0DB67B26}" type="presParOf" srcId="{51737575-23C1-46C4-85ED-98E88892DA0A}" destId="{9CB8A098-BFE4-421C-824C-98AF1A657413}" srcOrd="1" destOrd="0" presId="urn:microsoft.com/office/officeart/2005/8/layout/orgChart1"/>
    <dgm:cxn modelId="{CBB270EB-D9DF-45EE-85D1-5A6737E6B7CE}" type="presParOf" srcId="{9CB8A098-BFE4-421C-824C-98AF1A657413}" destId="{83F4FFF5-0A6C-4A44-AA07-09FBEDF3E004}" srcOrd="0" destOrd="0" presId="urn:microsoft.com/office/officeart/2005/8/layout/orgChart1"/>
    <dgm:cxn modelId="{DEAFB147-84BE-4943-84F3-ED60A4D75372}" type="presParOf" srcId="{9CB8A098-BFE4-421C-824C-98AF1A657413}" destId="{0CC8CE85-642E-43E6-8D6D-4559915A9145}" srcOrd="1" destOrd="0" presId="urn:microsoft.com/office/officeart/2005/8/layout/orgChart1"/>
    <dgm:cxn modelId="{A98D0897-C100-4C51-98CA-5A759631AD2D}" type="presParOf" srcId="{0CC8CE85-642E-43E6-8D6D-4559915A9145}" destId="{EA9AAE85-CF1E-45E9-AB29-D386B64B8902}" srcOrd="0" destOrd="0" presId="urn:microsoft.com/office/officeart/2005/8/layout/orgChart1"/>
    <dgm:cxn modelId="{9B40B165-6834-4CE3-9838-C666E8F8B767}" type="presParOf" srcId="{EA9AAE85-CF1E-45E9-AB29-D386B64B8902}" destId="{38D01D61-61B3-450B-B02E-721BA1076712}" srcOrd="0" destOrd="0" presId="urn:microsoft.com/office/officeart/2005/8/layout/orgChart1"/>
    <dgm:cxn modelId="{48D19E6C-7BE9-4DE4-9C7C-376E1AFAB9F8}" type="presParOf" srcId="{EA9AAE85-CF1E-45E9-AB29-D386B64B8902}" destId="{E63F5A92-2C52-40CC-B725-7F8AF746EC65}" srcOrd="1" destOrd="0" presId="urn:microsoft.com/office/officeart/2005/8/layout/orgChart1"/>
    <dgm:cxn modelId="{0E63B7F1-2D4E-4AF5-B370-269723F17DFB}" type="presParOf" srcId="{0CC8CE85-642E-43E6-8D6D-4559915A9145}" destId="{EBDA2FC1-3F17-45D6-8AEF-A6C009FF68EA}" srcOrd="1" destOrd="0" presId="urn:microsoft.com/office/officeart/2005/8/layout/orgChart1"/>
    <dgm:cxn modelId="{4C9602AD-88EC-4DC4-8AE0-536D85620045}" type="presParOf" srcId="{0CC8CE85-642E-43E6-8D6D-4559915A9145}" destId="{AC53E8C7-B0B5-48D5-A57D-F50E62669016}" srcOrd="2" destOrd="0" presId="urn:microsoft.com/office/officeart/2005/8/layout/orgChart1"/>
    <dgm:cxn modelId="{81333500-8443-477B-9EFE-9608D60CD16C}" type="presParOf" srcId="{9CB8A098-BFE4-421C-824C-98AF1A657413}" destId="{96FA60FC-4AF4-4369-BB49-B7059C2667A5}" srcOrd="2" destOrd="0" presId="urn:microsoft.com/office/officeart/2005/8/layout/orgChart1"/>
    <dgm:cxn modelId="{E6FDDEF6-8C49-4C53-B4AC-FAA3B300AB8B}" type="presParOf" srcId="{9CB8A098-BFE4-421C-824C-98AF1A657413}" destId="{8D0ED8E0-644E-4DCB-94F7-C07115B41335}" srcOrd="3" destOrd="0" presId="urn:microsoft.com/office/officeart/2005/8/layout/orgChart1"/>
    <dgm:cxn modelId="{8FEF3678-4B6C-4A5B-BA86-87DB3DFA9326}" type="presParOf" srcId="{8D0ED8E0-644E-4DCB-94F7-C07115B41335}" destId="{0C947190-1158-4BE3-8A4C-FDCE9F9A54A9}" srcOrd="0" destOrd="0" presId="urn:microsoft.com/office/officeart/2005/8/layout/orgChart1"/>
    <dgm:cxn modelId="{CDC286B0-2168-4520-892C-7DE8C1A66120}" type="presParOf" srcId="{0C947190-1158-4BE3-8A4C-FDCE9F9A54A9}" destId="{F066E7CC-9E42-4A65-B273-BEE9A68CDA2B}" srcOrd="0" destOrd="0" presId="urn:microsoft.com/office/officeart/2005/8/layout/orgChart1"/>
    <dgm:cxn modelId="{B8443CC7-69E4-4560-AEA3-F748D9DA7006}" type="presParOf" srcId="{0C947190-1158-4BE3-8A4C-FDCE9F9A54A9}" destId="{FBBAAB06-8600-4A6B-902D-98B8F34EFD61}" srcOrd="1" destOrd="0" presId="urn:microsoft.com/office/officeart/2005/8/layout/orgChart1"/>
    <dgm:cxn modelId="{25C0F885-8322-4383-882B-14CEDACEE934}" type="presParOf" srcId="{8D0ED8E0-644E-4DCB-94F7-C07115B41335}" destId="{A6C4A740-1D80-419A-AADA-5F87E552768E}" srcOrd="1" destOrd="0" presId="urn:microsoft.com/office/officeart/2005/8/layout/orgChart1"/>
    <dgm:cxn modelId="{103166B7-0409-435C-892A-1FC4B2EC056F}" type="presParOf" srcId="{8D0ED8E0-644E-4DCB-94F7-C07115B41335}" destId="{394C9DE4-AF5B-44C4-98F7-7BB53ACC7C2F}" srcOrd="2" destOrd="0" presId="urn:microsoft.com/office/officeart/2005/8/layout/orgChart1"/>
    <dgm:cxn modelId="{D4026AD6-EECB-408D-9B7F-37E3C31C2714}" type="presParOf" srcId="{51737575-23C1-46C4-85ED-98E88892DA0A}" destId="{3102C4C3-C727-455D-BD02-0EBBBCD453AC}" srcOrd="2" destOrd="0" presId="urn:microsoft.com/office/officeart/2005/8/layout/orgChart1"/>
    <dgm:cxn modelId="{1341507D-EA93-47B5-A445-0E6DBFBE2840}" type="presParOf" srcId="{A6F7AD14-C474-45C7-8618-1E8AE9E7DF36}" destId="{D8165AEE-143E-4777-86EA-B75026503FB5}" srcOrd="10" destOrd="0" presId="urn:microsoft.com/office/officeart/2005/8/layout/orgChart1"/>
    <dgm:cxn modelId="{BD11E32A-29EA-47DD-9A46-DC85625100B0}" type="presParOf" srcId="{A6F7AD14-C474-45C7-8618-1E8AE9E7DF36}" destId="{146ED1DC-D21E-4148-B1DF-871673AC1723}" srcOrd="11" destOrd="0" presId="urn:microsoft.com/office/officeart/2005/8/layout/orgChart1"/>
    <dgm:cxn modelId="{EE6901E0-5759-466E-8B08-85B05DB89D91}" type="presParOf" srcId="{146ED1DC-D21E-4148-B1DF-871673AC1723}" destId="{115717FC-8575-4787-9CAB-CDC75935E9DD}" srcOrd="0" destOrd="0" presId="urn:microsoft.com/office/officeart/2005/8/layout/orgChart1"/>
    <dgm:cxn modelId="{E7FAF244-AC4F-4B1C-B0EC-72339FB8689B}" type="presParOf" srcId="{115717FC-8575-4787-9CAB-CDC75935E9DD}" destId="{F9A274BF-EE8B-4456-8D73-457F8ABEA0C8}" srcOrd="0" destOrd="0" presId="urn:microsoft.com/office/officeart/2005/8/layout/orgChart1"/>
    <dgm:cxn modelId="{02E4DD15-5053-4A4C-B52C-8684D4B54A56}" type="presParOf" srcId="{115717FC-8575-4787-9CAB-CDC75935E9DD}" destId="{06FD004A-1BB2-42FE-A241-CD515E17854A}" srcOrd="1" destOrd="0" presId="urn:microsoft.com/office/officeart/2005/8/layout/orgChart1"/>
    <dgm:cxn modelId="{9BCC093A-9E75-471F-A599-D3E4891CE777}" type="presParOf" srcId="{146ED1DC-D21E-4148-B1DF-871673AC1723}" destId="{A32DBBF7-E4D2-4B20-BDFC-D2C73531A55A}" srcOrd="1" destOrd="0" presId="urn:microsoft.com/office/officeart/2005/8/layout/orgChart1"/>
    <dgm:cxn modelId="{C68CEEF3-2668-4ACD-AF56-6C0EE1F6F153}" type="presParOf" srcId="{A32DBBF7-E4D2-4B20-BDFC-D2C73531A55A}" destId="{CCBE5CA1-EEF1-4DD6-BBD4-5C98323F3FC7}" srcOrd="0" destOrd="0" presId="urn:microsoft.com/office/officeart/2005/8/layout/orgChart1"/>
    <dgm:cxn modelId="{EB8F6C80-C3D5-4CAC-BD2F-220B9FF58DCB}" type="presParOf" srcId="{A32DBBF7-E4D2-4B20-BDFC-D2C73531A55A}" destId="{47DF38CD-8E89-4257-A495-ACE6374D1C46}" srcOrd="1" destOrd="0" presId="urn:microsoft.com/office/officeart/2005/8/layout/orgChart1"/>
    <dgm:cxn modelId="{17446784-B120-4871-AE1A-24C296720543}" type="presParOf" srcId="{47DF38CD-8E89-4257-A495-ACE6374D1C46}" destId="{ED321948-26BA-4DDA-9D0F-684F11AAA3F4}" srcOrd="0" destOrd="0" presId="urn:microsoft.com/office/officeart/2005/8/layout/orgChart1"/>
    <dgm:cxn modelId="{CC9A3030-C0FC-4610-9EC6-A447404E506B}" type="presParOf" srcId="{ED321948-26BA-4DDA-9D0F-684F11AAA3F4}" destId="{F5FBEFBC-6729-4B0B-8A05-886A74337986}" srcOrd="0" destOrd="0" presId="urn:microsoft.com/office/officeart/2005/8/layout/orgChart1"/>
    <dgm:cxn modelId="{FBBFFD18-D441-4FC3-8AB4-9BB3D839485D}" type="presParOf" srcId="{ED321948-26BA-4DDA-9D0F-684F11AAA3F4}" destId="{8E1EB67A-D8C1-49F0-A10B-EE34EE76F0B4}" srcOrd="1" destOrd="0" presId="urn:microsoft.com/office/officeart/2005/8/layout/orgChart1"/>
    <dgm:cxn modelId="{E4BC9F33-9AE0-4FF7-9686-FEB9BF12F9E1}" type="presParOf" srcId="{47DF38CD-8E89-4257-A495-ACE6374D1C46}" destId="{C005819D-149F-4787-8AF5-4379F781051C}" srcOrd="1" destOrd="0" presId="urn:microsoft.com/office/officeart/2005/8/layout/orgChart1"/>
    <dgm:cxn modelId="{FBBB54A4-9A3C-4A1B-84A5-6A21D7DB6D23}" type="presParOf" srcId="{C005819D-149F-4787-8AF5-4379F781051C}" destId="{009C09AC-E655-4A62-BFFA-0F503A38FAF0}" srcOrd="0" destOrd="0" presId="urn:microsoft.com/office/officeart/2005/8/layout/orgChart1"/>
    <dgm:cxn modelId="{219B2AF5-E889-4740-863F-0AB72209C768}" type="presParOf" srcId="{C005819D-149F-4787-8AF5-4379F781051C}" destId="{4088913D-B32E-434F-8F49-908B2DF73195}" srcOrd="1" destOrd="0" presId="urn:microsoft.com/office/officeart/2005/8/layout/orgChart1"/>
    <dgm:cxn modelId="{79393827-DBF2-4576-AEAD-BCA83E34CDDA}" type="presParOf" srcId="{4088913D-B32E-434F-8F49-908B2DF73195}" destId="{3840CB5C-E918-4F4B-8F4E-6D8B06B4CAED}" srcOrd="0" destOrd="0" presId="urn:microsoft.com/office/officeart/2005/8/layout/orgChart1"/>
    <dgm:cxn modelId="{1687BA5F-A7B0-4043-9236-A00D3B2E270A}" type="presParOf" srcId="{3840CB5C-E918-4F4B-8F4E-6D8B06B4CAED}" destId="{1BD98EF8-2CB6-4DC5-B587-24DDBCD186DD}" srcOrd="0" destOrd="0" presId="urn:microsoft.com/office/officeart/2005/8/layout/orgChart1"/>
    <dgm:cxn modelId="{E01BCF62-2E15-4EB8-B4EF-8A13BF075D6B}" type="presParOf" srcId="{3840CB5C-E918-4F4B-8F4E-6D8B06B4CAED}" destId="{8DA7140E-7CEB-4539-ADD2-C12F7E40C0B0}" srcOrd="1" destOrd="0" presId="urn:microsoft.com/office/officeart/2005/8/layout/orgChart1"/>
    <dgm:cxn modelId="{F73A121B-11C6-40BF-8F39-9D4E709AD3AC}" type="presParOf" srcId="{4088913D-B32E-434F-8F49-908B2DF73195}" destId="{4679A279-3379-4AAC-8131-33D7780C4911}" srcOrd="1" destOrd="0" presId="urn:microsoft.com/office/officeart/2005/8/layout/orgChart1"/>
    <dgm:cxn modelId="{D6D1A01C-ECB4-4742-B78B-2B629CDCE17F}" type="presParOf" srcId="{4088913D-B32E-434F-8F49-908B2DF73195}" destId="{930296F6-104D-458A-BAA2-A7589FBD5ABD}" srcOrd="2" destOrd="0" presId="urn:microsoft.com/office/officeart/2005/8/layout/orgChart1"/>
    <dgm:cxn modelId="{CA9AFC75-F8C9-44E8-87E4-BFEDC927C31B}" type="presParOf" srcId="{C005819D-149F-4787-8AF5-4379F781051C}" destId="{EC5E7EC3-43D4-4237-A072-03F569E0CE0E}" srcOrd="2" destOrd="0" presId="urn:microsoft.com/office/officeart/2005/8/layout/orgChart1"/>
    <dgm:cxn modelId="{5D9BB1FF-2901-4D8E-9D4E-A7CBA05567EB}" type="presParOf" srcId="{C005819D-149F-4787-8AF5-4379F781051C}" destId="{26AFCCF0-15B3-4A7C-BE00-77F6F36B92EC}" srcOrd="3" destOrd="0" presId="urn:microsoft.com/office/officeart/2005/8/layout/orgChart1"/>
    <dgm:cxn modelId="{CE72D17C-A797-48E1-B463-4B6466347CD3}" type="presParOf" srcId="{26AFCCF0-15B3-4A7C-BE00-77F6F36B92EC}" destId="{AD8F8DF3-407C-4687-85BD-9149813E6706}" srcOrd="0" destOrd="0" presId="urn:microsoft.com/office/officeart/2005/8/layout/orgChart1"/>
    <dgm:cxn modelId="{0F2F59FE-104C-4769-9C6E-24310C7F473C}" type="presParOf" srcId="{AD8F8DF3-407C-4687-85BD-9149813E6706}" destId="{5A54C8A4-B0C8-4803-BDAA-622C7C6300F4}" srcOrd="0" destOrd="0" presId="urn:microsoft.com/office/officeart/2005/8/layout/orgChart1"/>
    <dgm:cxn modelId="{A0BB1F10-056F-4FEB-9700-97739A2E7F7C}" type="presParOf" srcId="{AD8F8DF3-407C-4687-85BD-9149813E6706}" destId="{8A7B05B2-0121-49D0-B746-2F01A17F0E50}" srcOrd="1" destOrd="0" presId="urn:microsoft.com/office/officeart/2005/8/layout/orgChart1"/>
    <dgm:cxn modelId="{4B381810-045A-4801-855F-57056871DD02}" type="presParOf" srcId="{26AFCCF0-15B3-4A7C-BE00-77F6F36B92EC}" destId="{FD0B854B-9F80-42A1-AD57-A55C53D902A7}" srcOrd="1" destOrd="0" presId="urn:microsoft.com/office/officeart/2005/8/layout/orgChart1"/>
    <dgm:cxn modelId="{CEAE37BD-3113-4F26-B248-EADEADD9ED2A}" type="presParOf" srcId="{26AFCCF0-15B3-4A7C-BE00-77F6F36B92EC}" destId="{C907D8BC-2259-4F5D-9804-037A5026EF65}" srcOrd="2" destOrd="0" presId="urn:microsoft.com/office/officeart/2005/8/layout/orgChart1"/>
    <dgm:cxn modelId="{04DEC9CC-78D1-40C5-9116-67CA89ADC680}" type="presParOf" srcId="{C005819D-149F-4787-8AF5-4379F781051C}" destId="{44A65484-698D-4AA8-ADF8-241BAACB620A}" srcOrd="4" destOrd="0" presId="urn:microsoft.com/office/officeart/2005/8/layout/orgChart1"/>
    <dgm:cxn modelId="{163BAD3E-F2F3-4980-8743-BDA182345574}" type="presParOf" srcId="{C005819D-149F-4787-8AF5-4379F781051C}" destId="{0938344E-F980-4835-B7CB-30715C42C188}" srcOrd="5" destOrd="0" presId="urn:microsoft.com/office/officeart/2005/8/layout/orgChart1"/>
    <dgm:cxn modelId="{948C7109-8A61-4BE7-A227-FA2147DD5BF6}" type="presParOf" srcId="{0938344E-F980-4835-B7CB-30715C42C188}" destId="{CAC0EB2C-BFF2-409C-AE39-4012CA8D97C6}" srcOrd="0" destOrd="0" presId="urn:microsoft.com/office/officeart/2005/8/layout/orgChart1"/>
    <dgm:cxn modelId="{DFF67863-921C-4CE6-A9DF-54F651117584}" type="presParOf" srcId="{CAC0EB2C-BFF2-409C-AE39-4012CA8D97C6}" destId="{21C0E02E-4896-4A2D-B648-349B5892BE27}" srcOrd="0" destOrd="0" presId="urn:microsoft.com/office/officeart/2005/8/layout/orgChart1"/>
    <dgm:cxn modelId="{D1315013-0646-422A-AB5C-11CC2321BBC5}" type="presParOf" srcId="{CAC0EB2C-BFF2-409C-AE39-4012CA8D97C6}" destId="{00298548-DA56-4592-A4EE-ACCFF25C853C}" srcOrd="1" destOrd="0" presId="urn:microsoft.com/office/officeart/2005/8/layout/orgChart1"/>
    <dgm:cxn modelId="{8EFD4DA8-135F-46C6-A09D-C6D6E043B98D}" type="presParOf" srcId="{0938344E-F980-4835-B7CB-30715C42C188}" destId="{775281A2-E03F-4C46-B204-9F2A7F61D271}" srcOrd="1" destOrd="0" presId="urn:microsoft.com/office/officeart/2005/8/layout/orgChart1"/>
    <dgm:cxn modelId="{83A2965D-4491-4417-9808-3B5E89754A02}" type="presParOf" srcId="{0938344E-F980-4835-B7CB-30715C42C188}" destId="{8A507642-A4EA-4513-8DA9-2C8F96C8DF9A}" srcOrd="2" destOrd="0" presId="urn:microsoft.com/office/officeart/2005/8/layout/orgChart1"/>
    <dgm:cxn modelId="{8BF10A7A-0DD1-4070-91B7-3FDAC54B4CDA}" type="presParOf" srcId="{47DF38CD-8E89-4257-A495-ACE6374D1C46}" destId="{E6090F2E-3AB3-4717-8382-318966D40B50}" srcOrd="2" destOrd="0" presId="urn:microsoft.com/office/officeart/2005/8/layout/orgChart1"/>
    <dgm:cxn modelId="{B8FB67CA-D808-48FD-9127-CD1BB34655D9}" type="presParOf" srcId="{146ED1DC-D21E-4148-B1DF-871673AC1723}" destId="{418A1FE4-3C6B-46E7-8153-5877297ADA21}" srcOrd="2" destOrd="0" presId="urn:microsoft.com/office/officeart/2005/8/layout/orgChart1"/>
    <dgm:cxn modelId="{9550112A-9848-45D9-9A60-DCE30CBCC58B}" type="presParOf" srcId="{759FEACB-D2F6-4ECC-87DD-23B1FDB7B4E4}" destId="{C0F8ED85-9434-4DA1-B9D0-6719138242BE}" srcOrd="2" destOrd="0" presId="urn:microsoft.com/office/officeart/2005/8/layout/orgChart1"/>
    <dgm:cxn modelId="{3640D94D-6576-45BC-AF6F-D7031AFDBC80}" type="presParOf" srcId="{82AAF58B-5004-4322-9F57-55D19584E6A1}" destId="{4910D033-EF53-4D1A-9737-58031B120BF1}" srcOrd="2" destOrd="0" presId="urn:microsoft.com/office/officeart/2005/8/layout/orgChart1"/>
    <dgm:cxn modelId="{2B596510-3711-4918-A414-02D8D1BFAAA6}" type="presParOf" srcId="{82AAF58B-5004-4322-9F57-55D19584E6A1}" destId="{90B353A1-88DD-4147-BA0D-D4ED7522E6D7}" srcOrd="3" destOrd="0" presId="urn:microsoft.com/office/officeart/2005/8/layout/orgChart1"/>
    <dgm:cxn modelId="{44D42D3B-36A1-40E6-94D0-D3365198CC0E}" type="presParOf" srcId="{90B353A1-88DD-4147-BA0D-D4ED7522E6D7}" destId="{AA895944-BF0E-408F-A99A-CBDDC20DCED8}" srcOrd="0" destOrd="0" presId="urn:microsoft.com/office/officeart/2005/8/layout/orgChart1"/>
    <dgm:cxn modelId="{A8CB9534-D69E-48E3-8DCD-94FA10034C2F}" type="presParOf" srcId="{AA895944-BF0E-408F-A99A-CBDDC20DCED8}" destId="{724B5136-CA4B-4AF6-A66E-4EB6C5C9C017}" srcOrd="0" destOrd="0" presId="urn:microsoft.com/office/officeart/2005/8/layout/orgChart1"/>
    <dgm:cxn modelId="{0C031E2B-2424-435D-9F98-CB5AD2D8DFBF}" type="presParOf" srcId="{AA895944-BF0E-408F-A99A-CBDDC20DCED8}" destId="{D29FFBCB-A4B9-44D7-ADD4-AB41FB28124B}" srcOrd="1" destOrd="0" presId="urn:microsoft.com/office/officeart/2005/8/layout/orgChart1"/>
    <dgm:cxn modelId="{4B9237AA-03F8-4583-8826-41C5DD8B9217}" type="presParOf" srcId="{90B353A1-88DD-4147-BA0D-D4ED7522E6D7}" destId="{AC15201C-D77C-4ABE-A72A-D36E49982F0E}" srcOrd="1" destOrd="0" presId="urn:microsoft.com/office/officeart/2005/8/layout/orgChart1"/>
    <dgm:cxn modelId="{B64CD89D-9BD5-40A4-97DE-086D8FD62464}" type="presParOf" srcId="{AC15201C-D77C-4ABE-A72A-D36E49982F0E}" destId="{E5C6E697-3F04-45F0-A704-D09BD5BFB024}" srcOrd="0" destOrd="0" presId="urn:microsoft.com/office/officeart/2005/8/layout/orgChart1"/>
    <dgm:cxn modelId="{5DB87313-367E-47CC-9568-0B26FAB98B93}" type="presParOf" srcId="{AC15201C-D77C-4ABE-A72A-D36E49982F0E}" destId="{9EC8EEBC-40B9-4F12-B120-26867C9ADE88}" srcOrd="1" destOrd="0" presId="urn:microsoft.com/office/officeart/2005/8/layout/orgChart1"/>
    <dgm:cxn modelId="{152AB7A9-F57D-4E1B-BB56-7B47FD3224CC}" type="presParOf" srcId="{9EC8EEBC-40B9-4F12-B120-26867C9ADE88}" destId="{85C600DD-ABCE-44E8-B29D-4CF69172D1B1}" srcOrd="0" destOrd="0" presId="urn:microsoft.com/office/officeart/2005/8/layout/orgChart1"/>
    <dgm:cxn modelId="{BFDD5752-D4D6-4F33-B116-94307B9A358A}" type="presParOf" srcId="{85C600DD-ABCE-44E8-B29D-4CF69172D1B1}" destId="{17585BDA-023F-4CFB-ACDF-8728AC6122C9}" srcOrd="0" destOrd="0" presId="urn:microsoft.com/office/officeart/2005/8/layout/orgChart1"/>
    <dgm:cxn modelId="{57A42593-81ED-49E7-B9D1-027D83C811A4}" type="presParOf" srcId="{85C600DD-ABCE-44E8-B29D-4CF69172D1B1}" destId="{04E05A0D-A626-406C-B25A-89F9026DD965}" srcOrd="1" destOrd="0" presId="urn:microsoft.com/office/officeart/2005/8/layout/orgChart1"/>
    <dgm:cxn modelId="{C0E3E5C8-0A83-408F-B731-8955938D9ACD}" type="presParOf" srcId="{9EC8EEBC-40B9-4F12-B120-26867C9ADE88}" destId="{ED80E5AC-19B9-4C9D-8833-4D096C35B414}" srcOrd="1" destOrd="0" presId="urn:microsoft.com/office/officeart/2005/8/layout/orgChart1"/>
    <dgm:cxn modelId="{2F00C027-D3BD-4DF2-9153-B5F10DB7EF3E}" type="presParOf" srcId="{ED80E5AC-19B9-4C9D-8833-4D096C35B414}" destId="{2E2EC516-18AF-4F16-AD03-A37D5C1AB8E3}" srcOrd="0" destOrd="0" presId="urn:microsoft.com/office/officeart/2005/8/layout/orgChart1"/>
    <dgm:cxn modelId="{E09F6FAB-01B8-402F-87B2-E74DDDC7BC9E}" type="presParOf" srcId="{ED80E5AC-19B9-4C9D-8833-4D096C35B414}" destId="{1813EDA7-075D-47B3-9E2E-40A3A2927CD4}" srcOrd="1" destOrd="0" presId="urn:microsoft.com/office/officeart/2005/8/layout/orgChart1"/>
    <dgm:cxn modelId="{FA339609-3A86-490B-BB4B-96C206670B9A}" type="presParOf" srcId="{1813EDA7-075D-47B3-9E2E-40A3A2927CD4}" destId="{0E6171B4-03C4-43EB-8BB7-42CFDC7B3D6A}" srcOrd="0" destOrd="0" presId="urn:microsoft.com/office/officeart/2005/8/layout/orgChart1"/>
    <dgm:cxn modelId="{759F4738-69AB-45C5-945E-5BFAA025521C}" type="presParOf" srcId="{0E6171B4-03C4-43EB-8BB7-42CFDC7B3D6A}" destId="{9807D6D8-0F85-492F-A659-F4A3CE6854CB}" srcOrd="0" destOrd="0" presId="urn:microsoft.com/office/officeart/2005/8/layout/orgChart1"/>
    <dgm:cxn modelId="{04406D44-6A06-492C-80E3-0288D7D53EBC}" type="presParOf" srcId="{0E6171B4-03C4-43EB-8BB7-42CFDC7B3D6A}" destId="{531E60BA-7829-4A04-BC64-D1DE1DC7D430}" srcOrd="1" destOrd="0" presId="urn:microsoft.com/office/officeart/2005/8/layout/orgChart1"/>
    <dgm:cxn modelId="{E1BC4B60-46B5-4945-9C90-A1F94CB2639D}" type="presParOf" srcId="{1813EDA7-075D-47B3-9E2E-40A3A2927CD4}" destId="{5E9231A8-34F3-4C09-94E1-2CCC7AE3B826}" srcOrd="1" destOrd="0" presId="urn:microsoft.com/office/officeart/2005/8/layout/orgChart1"/>
    <dgm:cxn modelId="{0C6F3D8F-F3BC-40B8-8173-8DD758942C7A}" type="presParOf" srcId="{1813EDA7-075D-47B3-9E2E-40A3A2927CD4}" destId="{059E1F16-35EF-4840-999F-7F25BB40999B}" srcOrd="2" destOrd="0" presId="urn:microsoft.com/office/officeart/2005/8/layout/orgChart1"/>
    <dgm:cxn modelId="{F5EBD26D-0E97-4B4C-BD99-FB14FA3BF998}" type="presParOf" srcId="{ED80E5AC-19B9-4C9D-8833-4D096C35B414}" destId="{710F8FB0-AC99-4E94-B736-7792F460699E}" srcOrd="2" destOrd="0" presId="urn:microsoft.com/office/officeart/2005/8/layout/orgChart1"/>
    <dgm:cxn modelId="{22AA8EDA-5244-42FD-ADF7-2542766AE8A1}" type="presParOf" srcId="{ED80E5AC-19B9-4C9D-8833-4D096C35B414}" destId="{42E6247E-0996-47E6-83E7-D972A543A63A}" srcOrd="3" destOrd="0" presId="urn:microsoft.com/office/officeart/2005/8/layout/orgChart1"/>
    <dgm:cxn modelId="{87C6E5D7-DD8E-47A8-B96D-AFEAACF29407}" type="presParOf" srcId="{42E6247E-0996-47E6-83E7-D972A543A63A}" destId="{30199A5D-6DA8-44F8-A319-68A564940C11}" srcOrd="0" destOrd="0" presId="urn:microsoft.com/office/officeart/2005/8/layout/orgChart1"/>
    <dgm:cxn modelId="{535FFE05-6084-4AFE-97CA-2994166227A4}" type="presParOf" srcId="{30199A5D-6DA8-44F8-A319-68A564940C11}" destId="{F101225B-5B10-4F9E-86B3-922F7DDD9D7C}" srcOrd="0" destOrd="0" presId="urn:microsoft.com/office/officeart/2005/8/layout/orgChart1"/>
    <dgm:cxn modelId="{7D9F9A2C-2F8C-49EA-BA65-89A2941C9A29}" type="presParOf" srcId="{30199A5D-6DA8-44F8-A319-68A564940C11}" destId="{3E47C0B1-1D8A-49D4-97F8-E15CF991C725}" srcOrd="1" destOrd="0" presId="urn:microsoft.com/office/officeart/2005/8/layout/orgChart1"/>
    <dgm:cxn modelId="{A4023B6F-80F4-412C-A4C8-39CCE581894B}" type="presParOf" srcId="{42E6247E-0996-47E6-83E7-D972A543A63A}" destId="{FB5446FD-5983-46E0-8D83-3E48D4851D8B}" srcOrd="1" destOrd="0" presId="urn:microsoft.com/office/officeart/2005/8/layout/orgChart1"/>
    <dgm:cxn modelId="{C0408538-DD2B-4D91-8EE4-32781702975C}" type="presParOf" srcId="{42E6247E-0996-47E6-83E7-D972A543A63A}" destId="{95083ECC-2C4A-4502-985E-5C1DFC844673}" srcOrd="2" destOrd="0" presId="urn:microsoft.com/office/officeart/2005/8/layout/orgChart1"/>
    <dgm:cxn modelId="{485C1C14-F20A-49EB-805A-33D283FDC396}" type="presParOf" srcId="{9EC8EEBC-40B9-4F12-B120-26867C9ADE88}" destId="{010C931F-6AEE-44BC-A870-682709D5AF38}" srcOrd="2" destOrd="0" presId="urn:microsoft.com/office/officeart/2005/8/layout/orgChart1"/>
    <dgm:cxn modelId="{C9686680-BFA1-4D97-8EF1-89999BAC1F42}" type="presParOf" srcId="{90B353A1-88DD-4147-BA0D-D4ED7522E6D7}" destId="{782252B7-9EAA-4D7E-81CF-618D2F04932B}" srcOrd="2" destOrd="0" presId="urn:microsoft.com/office/officeart/2005/8/layout/orgChart1"/>
    <dgm:cxn modelId="{A70EA8C2-5171-480F-84C5-627FBA1A54AF}" type="presParOf" srcId="{82AAF58B-5004-4322-9F57-55D19584E6A1}" destId="{4CC44374-3009-46C6-BA30-BAEDE769B16D}" srcOrd="4" destOrd="0" presId="urn:microsoft.com/office/officeart/2005/8/layout/orgChart1"/>
    <dgm:cxn modelId="{81FB0F2D-9A15-4B40-9D5E-23818C1F2B92}" type="presParOf" srcId="{82AAF58B-5004-4322-9F57-55D19584E6A1}" destId="{204A1743-4B6C-4EDF-A06E-6907E2DCBE3B}" srcOrd="5" destOrd="0" presId="urn:microsoft.com/office/officeart/2005/8/layout/orgChart1"/>
    <dgm:cxn modelId="{74088D6A-B237-4AB1-B5A0-04945FF7A3A1}" type="presParOf" srcId="{204A1743-4B6C-4EDF-A06E-6907E2DCBE3B}" destId="{8F6B0160-BA9A-44CC-A285-48D4C5F6C3B1}" srcOrd="0" destOrd="0" presId="urn:microsoft.com/office/officeart/2005/8/layout/orgChart1"/>
    <dgm:cxn modelId="{B54FFE83-F217-4C03-B681-1C2888704BC0}" type="presParOf" srcId="{8F6B0160-BA9A-44CC-A285-48D4C5F6C3B1}" destId="{C50E79C2-256A-4FBE-B3F6-A55308DB1EA6}" srcOrd="0" destOrd="0" presId="urn:microsoft.com/office/officeart/2005/8/layout/orgChart1"/>
    <dgm:cxn modelId="{26252F50-2EBF-46EC-B66C-AA48B661A867}" type="presParOf" srcId="{8F6B0160-BA9A-44CC-A285-48D4C5F6C3B1}" destId="{563521E4-115C-4410-983E-8773B5E6002A}" srcOrd="1" destOrd="0" presId="urn:microsoft.com/office/officeart/2005/8/layout/orgChart1"/>
    <dgm:cxn modelId="{4B324B01-63F0-4669-A460-728F94B0191D}" type="presParOf" srcId="{204A1743-4B6C-4EDF-A06E-6907E2DCBE3B}" destId="{C227A951-3C40-43FA-B4CB-F7BBDA93ABA0}" srcOrd="1" destOrd="0" presId="urn:microsoft.com/office/officeart/2005/8/layout/orgChart1"/>
    <dgm:cxn modelId="{7CE5B88E-A37E-4B9D-82F3-740662885840}" type="presParOf" srcId="{C227A951-3C40-43FA-B4CB-F7BBDA93ABA0}" destId="{AB3285F5-3D9B-41C6-A3E4-74E973D34BE4}" srcOrd="0" destOrd="0" presId="urn:microsoft.com/office/officeart/2005/8/layout/orgChart1"/>
    <dgm:cxn modelId="{8A314503-3D11-44CA-80D3-F134DD7D9556}" type="presParOf" srcId="{C227A951-3C40-43FA-B4CB-F7BBDA93ABA0}" destId="{141A7897-0C41-4AB5-8292-D24A7FC86438}" srcOrd="1" destOrd="0" presId="urn:microsoft.com/office/officeart/2005/8/layout/orgChart1"/>
    <dgm:cxn modelId="{42491701-15E0-47B8-8304-63B054ECEFA3}" type="presParOf" srcId="{141A7897-0C41-4AB5-8292-D24A7FC86438}" destId="{9F1CC4AD-94E2-403C-8B4C-3AB2FA7050B5}" srcOrd="0" destOrd="0" presId="urn:microsoft.com/office/officeart/2005/8/layout/orgChart1"/>
    <dgm:cxn modelId="{F1CC746A-B986-4875-9F43-A539BEF94A9B}" type="presParOf" srcId="{9F1CC4AD-94E2-403C-8B4C-3AB2FA7050B5}" destId="{F223A0FD-833C-436B-BDDF-2EAEAD90B9A4}" srcOrd="0" destOrd="0" presId="urn:microsoft.com/office/officeart/2005/8/layout/orgChart1"/>
    <dgm:cxn modelId="{918CCE04-3BCB-4F7B-9FB1-2CD01CA528F4}" type="presParOf" srcId="{9F1CC4AD-94E2-403C-8B4C-3AB2FA7050B5}" destId="{57770BAF-A690-433A-B939-71C86F4B7CAF}" srcOrd="1" destOrd="0" presId="urn:microsoft.com/office/officeart/2005/8/layout/orgChart1"/>
    <dgm:cxn modelId="{3F236C13-9C7D-4B8B-8991-9EE6E64917EA}" type="presParOf" srcId="{141A7897-0C41-4AB5-8292-D24A7FC86438}" destId="{5C022347-4D7E-4B83-ADC8-392D6576FADC}" srcOrd="1" destOrd="0" presId="urn:microsoft.com/office/officeart/2005/8/layout/orgChart1"/>
    <dgm:cxn modelId="{A4E1662A-8DAF-4036-9F9C-BAC70FB5EC27}" type="presParOf" srcId="{5C022347-4D7E-4B83-ADC8-392D6576FADC}" destId="{1DCF5B6C-C5D5-4759-9052-1FD4E48F9D97}" srcOrd="0" destOrd="0" presId="urn:microsoft.com/office/officeart/2005/8/layout/orgChart1"/>
    <dgm:cxn modelId="{42A6F45E-28F4-4CB3-8073-3ABF8B7815CA}" type="presParOf" srcId="{5C022347-4D7E-4B83-ADC8-392D6576FADC}" destId="{AEA52BF7-5625-48EC-A73C-BAE4DD0DDFF5}" srcOrd="1" destOrd="0" presId="urn:microsoft.com/office/officeart/2005/8/layout/orgChart1"/>
    <dgm:cxn modelId="{6559D393-A410-4257-8E51-B8D6B883F8F0}" type="presParOf" srcId="{AEA52BF7-5625-48EC-A73C-BAE4DD0DDFF5}" destId="{0DC26CB4-84E8-4F1C-9418-C54E7E637036}" srcOrd="0" destOrd="0" presId="urn:microsoft.com/office/officeart/2005/8/layout/orgChart1"/>
    <dgm:cxn modelId="{2DB75C37-92C0-48F7-BAA3-33323D74EF62}" type="presParOf" srcId="{0DC26CB4-84E8-4F1C-9418-C54E7E637036}" destId="{9DEEF92C-5E43-4B0A-8DD5-4186D05E2238}" srcOrd="0" destOrd="0" presId="urn:microsoft.com/office/officeart/2005/8/layout/orgChart1"/>
    <dgm:cxn modelId="{A543AD0D-3EED-4309-B446-BEF97AFCB462}" type="presParOf" srcId="{0DC26CB4-84E8-4F1C-9418-C54E7E637036}" destId="{773370FC-20AB-446E-9979-0B459A0F1998}" srcOrd="1" destOrd="0" presId="urn:microsoft.com/office/officeart/2005/8/layout/orgChart1"/>
    <dgm:cxn modelId="{D63F3BEF-83FC-48FB-8C6B-D2F4C6940AC4}" type="presParOf" srcId="{AEA52BF7-5625-48EC-A73C-BAE4DD0DDFF5}" destId="{015C540B-78C9-433B-9131-32BA7CFB8707}" srcOrd="1" destOrd="0" presId="urn:microsoft.com/office/officeart/2005/8/layout/orgChart1"/>
    <dgm:cxn modelId="{57CC7CF1-2F6A-48D7-97B2-4FA965E5FF44}" type="presParOf" srcId="{AEA52BF7-5625-48EC-A73C-BAE4DD0DDFF5}" destId="{BF5B8187-DE23-4C0F-BBF0-4331DAA614A8}" srcOrd="2" destOrd="0" presId="urn:microsoft.com/office/officeart/2005/8/layout/orgChart1"/>
    <dgm:cxn modelId="{5051CC96-6B9E-4204-8ACD-10AA6D73F6AB}" type="presParOf" srcId="{5C022347-4D7E-4B83-ADC8-392D6576FADC}" destId="{27FCE6C5-AADC-4789-8E74-7ECF3B7270B7}" srcOrd="2" destOrd="0" presId="urn:microsoft.com/office/officeart/2005/8/layout/orgChart1"/>
    <dgm:cxn modelId="{67131A82-98B6-4F3B-90F2-06E5D4A260B0}" type="presParOf" srcId="{5C022347-4D7E-4B83-ADC8-392D6576FADC}" destId="{66E9DBA8-302A-4E6E-AD69-EA11F7D4EB21}" srcOrd="3" destOrd="0" presId="urn:microsoft.com/office/officeart/2005/8/layout/orgChart1"/>
    <dgm:cxn modelId="{2126B8B8-CEE8-4858-AB81-062B866E1D96}" type="presParOf" srcId="{66E9DBA8-302A-4E6E-AD69-EA11F7D4EB21}" destId="{54B95705-5411-4FA8-8574-D65E0817FB3A}" srcOrd="0" destOrd="0" presId="urn:microsoft.com/office/officeart/2005/8/layout/orgChart1"/>
    <dgm:cxn modelId="{03F181A6-7A54-49F2-A617-D1DA8F9D1802}" type="presParOf" srcId="{54B95705-5411-4FA8-8574-D65E0817FB3A}" destId="{BB1C06D4-5D0E-4915-BED3-89DA84165B50}" srcOrd="0" destOrd="0" presId="urn:microsoft.com/office/officeart/2005/8/layout/orgChart1"/>
    <dgm:cxn modelId="{2A7DF734-8E1C-4B50-B92F-379E49285337}" type="presParOf" srcId="{54B95705-5411-4FA8-8574-D65E0817FB3A}" destId="{EBD9AE29-C5FC-407E-89FE-BEE883F50107}" srcOrd="1" destOrd="0" presId="urn:microsoft.com/office/officeart/2005/8/layout/orgChart1"/>
    <dgm:cxn modelId="{01621B52-7BF9-436D-B1F5-439169697EAA}" type="presParOf" srcId="{66E9DBA8-302A-4E6E-AD69-EA11F7D4EB21}" destId="{DA69D83D-DAF2-4749-BC2B-1C29F01A0C4F}" srcOrd="1" destOrd="0" presId="urn:microsoft.com/office/officeart/2005/8/layout/orgChart1"/>
    <dgm:cxn modelId="{41F0A2BC-A4B1-42C1-8741-6A9701CE471B}" type="presParOf" srcId="{66E9DBA8-302A-4E6E-AD69-EA11F7D4EB21}" destId="{C54D9435-4A19-46A7-882C-FF1D5B12429D}" srcOrd="2" destOrd="0" presId="urn:microsoft.com/office/officeart/2005/8/layout/orgChart1"/>
    <dgm:cxn modelId="{9DFEEB9B-04BB-47C9-B2EC-923BED2B5327}" type="presParOf" srcId="{5C022347-4D7E-4B83-ADC8-392D6576FADC}" destId="{234DC6C3-4D57-4B3A-ADC2-219B3555C676}" srcOrd="4" destOrd="0" presId="urn:microsoft.com/office/officeart/2005/8/layout/orgChart1"/>
    <dgm:cxn modelId="{D94F4FB5-5084-45D3-9E83-5E6384D7F845}" type="presParOf" srcId="{5C022347-4D7E-4B83-ADC8-392D6576FADC}" destId="{20F6C9B9-C659-4EF2-963B-964C5F5E7C9B}" srcOrd="5" destOrd="0" presId="urn:microsoft.com/office/officeart/2005/8/layout/orgChart1"/>
    <dgm:cxn modelId="{0208D429-1CF6-4258-9481-C6558F01E866}" type="presParOf" srcId="{20F6C9B9-C659-4EF2-963B-964C5F5E7C9B}" destId="{3B9E3A26-437C-4759-ACFD-3EFDD0DA129F}" srcOrd="0" destOrd="0" presId="urn:microsoft.com/office/officeart/2005/8/layout/orgChart1"/>
    <dgm:cxn modelId="{B05F547E-26DD-4718-A33B-D7CEE2A97B18}" type="presParOf" srcId="{3B9E3A26-437C-4759-ACFD-3EFDD0DA129F}" destId="{D360E9B6-AB1D-4CE9-B653-A555A7F5681F}" srcOrd="0" destOrd="0" presId="urn:microsoft.com/office/officeart/2005/8/layout/orgChart1"/>
    <dgm:cxn modelId="{4B004DEB-959F-428C-94D1-0AF31CF44627}" type="presParOf" srcId="{3B9E3A26-437C-4759-ACFD-3EFDD0DA129F}" destId="{575206C5-D2CB-424E-A8AF-2FC1EA21C109}" srcOrd="1" destOrd="0" presId="urn:microsoft.com/office/officeart/2005/8/layout/orgChart1"/>
    <dgm:cxn modelId="{0CDE0454-052B-4B4F-9900-DAAFEAFDF317}" type="presParOf" srcId="{20F6C9B9-C659-4EF2-963B-964C5F5E7C9B}" destId="{C4B38BCC-19A4-4F75-8B3A-E0040C73E8AD}" srcOrd="1" destOrd="0" presId="urn:microsoft.com/office/officeart/2005/8/layout/orgChart1"/>
    <dgm:cxn modelId="{79B9FFD3-1318-4155-BEA7-0B4FE62F5781}" type="presParOf" srcId="{20F6C9B9-C659-4EF2-963B-964C5F5E7C9B}" destId="{0C37C33A-3270-4EC3-B154-07EEE567A3B8}" srcOrd="2" destOrd="0" presId="urn:microsoft.com/office/officeart/2005/8/layout/orgChart1"/>
    <dgm:cxn modelId="{4A190B9E-F061-4062-B733-113D0E6E510F}" type="presParOf" srcId="{141A7897-0C41-4AB5-8292-D24A7FC86438}" destId="{6B74642E-9FC0-4E76-8472-937B40B58968}" srcOrd="2" destOrd="0" presId="urn:microsoft.com/office/officeart/2005/8/layout/orgChart1"/>
    <dgm:cxn modelId="{5C1A7DF1-244E-42CF-9ED9-7EC0A28BD7F1}" type="presParOf" srcId="{204A1743-4B6C-4EDF-A06E-6907E2DCBE3B}" destId="{EC9486B5-C8E3-4EA0-BB98-06DDAAB7598F}" srcOrd="2" destOrd="0" presId="urn:microsoft.com/office/officeart/2005/8/layout/orgChart1"/>
    <dgm:cxn modelId="{A521A156-5B5D-4574-9E68-125639CC851F}" type="presParOf" srcId="{C69705F9-7341-4633-8BF2-EE0279E2E811}" destId="{FE73F3FB-3329-4C24-A432-E37789C2F2A8}" srcOrd="2" destOrd="0" presId="urn:microsoft.com/office/officeart/2005/8/layout/orgChart1"/>
    <dgm:cxn modelId="{98B9943D-D385-45AC-8BF1-510EB0928660}" type="presParOf" srcId="{AE2D39C4-F21C-46E1-8389-1FCFE7F51648}" destId="{7953F42F-8968-4F55-A37B-2879F7CBF8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DCC367-9CC0-4D78-AB75-E23594AF7986}" type="doc">
      <dgm:prSet loTypeId="urn:microsoft.com/office/officeart/2005/8/layout/orgChart1" loCatId="hierarchy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EA026B2-AE6B-4FDF-BD15-AEE54CBFDAFF}">
      <dgm:prSet phldrT="[Text]"/>
      <dgm:spPr/>
      <dgm:t>
        <a:bodyPr/>
        <a:lstStyle/>
        <a:p>
          <a:r>
            <a:rPr lang="en-US" dirty="0" err="1" smtClean="0"/>
            <a:t>bfo</a:t>
          </a:r>
          <a:r>
            <a:rPr lang="en-US" smtClean="0"/>
            <a:t>: Generically </a:t>
          </a:r>
          <a:r>
            <a:rPr lang="en-US" dirty="0" smtClean="0"/>
            <a:t>Dependent Continuant</a:t>
          </a:r>
          <a:endParaRPr lang="en-US" dirty="0"/>
        </a:p>
      </dgm:t>
    </dgm:pt>
    <dgm:pt modelId="{0787C96A-3E11-4D49-9A40-57453DD56899}" type="parTrans" cxnId="{C4E49075-190B-4EA9-9A76-C22654FB0EC8}">
      <dgm:prSet/>
      <dgm:spPr/>
      <dgm:t>
        <a:bodyPr/>
        <a:lstStyle/>
        <a:p>
          <a:endParaRPr lang="en-US"/>
        </a:p>
      </dgm:t>
    </dgm:pt>
    <dgm:pt modelId="{56ABAFBE-CD70-4415-A223-6AEDD4770308}" type="sibTrans" cxnId="{C4E49075-190B-4EA9-9A76-C22654FB0EC8}">
      <dgm:prSet/>
      <dgm:spPr/>
      <dgm:t>
        <a:bodyPr/>
        <a:lstStyle/>
        <a:p>
          <a:endParaRPr lang="en-US"/>
        </a:p>
      </dgm:t>
    </dgm:pt>
    <dgm:pt modelId="{329B7CCA-B0FD-41C8-AC82-BD527813A02D}">
      <dgm:prSet phldrT="[Text]"/>
      <dgm:spPr/>
      <dgm:t>
        <a:bodyPr/>
        <a:lstStyle/>
        <a:p>
          <a:r>
            <a:rPr lang="en-US" dirty="0" smtClean="0"/>
            <a:t>Information Content Entity</a:t>
          </a:r>
          <a:endParaRPr lang="en-US" dirty="0"/>
        </a:p>
      </dgm:t>
    </dgm:pt>
    <dgm:pt modelId="{A70E3A63-381A-4378-898F-966A3D1E9E7B}" type="parTrans" cxnId="{8B2BA80B-3A4C-4217-98BC-62638DF7662D}">
      <dgm:prSet/>
      <dgm:spPr/>
      <dgm:t>
        <a:bodyPr/>
        <a:lstStyle/>
        <a:p>
          <a:endParaRPr lang="en-US"/>
        </a:p>
      </dgm:t>
    </dgm:pt>
    <dgm:pt modelId="{7DD1B2D9-D6E6-4C16-8E3B-056470B12297}" type="sibTrans" cxnId="{8B2BA80B-3A4C-4217-98BC-62638DF7662D}">
      <dgm:prSet/>
      <dgm:spPr/>
      <dgm:t>
        <a:bodyPr/>
        <a:lstStyle/>
        <a:p>
          <a:endParaRPr lang="en-US"/>
        </a:p>
      </dgm:t>
    </dgm:pt>
    <dgm:pt modelId="{B69D91CA-0B29-445E-9494-B99D12ACF894}">
      <dgm:prSet phldrT="[Text]"/>
      <dgm:spPr/>
      <dgm:t>
        <a:bodyPr/>
        <a:lstStyle/>
        <a:p>
          <a:r>
            <a:rPr lang="en-US" dirty="0" smtClean="0"/>
            <a:t>Descriptive Information Content Entity</a:t>
          </a:r>
          <a:endParaRPr lang="en-US" dirty="0"/>
        </a:p>
      </dgm:t>
    </dgm:pt>
    <dgm:pt modelId="{D041A7F3-3E53-4B60-B8E2-F8436676A6C6}" type="parTrans" cxnId="{E71900B4-67C1-48BB-B26E-C8A6643A1B61}">
      <dgm:prSet/>
      <dgm:spPr/>
      <dgm:t>
        <a:bodyPr/>
        <a:lstStyle/>
        <a:p>
          <a:endParaRPr lang="en-US"/>
        </a:p>
      </dgm:t>
    </dgm:pt>
    <dgm:pt modelId="{ABAC5BE4-5F49-43D9-BF4B-418CD63F819A}" type="sibTrans" cxnId="{E71900B4-67C1-48BB-B26E-C8A6643A1B61}">
      <dgm:prSet/>
      <dgm:spPr/>
      <dgm:t>
        <a:bodyPr/>
        <a:lstStyle/>
        <a:p>
          <a:endParaRPr lang="en-US"/>
        </a:p>
      </dgm:t>
    </dgm:pt>
    <dgm:pt modelId="{CBD7DBAD-DE8D-4E98-A3FC-D2FDD47527E4}">
      <dgm:prSet phldrT="[Text]"/>
      <dgm:spPr/>
      <dgm:t>
        <a:bodyPr/>
        <a:lstStyle/>
        <a:p>
          <a:r>
            <a:rPr lang="en-US" dirty="0" smtClean="0"/>
            <a:t>Designative Information Content Entity</a:t>
          </a:r>
          <a:endParaRPr lang="en-US" dirty="0"/>
        </a:p>
      </dgm:t>
    </dgm:pt>
    <dgm:pt modelId="{8B9FF3D9-B7BD-4054-8611-AB8975C79FC7}" type="parTrans" cxnId="{385AB299-FF5E-4739-B099-3FC95DB7899E}">
      <dgm:prSet/>
      <dgm:spPr/>
      <dgm:t>
        <a:bodyPr/>
        <a:lstStyle/>
        <a:p>
          <a:endParaRPr lang="en-US"/>
        </a:p>
      </dgm:t>
    </dgm:pt>
    <dgm:pt modelId="{FEA5EC57-770E-4442-9E42-E94FD4638B36}" type="sibTrans" cxnId="{385AB299-FF5E-4739-B099-3FC95DB7899E}">
      <dgm:prSet/>
      <dgm:spPr/>
      <dgm:t>
        <a:bodyPr/>
        <a:lstStyle/>
        <a:p>
          <a:endParaRPr lang="en-US"/>
        </a:p>
      </dgm:t>
    </dgm:pt>
    <dgm:pt modelId="{032C27D4-8BF4-46F1-A995-3D5836D94E12}">
      <dgm:prSet phldrT="[Text]"/>
      <dgm:spPr/>
      <dgm:t>
        <a:bodyPr/>
        <a:lstStyle/>
        <a:p>
          <a:r>
            <a:rPr lang="en-US" dirty="0" smtClean="0"/>
            <a:t>Directive Information Content Entity</a:t>
          </a:r>
          <a:endParaRPr lang="en-US" dirty="0"/>
        </a:p>
      </dgm:t>
    </dgm:pt>
    <dgm:pt modelId="{4D8A8947-C31A-4A7D-9905-5139FAA32295}" type="parTrans" cxnId="{3E50429F-9726-4CC9-B12C-D11DF2132E37}">
      <dgm:prSet/>
      <dgm:spPr/>
      <dgm:t>
        <a:bodyPr/>
        <a:lstStyle/>
        <a:p>
          <a:endParaRPr lang="en-US"/>
        </a:p>
      </dgm:t>
    </dgm:pt>
    <dgm:pt modelId="{65191061-2FE2-4920-969E-2C91BAA8F005}" type="sibTrans" cxnId="{3E50429F-9726-4CC9-B12C-D11DF2132E37}">
      <dgm:prSet/>
      <dgm:spPr/>
      <dgm:t>
        <a:bodyPr/>
        <a:lstStyle/>
        <a:p>
          <a:endParaRPr lang="en-US"/>
        </a:p>
      </dgm:t>
    </dgm:pt>
    <dgm:pt modelId="{0398AC39-3BA5-47AA-95A4-DAF1603DC3D7}">
      <dgm:prSet phldrT="[Text]"/>
      <dgm:spPr/>
      <dgm:t>
        <a:bodyPr/>
        <a:lstStyle/>
        <a:p>
          <a:r>
            <a:rPr lang="en-US" dirty="0" smtClean="0"/>
            <a:t>Measurement Information Content Entity</a:t>
          </a:r>
          <a:endParaRPr lang="en-US" dirty="0"/>
        </a:p>
      </dgm:t>
    </dgm:pt>
    <dgm:pt modelId="{B53A963F-ACBF-4315-B713-75EB5AC0054B}" type="parTrans" cxnId="{82047D4E-7F40-424E-A903-5E4708B6A612}">
      <dgm:prSet/>
      <dgm:spPr/>
      <dgm:t>
        <a:bodyPr/>
        <a:lstStyle/>
        <a:p>
          <a:endParaRPr lang="en-US"/>
        </a:p>
      </dgm:t>
    </dgm:pt>
    <dgm:pt modelId="{3771A495-4EBA-4BBA-A50A-BC18B011E7A3}" type="sibTrans" cxnId="{82047D4E-7F40-424E-A903-5E4708B6A612}">
      <dgm:prSet/>
      <dgm:spPr/>
      <dgm:t>
        <a:bodyPr/>
        <a:lstStyle/>
        <a:p>
          <a:endParaRPr lang="en-US"/>
        </a:p>
      </dgm:t>
    </dgm:pt>
    <dgm:pt modelId="{F951C997-DCD5-4AD7-8F53-DEA96499FB62}">
      <dgm:prSet phldrT="[Text]"/>
      <dgm:spPr/>
      <dgm:t>
        <a:bodyPr/>
        <a:lstStyle/>
        <a:p>
          <a:r>
            <a:rPr lang="en-US" dirty="0" smtClean="0"/>
            <a:t>Representational Information Content Entity</a:t>
          </a:r>
          <a:endParaRPr lang="en-US" dirty="0"/>
        </a:p>
      </dgm:t>
    </dgm:pt>
    <dgm:pt modelId="{F1F11410-E4F6-4F11-BB32-CABD02F9B6F3}" type="parTrans" cxnId="{F7FFF1AD-204E-481E-BA17-CAA606578E93}">
      <dgm:prSet/>
      <dgm:spPr/>
      <dgm:t>
        <a:bodyPr/>
        <a:lstStyle/>
        <a:p>
          <a:endParaRPr lang="en-US"/>
        </a:p>
      </dgm:t>
    </dgm:pt>
    <dgm:pt modelId="{4F2D1457-236E-4E0C-86A6-3DDC6BFAADEF}" type="sibTrans" cxnId="{F7FFF1AD-204E-481E-BA17-CAA606578E93}">
      <dgm:prSet/>
      <dgm:spPr/>
      <dgm:t>
        <a:bodyPr/>
        <a:lstStyle/>
        <a:p>
          <a:endParaRPr lang="en-US"/>
        </a:p>
      </dgm:t>
    </dgm:pt>
    <dgm:pt modelId="{40791AB9-D147-4B24-88AD-AF25C283B5DC}">
      <dgm:prSet phldrT="[Text]"/>
      <dgm:spPr/>
      <dgm:t>
        <a:bodyPr/>
        <a:lstStyle/>
        <a:p>
          <a:r>
            <a:rPr lang="en-US" dirty="0" smtClean="0"/>
            <a:t>Agent Name</a:t>
          </a:r>
          <a:endParaRPr lang="en-US" dirty="0"/>
        </a:p>
      </dgm:t>
    </dgm:pt>
    <dgm:pt modelId="{7D52CD25-9D98-4C87-A52F-407ACA9660B2}" type="parTrans" cxnId="{988E07AD-7CF2-499D-8382-E2DDD8187429}">
      <dgm:prSet/>
      <dgm:spPr/>
      <dgm:t>
        <a:bodyPr/>
        <a:lstStyle/>
        <a:p>
          <a:endParaRPr lang="en-US"/>
        </a:p>
      </dgm:t>
    </dgm:pt>
    <dgm:pt modelId="{21F38433-5244-41C0-BC70-AC37928BF7B3}" type="sibTrans" cxnId="{988E07AD-7CF2-499D-8382-E2DDD8187429}">
      <dgm:prSet/>
      <dgm:spPr/>
      <dgm:t>
        <a:bodyPr/>
        <a:lstStyle/>
        <a:p>
          <a:endParaRPr lang="en-US"/>
        </a:p>
      </dgm:t>
    </dgm:pt>
    <dgm:pt modelId="{6CCB66BF-5336-4E1C-B0CA-9B10A4EB0893}">
      <dgm:prSet phldrT="[Text]"/>
      <dgm:spPr/>
      <dgm:t>
        <a:bodyPr/>
        <a:lstStyle/>
        <a:p>
          <a:r>
            <a:rPr lang="en-US" dirty="0" smtClean="0"/>
            <a:t>Telecommunication Network Address</a:t>
          </a:r>
          <a:endParaRPr lang="en-US" dirty="0"/>
        </a:p>
      </dgm:t>
    </dgm:pt>
    <dgm:pt modelId="{7114FEA4-61E9-48D7-A123-50F67E97AF02}" type="parTrans" cxnId="{A7426ADC-0E6D-4935-BC2F-EA5B51DFC4A7}">
      <dgm:prSet/>
      <dgm:spPr/>
      <dgm:t>
        <a:bodyPr/>
        <a:lstStyle/>
        <a:p>
          <a:endParaRPr lang="en-US"/>
        </a:p>
      </dgm:t>
    </dgm:pt>
    <dgm:pt modelId="{6AF23A9C-364A-439F-9DD4-122423045F79}" type="sibTrans" cxnId="{A7426ADC-0E6D-4935-BC2F-EA5B51DFC4A7}">
      <dgm:prSet/>
      <dgm:spPr/>
      <dgm:t>
        <a:bodyPr/>
        <a:lstStyle/>
        <a:p>
          <a:endParaRPr lang="en-US"/>
        </a:p>
      </dgm:t>
    </dgm:pt>
    <dgm:pt modelId="{23FFBFF1-78C3-4631-9108-B7DE3B0AA7E2}">
      <dgm:prSet phldrT="[Text]"/>
      <dgm:spPr/>
      <dgm:t>
        <a:bodyPr/>
        <a:lstStyle/>
        <a:p>
          <a:r>
            <a:rPr lang="en-US" dirty="0" smtClean="0"/>
            <a:t>Database Name</a:t>
          </a:r>
          <a:endParaRPr lang="en-US" dirty="0"/>
        </a:p>
      </dgm:t>
    </dgm:pt>
    <dgm:pt modelId="{E6875E3C-11B7-4567-992E-ABE87CCF6124}" type="parTrans" cxnId="{694E06FF-B98E-4B25-BE43-1E7AF758795A}">
      <dgm:prSet/>
      <dgm:spPr/>
      <dgm:t>
        <a:bodyPr/>
        <a:lstStyle/>
        <a:p>
          <a:endParaRPr lang="en-US"/>
        </a:p>
      </dgm:t>
    </dgm:pt>
    <dgm:pt modelId="{84C037EC-BBA1-4635-98E4-40C19243B397}" type="sibTrans" cxnId="{694E06FF-B98E-4B25-BE43-1E7AF758795A}">
      <dgm:prSet/>
      <dgm:spPr/>
      <dgm:t>
        <a:bodyPr/>
        <a:lstStyle/>
        <a:p>
          <a:endParaRPr lang="en-US"/>
        </a:p>
      </dgm:t>
    </dgm:pt>
    <dgm:pt modelId="{67FE0C2F-1ED4-40C5-AA70-231A386888D3}">
      <dgm:prSet phldrT="[Text]"/>
      <dgm:spPr/>
      <dgm:t>
        <a:bodyPr/>
        <a:lstStyle/>
        <a:p>
          <a:r>
            <a:rPr lang="en-US" dirty="0" smtClean="0"/>
            <a:t>Journal Article Title</a:t>
          </a:r>
          <a:endParaRPr lang="en-US" dirty="0"/>
        </a:p>
      </dgm:t>
    </dgm:pt>
    <dgm:pt modelId="{E950DBB1-491A-4A82-B73C-8E0BA0FE9F58}" type="parTrans" cxnId="{E0C01919-D6EF-4C50-B026-99810D5A2CAB}">
      <dgm:prSet/>
      <dgm:spPr/>
      <dgm:t>
        <a:bodyPr/>
        <a:lstStyle/>
        <a:p>
          <a:endParaRPr lang="en-US"/>
        </a:p>
      </dgm:t>
    </dgm:pt>
    <dgm:pt modelId="{E7256613-2A63-4BF7-A08A-D0D9254A3AE5}" type="sibTrans" cxnId="{E0C01919-D6EF-4C50-B026-99810D5A2CAB}">
      <dgm:prSet/>
      <dgm:spPr/>
      <dgm:t>
        <a:bodyPr/>
        <a:lstStyle/>
        <a:p>
          <a:endParaRPr lang="en-US"/>
        </a:p>
      </dgm:t>
    </dgm:pt>
    <dgm:pt modelId="{E197E83C-CE31-4138-89D1-75340AAB048F}">
      <dgm:prSet phldrT="[Text]"/>
      <dgm:spPr/>
      <dgm:t>
        <a:bodyPr/>
        <a:lstStyle/>
        <a:p>
          <a:r>
            <a:rPr lang="en-US" dirty="0" smtClean="0"/>
            <a:t>Artifact Model</a:t>
          </a:r>
          <a:endParaRPr lang="en-US" dirty="0"/>
        </a:p>
      </dgm:t>
    </dgm:pt>
    <dgm:pt modelId="{9A1B1153-8C80-4EAE-88CC-9E72A11F8CF2}" type="parTrans" cxnId="{CD3F1B6E-8CA0-405B-BAEE-3A0276F3DA20}">
      <dgm:prSet/>
      <dgm:spPr/>
      <dgm:t>
        <a:bodyPr/>
        <a:lstStyle/>
        <a:p>
          <a:endParaRPr lang="en-US"/>
        </a:p>
      </dgm:t>
    </dgm:pt>
    <dgm:pt modelId="{B0541934-702D-4144-8628-03ACE3250485}" type="sibTrans" cxnId="{CD3F1B6E-8CA0-405B-BAEE-3A0276F3DA20}">
      <dgm:prSet/>
      <dgm:spPr/>
      <dgm:t>
        <a:bodyPr/>
        <a:lstStyle/>
        <a:p>
          <a:endParaRPr lang="en-US"/>
        </a:p>
      </dgm:t>
    </dgm:pt>
    <dgm:pt modelId="{6304384E-276F-412E-AAC3-73F56C27D1DF}">
      <dgm:prSet phldrT="[Text]"/>
      <dgm:spPr/>
      <dgm:t>
        <a:bodyPr/>
        <a:lstStyle/>
        <a:p>
          <a:r>
            <a:rPr lang="en-US" dirty="0" smtClean="0"/>
            <a:t>Objective</a:t>
          </a:r>
          <a:endParaRPr lang="en-US" dirty="0"/>
        </a:p>
      </dgm:t>
    </dgm:pt>
    <dgm:pt modelId="{6A9B4D29-299A-4AAE-8CFC-E35FC870B2FF}" type="parTrans" cxnId="{052F75DE-5EE3-4DAA-ABC1-0BC5A11CA328}">
      <dgm:prSet/>
      <dgm:spPr/>
      <dgm:t>
        <a:bodyPr/>
        <a:lstStyle/>
        <a:p>
          <a:endParaRPr lang="en-US"/>
        </a:p>
      </dgm:t>
    </dgm:pt>
    <dgm:pt modelId="{09697EE2-D868-400C-9C79-BB51FD6A343F}" type="sibTrans" cxnId="{052F75DE-5EE3-4DAA-ABC1-0BC5A11CA328}">
      <dgm:prSet/>
      <dgm:spPr/>
      <dgm:t>
        <a:bodyPr/>
        <a:lstStyle/>
        <a:p>
          <a:endParaRPr lang="en-US"/>
        </a:p>
      </dgm:t>
    </dgm:pt>
    <dgm:pt modelId="{2915AD5E-1FDB-4139-BD80-52CBFAF6A230}">
      <dgm:prSet phldrT="[Text]"/>
      <dgm:spPr/>
      <dgm:t>
        <a:bodyPr/>
        <a:lstStyle/>
        <a:p>
          <a:r>
            <a:rPr lang="en-US" dirty="0" smtClean="0"/>
            <a:t>Plan Specification</a:t>
          </a:r>
          <a:endParaRPr lang="en-US" dirty="0"/>
        </a:p>
      </dgm:t>
    </dgm:pt>
    <dgm:pt modelId="{EC75B10F-297B-465B-8B17-D36142112A6A}" type="parTrans" cxnId="{AFAE80A6-DF97-4CD8-B78F-E3F582ECB81C}">
      <dgm:prSet/>
      <dgm:spPr/>
      <dgm:t>
        <a:bodyPr/>
        <a:lstStyle/>
        <a:p>
          <a:endParaRPr lang="en-US"/>
        </a:p>
      </dgm:t>
    </dgm:pt>
    <dgm:pt modelId="{15238EFB-E3BA-4535-9B76-69FB0E0B5DAC}" type="sibTrans" cxnId="{AFAE80A6-DF97-4CD8-B78F-E3F582ECB81C}">
      <dgm:prSet/>
      <dgm:spPr/>
      <dgm:t>
        <a:bodyPr/>
        <a:lstStyle/>
        <a:p>
          <a:endParaRPr lang="en-US"/>
        </a:p>
      </dgm:t>
    </dgm:pt>
    <dgm:pt modelId="{8E6B8D09-91D5-4FA4-9194-5C133B829E88}" type="pres">
      <dgm:prSet presAssocID="{1FDCC367-9CC0-4D78-AB75-E23594AF798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B5D2C4-04A7-4754-A4C2-C42F5EE12814}" type="pres">
      <dgm:prSet presAssocID="{DEA026B2-AE6B-4FDF-BD15-AEE54CBFDAFF}" presName="hierRoot1" presStyleCnt="0">
        <dgm:presLayoutVars>
          <dgm:hierBranch val="init"/>
        </dgm:presLayoutVars>
      </dgm:prSet>
      <dgm:spPr/>
    </dgm:pt>
    <dgm:pt modelId="{4C6BF5BD-DE30-412A-ACF9-FFB2C3BC4DFD}" type="pres">
      <dgm:prSet presAssocID="{DEA026B2-AE6B-4FDF-BD15-AEE54CBFDAFF}" presName="rootComposite1" presStyleCnt="0"/>
      <dgm:spPr/>
    </dgm:pt>
    <dgm:pt modelId="{BFAA911A-73EE-4EA0-B804-3933AB78871C}" type="pres">
      <dgm:prSet presAssocID="{DEA026B2-AE6B-4FDF-BD15-AEE54CBFDAF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EEE66B-8248-4293-866E-ABF1586C4FC5}" type="pres">
      <dgm:prSet presAssocID="{DEA026B2-AE6B-4FDF-BD15-AEE54CBFDAFF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25AF864-7A01-4CE3-A4A7-88FBDDB3964B}" type="pres">
      <dgm:prSet presAssocID="{DEA026B2-AE6B-4FDF-BD15-AEE54CBFDAFF}" presName="hierChild2" presStyleCnt="0"/>
      <dgm:spPr/>
    </dgm:pt>
    <dgm:pt modelId="{55C3EEA5-6441-4673-85B4-48DFB8B0C195}" type="pres">
      <dgm:prSet presAssocID="{A70E3A63-381A-4378-898F-966A3D1E9E7B}" presName="Name37" presStyleLbl="parChTrans1D2" presStyleIdx="0" presStyleCnt="1"/>
      <dgm:spPr/>
      <dgm:t>
        <a:bodyPr/>
        <a:lstStyle/>
        <a:p>
          <a:endParaRPr lang="en-US"/>
        </a:p>
      </dgm:t>
    </dgm:pt>
    <dgm:pt modelId="{092C103E-7E39-430A-9F6D-B494BED9067D}" type="pres">
      <dgm:prSet presAssocID="{329B7CCA-B0FD-41C8-AC82-BD527813A02D}" presName="hierRoot2" presStyleCnt="0">
        <dgm:presLayoutVars>
          <dgm:hierBranch val="init"/>
        </dgm:presLayoutVars>
      </dgm:prSet>
      <dgm:spPr/>
    </dgm:pt>
    <dgm:pt modelId="{A010DE09-70DA-42A8-A960-F755240A270F}" type="pres">
      <dgm:prSet presAssocID="{329B7CCA-B0FD-41C8-AC82-BD527813A02D}" presName="rootComposite" presStyleCnt="0"/>
      <dgm:spPr/>
    </dgm:pt>
    <dgm:pt modelId="{C69C9E4F-FFCB-494D-A616-C5A87702D289}" type="pres">
      <dgm:prSet presAssocID="{329B7CCA-B0FD-41C8-AC82-BD527813A02D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0C5290-93EB-4636-97BD-9B39CA5E5606}" type="pres">
      <dgm:prSet presAssocID="{329B7CCA-B0FD-41C8-AC82-BD527813A02D}" presName="rootConnector" presStyleLbl="node2" presStyleIdx="0" presStyleCnt="1"/>
      <dgm:spPr/>
      <dgm:t>
        <a:bodyPr/>
        <a:lstStyle/>
        <a:p>
          <a:endParaRPr lang="en-US"/>
        </a:p>
      </dgm:t>
    </dgm:pt>
    <dgm:pt modelId="{832AB3E6-158E-4B86-B07F-663A5089D597}" type="pres">
      <dgm:prSet presAssocID="{329B7CCA-B0FD-41C8-AC82-BD527813A02D}" presName="hierChild4" presStyleCnt="0"/>
      <dgm:spPr/>
    </dgm:pt>
    <dgm:pt modelId="{AA07A384-DE4E-48BE-B56B-621121162DB1}" type="pres">
      <dgm:prSet presAssocID="{D041A7F3-3E53-4B60-B8E2-F8436676A6C6}" presName="Name37" presStyleLbl="parChTrans1D3" presStyleIdx="0" presStyleCnt="3"/>
      <dgm:spPr/>
      <dgm:t>
        <a:bodyPr/>
        <a:lstStyle/>
        <a:p>
          <a:endParaRPr lang="en-US"/>
        </a:p>
      </dgm:t>
    </dgm:pt>
    <dgm:pt modelId="{0CFA77C1-4139-41C9-AB67-F5587C6AE9EA}" type="pres">
      <dgm:prSet presAssocID="{B69D91CA-0B29-445E-9494-B99D12ACF894}" presName="hierRoot2" presStyleCnt="0">
        <dgm:presLayoutVars>
          <dgm:hierBranch val="init"/>
        </dgm:presLayoutVars>
      </dgm:prSet>
      <dgm:spPr/>
    </dgm:pt>
    <dgm:pt modelId="{32721089-D26B-4EC6-8835-E2183D285125}" type="pres">
      <dgm:prSet presAssocID="{B69D91CA-0B29-445E-9494-B99D12ACF894}" presName="rootComposite" presStyleCnt="0"/>
      <dgm:spPr/>
    </dgm:pt>
    <dgm:pt modelId="{C3FE1A4E-27C2-4DC2-B414-C4FCDBF89F70}" type="pres">
      <dgm:prSet presAssocID="{B69D91CA-0B29-445E-9494-B99D12ACF894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230477-EA9D-42E2-B1E1-4AE866EE9442}" type="pres">
      <dgm:prSet presAssocID="{B69D91CA-0B29-445E-9494-B99D12ACF894}" presName="rootConnector" presStyleLbl="node3" presStyleIdx="0" presStyleCnt="3"/>
      <dgm:spPr/>
      <dgm:t>
        <a:bodyPr/>
        <a:lstStyle/>
        <a:p>
          <a:endParaRPr lang="en-US"/>
        </a:p>
      </dgm:t>
    </dgm:pt>
    <dgm:pt modelId="{C0E5A760-B4C6-4346-85C7-DFD8F6B61FBD}" type="pres">
      <dgm:prSet presAssocID="{B69D91CA-0B29-445E-9494-B99D12ACF894}" presName="hierChild4" presStyleCnt="0"/>
      <dgm:spPr/>
    </dgm:pt>
    <dgm:pt modelId="{02C8A450-F973-4305-B05E-FFB1E70158FD}" type="pres">
      <dgm:prSet presAssocID="{B53A963F-ACBF-4315-B713-75EB5AC0054B}" presName="Name37" presStyleLbl="parChTrans1D4" presStyleIdx="0" presStyleCnt="9"/>
      <dgm:spPr/>
      <dgm:t>
        <a:bodyPr/>
        <a:lstStyle/>
        <a:p>
          <a:endParaRPr lang="en-US"/>
        </a:p>
      </dgm:t>
    </dgm:pt>
    <dgm:pt modelId="{BFBE6EC0-6BBF-4E3D-8298-B20C56768B78}" type="pres">
      <dgm:prSet presAssocID="{0398AC39-3BA5-47AA-95A4-DAF1603DC3D7}" presName="hierRoot2" presStyleCnt="0">
        <dgm:presLayoutVars>
          <dgm:hierBranch val="init"/>
        </dgm:presLayoutVars>
      </dgm:prSet>
      <dgm:spPr/>
    </dgm:pt>
    <dgm:pt modelId="{F253CEEF-0FB9-4567-B590-441EB97D5203}" type="pres">
      <dgm:prSet presAssocID="{0398AC39-3BA5-47AA-95A4-DAF1603DC3D7}" presName="rootComposite" presStyleCnt="0"/>
      <dgm:spPr/>
    </dgm:pt>
    <dgm:pt modelId="{536CE3C8-43AC-47AC-A1B3-8D9ABCCD237B}" type="pres">
      <dgm:prSet presAssocID="{0398AC39-3BA5-47AA-95A4-DAF1603DC3D7}" presName="rootText" presStyleLbl="node4" presStyleIdx="0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1CC9463-62EC-4ED0-B5CA-2876B0D54009}" type="pres">
      <dgm:prSet presAssocID="{0398AC39-3BA5-47AA-95A4-DAF1603DC3D7}" presName="rootConnector" presStyleLbl="node4" presStyleIdx="0" presStyleCnt="9"/>
      <dgm:spPr/>
      <dgm:t>
        <a:bodyPr/>
        <a:lstStyle/>
        <a:p>
          <a:endParaRPr lang="en-US"/>
        </a:p>
      </dgm:t>
    </dgm:pt>
    <dgm:pt modelId="{066EFC89-FB15-4E44-A55C-BAF52E43042B}" type="pres">
      <dgm:prSet presAssocID="{0398AC39-3BA5-47AA-95A4-DAF1603DC3D7}" presName="hierChild4" presStyleCnt="0"/>
      <dgm:spPr/>
    </dgm:pt>
    <dgm:pt modelId="{15110877-00DD-4803-8077-EE3E11602881}" type="pres">
      <dgm:prSet presAssocID="{0398AC39-3BA5-47AA-95A4-DAF1603DC3D7}" presName="hierChild5" presStyleCnt="0"/>
      <dgm:spPr/>
    </dgm:pt>
    <dgm:pt modelId="{41EE4316-8BA7-465A-B682-B76789A29D4B}" type="pres">
      <dgm:prSet presAssocID="{F1F11410-E4F6-4F11-BB32-CABD02F9B6F3}" presName="Name37" presStyleLbl="parChTrans1D4" presStyleIdx="1" presStyleCnt="9"/>
      <dgm:spPr/>
      <dgm:t>
        <a:bodyPr/>
        <a:lstStyle/>
        <a:p>
          <a:endParaRPr lang="en-US"/>
        </a:p>
      </dgm:t>
    </dgm:pt>
    <dgm:pt modelId="{D2C6C86D-9274-4241-9E05-74BC7C6CCD1D}" type="pres">
      <dgm:prSet presAssocID="{F951C997-DCD5-4AD7-8F53-DEA96499FB62}" presName="hierRoot2" presStyleCnt="0">
        <dgm:presLayoutVars>
          <dgm:hierBranch val="init"/>
        </dgm:presLayoutVars>
      </dgm:prSet>
      <dgm:spPr/>
    </dgm:pt>
    <dgm:pt modelId="{7C713285-AECE-4508-B348-862DE7DA2516}" type="pres">
      <dgm:prSet presAssocID="{F951C997-DCD5-4AD7-8F53-DEA96499FB62}" presName="rootComposite" presStyleCnt="0"/>
      <dgm:spPr/>
    </dgm:pt>
    <dgm:pt modelId="{25201731-5F0A-48F1-BD09-90FDA7EB091B}" type="pres">
      <dgm:prSet presAssocID="{F951C997-DCD5-4AD7-8F53-DEA96499FB62}" presName="rootText" presStyleLbl="node4" presStyleIdx="1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67F020-F8D5-400C-A50B-C08549CC9CF1}" type="pres">
      <dgm:prSet presAssocID="{F951C997-DCD5-4AD7-8F53-DEA96499FB62}" presName="rootConnector" presStyleLbl="node4" presStyleIdx="1" presStyleCnt="9"/>
      <dgm:spPr/>
      <dgm:t>
        <a:bodyPr/>
        <a:lstStyle/>
        <a:p>
          <a:endParaRPr lang="en-US"/>
        </a:p>
      </dgm:t>
    </dgm:pt>
    <dgm:pt modelId="{F4CD9002-D98B-47A3-AFA4-8061B6298D91}" type="pres">
      <dgm:prSet presAssocID="{F951C997-DCD5-4AD7-8F53-DEA96499FB62}" presName="hierChild4" presStyleCnt="0"/>
      <dgm:spPr/>
    </dgm:pt>
    <dgm:pt modelId="{F506595B-CFB5-4720-9B5B-4AB2A0B0578A}" type="pres">
      <dgm:prSet presAssocID="{F951C997-DCD5-4AD7-8F53-DEA96499FB62}" presName="hierChild5" presStyleCnt="0"/>
      <dgm:spPr/>
    </dgm:pt>
    <dgm:pt modelId="{8F61A518-9605-4375-8818-E9E700E745E4}" type="pres">
      <dgm:prSet presAssocID="{B69D91CA-0B29-445E-9494-B99D12ACF894}" presName="hierChild5" presStyleCnt="0"/>
      <dgm:spPr/>
    </dgm:pt>
    <dgm:pt modelId="{A48A03D2-67EB-4F3E-801B-4C276A987721}" type="pres">
      <dgm:prSet presAssocID="{8B9FF3D9-B7BD-4054-8611-AB8975C79FC7}" presName="Name37" presStyleLbl="parChTrans1D3" presStyleIdx="1" presStyleCnt="3"/>
      <dgm:spPr/>
      <dgm:t>
        <a:bodyPr/>
        <a:lstStyle/>
        <a:p>
          <a:endParaRPr lang="en-US"/>
        </a:p>
      </dgm:t>
    </dgm:pt>
    <dgm:pt modelId="{A35C1C81-B84D-4A17-B163-180ECBD13C77}" type="pres">
      <dgm:prSet presAssocID="{CBD7DBAD-DE8D-4E98-A3FC-D2FDD47527E4}" presName="hierRoot2" presStyleCnt="0">
        <dgm:presLayoutVars>
          <dgm:hierBranch val="init"/>
        </dgm:presLayoutVars>
      </dgm:prSet>
      <dgm:spPr/>
    </dgm:pt>
    <dgm:pt modelId="{87E7BCFC-DDBC-464F-96FC-8CF649F5B2E3}" type="pres">
      <dgm:prSet presAssocID="{CBD7DBAD-DE8D-4E98-A3FC-D2FDD47527E4}" presName="rootComposite" presStyleCnt="0"/>
      <dgm:spPr/>
    </dgm:pt>
    <dgm:pt modelId="{CAB22160-B55D-462E-9652-431E41FC6AF3}" type="pres">
      <dgm:prSet presAssocID="{CBD7DBAD-DE8D-4E98-A3FC-D2FDD47527E4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D411F6-7D8F-48AE-861D-7C4DFE824BE9}" type="pres">
      <dgm:prSet presAssocID="{CBD7DBAD-DE8D-4E98-A3FC-D2FDD47527E4}" presName="rootConnector" presStyleLbl="node3" presStyleIdx="1" presStyleCnt="3"/>
      <dgm:spPr/>
      <dgm:t>
        <a:bodyPr/>
        <a:lstStyle/>
        <a:p>
          <a:endParaRPr lang="en-US"/>
        </a:p>
      </dgm:t>
    </dgm:pt>
    <dgm:pt modelId="{D5BBFC59-96E4-49DF-8E17-DD1844447D43}" type="pres">
      <dgm:prSet presAssocID="{CBD7DBAD-DE8D-4E98-A3FC-D2FDD47527E4}" presName="hierChild4" presStyleCnt="0"/>
      <dgm:spPr/>
    </dgm:pt>
    <dgm:pt modelId="{14C04F1E-FEA3-4BF9-A7BD-80CB8A800202}" type="pres">
      <dgm:prSet presAssocID="{7D52CD25-9D98-4C87-A52F-407ACA9660B2}" presName="Name37" presStyleLbl="parChTrans1D4" presStyleIdx="2" presStyleCnt="9"/>
      <dgm:spPr/>
      <dgm:t>
        <a:bodyPr/>
        <a:lstStyle/>
        <a:p>
          <a:endParaRPr lang="en-US"/>
        </a:p>
      </dgm:t>
    </dgm:pt>
    <dgm:pt modelId="{98BA7C42-DD41-4CF8-AE43-D694C6B4A862}" type="pres">
      <dgm:prSet presAssocID="{40791AB9-D147-4B24-88AD-AF25C283B5DC}" presName="hierRoot2" presStyleCnt="0">
        <dgm:presLayoutVars>
          <dgm:hierBranch val="init"/>
        </dgm:presLayoutVars>
      </dgm:prSet>
      <dgm:spPr/>
    </dgm:pt>
    <dgm:pt modelId="{282EB225-C651-4FA3-A162-43B1E5CBFEE5}" type="pres">
      <dgm:prSet presAssocID="{40791AB9-D147-4B24-88AD-AF25C283B5DC}" presName="rootComposite" presStyleCnt="0"/>
      <dgm:spPr/>
    </dgm:pt>
    <dgm:pt modelId="{D4DFF526-E1F1-4468-8C73-2F910ADECBA6}" type="pres">
      <dgm:prSet presAssocID="{40791AB9-D147-4B24-88AD-AF25C283B5DC}" presName="rootText" presStyleLbl="node4" presStyleIdx="2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CF4025-4370-40C3-9396-E261191BF505}" type="pres">
      <dgm:prSet presAssocID="{40791AB9-D147-4B24-88AD-AF25C283B5DC}" presName="rootConnector" presStyleLbl="node4" presStyleIdx="2" presStyleCnt="9"/>
      <dgm:spPr/>
      <dgm:t>
        <a:bodyPr/>
        <a:lstStyle/>
        <a:p>
          <a:endParaRPr lang="en-US"/>
        </a:p>
      </dgm:t>
    </dgm:pt>
    <dgm:pt modelId="{B89BDCC8-9DA9-4877-A211-A046A3424624}" type="pres">
      <dgm:prSet presAssocID="{40791AB9-D147-4B24-88AD-AF25C283B5DC}" presName="hierChild4" presStyleCnt="0"/>
      <dgm:spPr/>
    </dgm:pt>
    <dgm:pt modelId="{6F880334-CEE7-4239-88C2-68CA67DF20C4}" type="pres">
      <dgm:prSet presAssocID="{40791AB9-D147-4B24-88AD-AF25C283B5DC}" presName="hierChild5" presStyleCnt="0"/>
      <dgm:spPr/>
    </dgm:pt>
    <dgm:pt modelId="{D188A636-4CCA-460E-A505-C721170DC7E1}" type="pres">
      <dgm:prSet presAssocID="{7114FEA4-61E9-48D7-A123-50F67E97AF02}" presName="Name37" presStyleLbl="parChTrans1D4" presStyleIdx="3" presStyleCnt="9"/>
      <dgm:spPr/>
      <dgm:t>
        <a:bodyPr/>
        <a:lstStyle/>
        <a:p>
          <a:endParaRPr lang="en-US"/>
        </a:p>
      </dgm:t>
    </dgm:pt>
    <dgm:pt modelId="{BC3B2924-EF40-47F2-822A-B9225CC6C66F}" type="pres">
      <dgm:prSet presAssocID="{6CCB66BF-5336-4E1C-B0CA-9B10A4EB0893}" presName="hierRoot2" presStyleCnt="0">
        <dgm:presLayoutVars>
          <dgm:hierBranch val="init"/>
        </dgm:presLayoutVars>
      </dgm:prSet>
      <dgm:spPr/>
    </dgm:pt>
    <dgm:pt modelId="{DF5B9A9A-20EB-4F5A-853C-2C384A49272E}" type="pres">
      <dgm:prSet presAssocID="{6CCB66BF-5336-4E1C-B0CA-9B10A4EB0893}" presName="rootComposite" presStyleCnt="0"/>
      <dgm:spPr/>
    </dgm:pt>
    <dgm:pt modelId="{A8995E3F-DA09-4467-AC87-8067DCBC7292}" type="pres">
      <dgm:prSet presAssocID="{6CCB66BF-5336-4E1C-B0CA-9B10A4EB0893}" presName="rootText" presStyleLbl="node4" presStyleIdx="3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0AC18-3747-4E8E-82A2-EDCEE773FD24}" type="pres">
      <dgm:prSet presAssocID="{6CCB66BF-5336-4E1C-B0CA-9B10A4EB0893}" presName="rootConnector" presStyleLbl="node4" presStyleIdx="3" presStyleCnt="9"/>
      <dgm:spPr/>
      <dgm:t>
        <a:bodyPr/>
        <a:lstStyle/>
        <a:p>
          <a:endParaRPr lang="en-US"/>
        </a:p>
      </dgm:t>
    </dgm:pt>
    <dgm:pt modelId="{78C98F54-4164-4669-8AD6-ED6076FDDE3D}" type="pres">
      <dgm:prSet presAssocID="{6CCB66BF-5336-4E1C-B0CA-9B10A4EB0893}" presName="hierChild4" presStyleCnt="0"/>
      <dgm:spPr/>
    </dgm:pt>
    <dgm:pt modelId="{7620753C-8033-4A09-9F08-2678A550688A}" type="pres">
      <dgm:prSet presAssocID="{6CCB66BF-5336-4E1C-B0CA-9B10A4EB0893}" presName="hierChild5" presStyleCnt="0"/>
      <dgm:spPr/>
    </dgm:pt>
    <dgm:pt modelId="{16898776-4DFB-4A89-B05C-BD1D8E1E5548}" type="pres">
      <dgm:prSet presAssocID="{E6875E3C-11B7-4567-992E-ABE87CCF6124}" presName="Name37" presStyleLbl="parChTrans1D4" presStyleIdx="4" presStyleCnt="9"/>
      <dgm:spPr/>
      <dgm:t>
        <a:bodyPr/>
        <a:lstStyle/>
        <a:p>
          <a:endParaRPr lang="en-US"/>
        </a:p>
      </dgm:t>
    </dgm:pt>
    <dgm:pt modelId="{79370431-6D6F-47BF-9640-204E39D6954E}" type="pres">
      <dgm:prSet presAssocID="{23FFBFF1-78C3-4631-9108-B7DE3B0AA7E2}" presName="hierRoot2" presStyleCnt="0">
        <dgm:presLayoutVars>
          <dgm:hierBranch val="init"/>
        </dgm:presLayoutVars>
      </dgm:prSet>
      <dgm:spPr/>
    </dgm:pt>
    <dgm:pt modelId="{FE57E28E-8FA0-4251-BFB9-0BA74C64F9DF}" type="pres">
      <dgm:prSet presAssocID="{23FFBFF1-78C3-4631-9108-B7DE3B0AA7E2}" presName="rootComposite" presStyleCnt="0"/>
      <dgm:spPr/>
    </dgm:pt>
    <dgm:pt modelId="{6B902BFC-8050-4DB1-9DE4-3AC2DBADC399}" type="pres">
      <dgm:prSet presAssocID="{23FFBFF1-78C3-4631-9108-B7DE3B0AA7E2}" presName="rootText" presStyleLbl="node4" presStyleIdx="4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25298B-C82A-4657-AAA6-E4408601CC28}" type="pres">
      <dgm:prSet presAssocID="{23FFBFF1-78C3-4631-9108-B7DE3B0AA7E2}" presName="rootConnector" presStyleLbl="node4" presStyleIdx="4" presStyleCnt="9"/>
      <dgm:spPr/>
      <dgm:t>
        <a:bodyPr/>
        <a:lstStyle/>
        <a:p>
          <a:endParaRPr lang="en-US"/>
        </a:p>
      </dgm:t>
    </dgm:pt>
    <dgm:pt modelId="{89C47C4C-7249-463E-BE9A-FAD5D38FDC6E}" type="pres">
      <dgm:prSet presAssocID="{23FFBFF1-78C3-4631-9108-B7DE3B0AA7E2}" presName="hierChild4" presStyleCnt="0"/>
      <dgm:spPr/>
    </dgm:pt>
    <dgm:pt modelId="{8C22F5EE-1F3B-46E8-9FAD-F2B8449DA6F3}" type="pres">
      <dgm:prSet presAssocID="{23FFBFF1-78C3-4631-9108-B7DE3B0AA7E2}" presName="hierChild5" presStyleCnt="0"/>
      <dgm:spPr/>
    </dgm:pt>
    <dgm:pt modelId="{D934A9AE-27E6-4E51-AF00-B9DF3BAB717B}" type="pres">
      <dgm:prSet presAssocID="{E950DBB1-491A-4A82-B73C-8E0BA0FE9F58}" presName="Name37" presStyleLbl="parChTrans1D4" presStyleIdx="5" presStyleCnt="9"/>
      <dgm:spPr/>
      <dgm:t>
        <a:bodyPr/>
        <a:lstStyle/>
        <a:p>
          <a:endParaRPr lang="en-US"/>
        </a:p>
      </dgm:t>
    </dgm:pt>
    <dgm:pt modelId="{A23AAE96-7A10-422C-9382-9C04A66805E2}" type="pres">
      <dgm:prSet presAssocID="{67FE0C2F-1ED4-40C5-AA70-231A386888D3}" presName="hierRoot2" presStyleCnt="0">
        <dgm:presLayoutVars>
          <dgm:hierBranch val="init"/>
        </dgm:presLayoutVars>
      </dgm:prSet>
      <dgm:spPr/>
    </dgm:pt>
    <dgm:pt modelId="{B4052C16-14FD-4512-A646-B39253F347C4}" type="pres">
      <dgm:prSet presAssocID="{67FE0C2F-1ED4-40C5-AA70-231A386888D3}" presName="rootComposite" presStyleCnt="0"/>
      <dgm:spPr/>
    </dgm:pt>
    <dgm:pt modelId="{7C552E50-1FE7-4209-A2DF-D2F694791560}" type="pres">
      <dgm:prSet presAssocID="{67FE0C2F-1ED4-40C5-AA70-231A386888D3}" presName="rootText" presStyleLbl="node4" presStyleIdx="5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258006-7FDF-4E1A-A1FF-1641B11A27A8}" type="pres">
      <dgm:prSet presAssocID="{67FE0C2F-1ED4-40C5-AA70-231A386888D3}" presName="rootConnector" presStyleLbl="node4" presStyleIdx="5" presStyleCnt="9"/>
      <dgm:spPr/>
      <dgm:t>
        <a:bodyPr/>
        <a:lstStyle/>
        <a:p>
          <a:endParaRPr lang="en-US"/>
        </a:p>
      </dgm:t>
    </dgm:pt>
    <dgm:pt modelId="{3F371808-445B-426F-A7DA-2AAB071C79E2}" type="pres">
      <dgm:prSet presAssocID="{67FE0C2F-1ED4-40C5-AA70-231A386888D3}" presName="hierChild4" presStyleCnt="0"/>
      <dgm:spPr/>
    </dgm:pt>
    <dgm:pt modelId="{248E9019-DD19-49CC-9481-D97CF37FBB39}" type="pres">
      <dgm:prSet presAssocID="{67FE0C2F-1ED4-40C5-AA70-231A386888D3}" presName="hierChild5" presStyleCnt="0"/>
      <dgm:spPr/>
    </dgm:pt>
    <dgm:pt modelId="{BF93A95B-27F9-4523-997A-0F21FE2164A6}" type="pres">
      <dgm:prSet presAssocID="{CBD7DBAD-DE8D-4E98-A3FC-D2FDD47527E4}" presName="hierChild5" presStyleCnt="0"/>
      <dgm:spPr/>
    </dgm:pt>
    <dgm:pt modelId="{601ACF4F-0951-4592-9FC4-383A7FD5E2A9}" type="pres">
      <dgm:prSet presAssocID="{4D8A8947-C31A-4A7D-9905-5139FAA32295}" presName="Name37" presStyleLbl="parChTrans1D3" presStyleIdx="2" presStyleCnt="3"/>
      <dgm:spPr/>
      <dgm:t>
        <a:bodyPr/>
        <a:lstStyle/>
        <a:p>
          <a:endParaRPr lang="en-US"/>
        </a:p>
      </dgm:t>
    </dgm:pt>
    <dgm:pt modelId="{9DB5A857-56DD-4B1A-B54B-BA39F51EEE8E}" type="pres">
      <dgm:prSet presAssocID="{032C27D4-8BF4-46F1-A995-3D5836D94E12}" presName="hierRoot2" presStyleCnt="0">
        <dgm:presLayoutVars>
          <dgm:hierBranch val="init"/>
        </dgm:presLayoutVars>
      </dgm:prSet>
      <dgm:spPr/>
    </dgm:pt>
    <dgm:pt modelId="{7F85AEB0-2AA8-49F8-9714-8B2C2B29F69B}" type="pres">
      <dgm:prSet presAssocID="{032C27D4-8BF4-46F1-A995-3D5836D94E12}" presName="rootComposite" presStyleCnt="0"/>
      <dgm:spPr/>
    </dgm:pt>
    <dgm:pt modelId="{B47FE824-2F4C-4FEF-AB3B-E169F8694B7B}" type="pres">
      <dgm:prSet presAssocID="{032C27D4-8BF4-46F1-A995-3D5836D94E12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98DF54-6A46-4F5A-BBB5-15173DFE2817}" type="pres">
      <dgm:prSet presAssocID="{032C27D4-8BF4-46F1-A995-3D5836D94E12}" presName="rootConnector" presStyleLbl="node3" presStyleIdx="2" presStyleCnt="3"/>
      <dgm:spPr/>
      <dgm:t>
        <a:bodyPr/>
        <a:lstStyle/>
        <a:p>
          <a:endParaRPr lang="en-US"/>
        </a:p>
      </dgm:t>
    </dgm:pt>
    <dgm:pt modelId="{FF0DF8BA-35C4-46CF-BACF-7696A845AC45}" type="pres">
      <dgm:prSet presAssocID="{032C27D4-8BF4-46F1-A995-3D5836D94E12}" presName="hierChild4" presStyleCnt="0"/>
      <dgm:spPr/>
    </dgm:pt>
    <dgm:pt modelId="{A09E11AE-1AA2-4F95-8750-A65E0941D03B}" type="pres">
      <dgm:prSet presAssocID="{9A1B1153-8C80-4EAE-88CC-9E72A11F8CF2}" presName="Name37" presStyleLbl="parChTrans1D4" presStyleIdx="6" presStyleCnt="9"/>
      <dgm:spPr/>
      <dgm:t>
        <a:bodyPr/>
        <a:lstStyle/>
        <a:p>
          <a:endParaRPr lang="en-US"/>
        </a:p>
      </dgm:t>
    </dgm:pt>
    <dgm:pt modelId="{E7528E03-42B9-4309-B5C3-02F0D76E9B29}" type="pres">
      <dgm:prSet presAssocID="{E197E83C-CE31-4138-89D1-75340AAB048F}" presName="hierRoot2" presStyleCnt="0">
        <dgm:presLayoutVars>
          <dgm:hierBranch val="init"/>
        </dgm:presLayoutVars>
      </dgm:prSet>
      <dgm:spPr/>
    </dgm:pt>
    <dgm:pt modelId="{3880AFBF-892C-4396-BE89-56BC5B1891BF}" type="pres">
      <dgm:prSet presAssocID="{E197E83C-CE31-4138-89D1-75340AAB048F}" presName="rootComposite" presStyleCnt="0"/>
      <dgm:spPr/>
    </dgm:pt>
    <dgm:pt modelId="{8FFDDEB0-533A-40AB-8CAC-1D94CF51797A}" type="pres">
      <dgm:prSet presAssocID="{E197E83C-CE31-4138-89D1-75340AAB048F}" presName="rootText" presStyleLbl="node4" presStyleIdx="6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8DCAF2-EC82-45D7-95C4-1FB9B47E9FEF}" type="pres">
      <dgm:prSet presAssocID="{E197E83C-CE31-4138-89D1-75340AAB048F}" presName="rootConnector" presStyleLbl="node4" presStyleIdx="6" presStyleCnt="9"/>
      <dgm:spPr/>
      <dgm:t>
        <a:bodyPr/>
        <a:lstStyle/>
        <a:p>
          <a:endParaRPr lang="en-US"/>
        </a:p>
      </dgm:t>
    </dgm:pt>
    <dgm:pt modelId="{C5D30895-DF13-4975-9C0D-0D836AA01416}" type="pres">
      <dgm:prSet presAssocID="{E197E83C-CE31-4138-89D1-75340AAB048F}" presName="hierChild4" presStyleCnt="0"/>
      <dgm:spPr/>
    </dgm:pt>
    <dgm:pt modelId="{9E073701-BF05-46EA-9DA2-233025724494}" type="pres">
      <dgm:prSet presAssocID="{E197E83C-CE31-4138-89D1-75340AAB048F}" presName="hierChild5" presStyleCnt="0"/>
      <dgm:spPr/>
    </dgm:pt>
    <dgm:pt modelId="{C13A895F-4EA1-4518-8BB4-AEF2331F89B2}" type="pres">
      <dgm:prSet presAssocID="{6A9B4D29-299A-4AAE-8CFC-E35FC870B2FF}" presName="Name37" presStyleLbl="parChTrans1D4" presStyleIdx="7" presStyleCnt="9"/>
      <dgm:spPr/>
      <dgm:t>
        <a:bodyPr/>
        <a:lstStyle/>
        <a:p>
          <a:endParaRPr lang="en-US"/>
        </a:p>
      </dgm:t>
    </dgm:pt>
    <dgm:pt modelId="{BFA02A38-360D-4D85-86DB-F9CD0377EC42}" type="pres">
      <dgm:prSet presAssocID="{6304384E-276F-412E-AAC3-73F56C27D1DF}" presName="hierRoot2" presStyleCnt="0">
        <dgm:presLayoutVars>
          <dgm:hierBranch val="init"/>
        </dgm:presLayoutVars>
      </dgm:prSet>
      <dgm:spPr/>
    </dgm:pt>
    <dgm:pt modelId="{D9D773A2-2AE0-4939-AD79-1DF44D0F4CCC}" type="pres">
      <dgm:prSet presAssocID="{6304384E-276F-412E-AAC3-73F56C27D1DF}" presName="rootComposite" presStyleCnt="0"/>
      <dgm:spPr/>
    </dgm:pt>
    <dgm:pt modelId="{E67C7151-E7B1-41A3-8820-82C883573C37}" type="pres">
      <dgm:prSet presAssocID="{6304384E-276F-412E-AAC3-73F56C27D1DF}" presName="rootText" presStyleLbl="node4" presStyleIdx="7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31D003-9561-4170-AD50-40255F98DF5B}" type="pres">
      <dgm:prSet presAssocID="{6304384E-276F-412E-AAC3-73F56C27D1DF}" presName="rootConnector" presStyleLbl="node4" presStyleIdx="7" presStyleCnt="9"/>
      <dgm:spPr/>
      <dgm:t>
        <a:bodyPr/>
        <a:lstStyle/>
        <a:p>
          <a:endParaRPr lang="en-US"/>
        </a:p>
      </dgm:t>
    </dgm:pt>
    <dgm:pt modelId="{2B5AEEFE-358D-40CF-93FE-89C2776754E3}" type="pres">
      <dgm:prSet presAssocID="{6304384E-276F-412E-AAC3-73F56C27D1DF}" presName="hierChild4" presStyleCnt="0"/>
      <dgm:spPr/>
    </dgm:pt>
    <dgm:pt modelId="{10915EAC-0FB4-4551-988B-B2822323BA32}" type="pres">
      <dgm:prSet presAssocID="{6304384E-276F-412E-AAC3-73F56C27D1DF}" presName="hierChild5" presStyleCnt="0"/>
      <dgm:spPr/>
    </dgm:pt>
    <dgm:pt modelId="{A0D96C89-7BF1-49C5-87F4-15330A61B61D}" type="pres">
      <dgm:prSet presAssocID="{EC75B10F-297B-465B-8B17-D36142112A6A}" presName="Name37" presStyleLbl="parChTrans1D4" presStyleIdx="8" presStyleCnt="9"/>
      <dgm:spPr/>
      <dgm:t>
        <a:bodyPr/>
        <a:lstStyle/>
        <a:p>
          <a:endParaRPr lang="en-US"/>
        </a:p>
      </dgm:t>
    </dgm:pt>
    <dgm:pt modelId="{6FA3BCA2-3EEA-4866-9231-15AA3A04B3C1}" type="pres">
      <dgm:prSet presAssocID="{2915AD5E-1FDB-4139-BD80-52CBFAF6A230}" presName="hierRoot2" presStyleCnt="0">
        <dgm:presLayoutVars>
          <dgm:hierBranch val="init"/>
        </dgm:presLayoutVars>
      </dgm:prSet>
      <dgm:spPr/>
    </dgm:pt>
    <dgm:pt modelId="{9E5FA61D-29A4-46AD-9194-BD1E5EDE7487}" type="pres">
      <dgm:prSet presAssocID="{2915AD5E-1FDB-4139-BD80-52CBFAF6A230}" presName="rootComposite" presStyleCnt="0"/>
      <dgm:spPr/>
    </dgm:pt>
    <dgm:pt modelId="{7B6A5A20-ACA1-48EB-9A83-1A1719A01E12}" type="pres">
      <dgm:prSet presAssocID="{2915AD5E-1FDB-4139-BD80-52CBFAF6A230}" presName="rootText" presStyleLbl="node4" presStyleIdx="8" presStyleCnt="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D4CCCF-B722-42ED-A958-7EEC0C2C6844}" type="pres">
      <dgm:prSet presAssocID="{2915AD5E-1FDB-4139-BD80-52CBFAF6A230}" presName="rootConnector" presStyleLbl="node4" presStyleIdx="8" presStyleCnt="9"/>
      <dgm:spPr/>
      <dgm:t>
        <a:bodyPr/>
        <a:lstStyle/>
        <a:p>
          <a:endParaRPr lang="en-US"/>
        </a:p>
      </dgm:t>
    </dgm:pt>
    <dgm:pt modelId="{42423111-D684-449A-8A74-4CDEE717195E}" type="pres">
      <dgm:prSet presAssocID="{2915AD5E-1FDB-4139-BD80-52CBFAF6A230}" presName="hierChild4" presStyleCnt="0"/>
      <dgm:spPr/>
    </dgm:pt>
    <dgm:pt modelId="{D080A539-763B-4247-9F0E-98B3835DDE97}" type="pres">
      <dgm:prSet presAssocID="{2915AD5E-1FDB-4139-BD80-52CBFAF6A230}" presName="hierChild5" presStyleCnt="0"/>
      <dgm:spPr/>
    </dgm:pt>
    <dgm:pt modelId="{8FCF690D-EFBE-4529-B41B-31A95C9BDF75}" type="pres">
      <dgm:prSet presAssocID="{032C27D4-8BF4-46F1-A995-3D5836D94E12}" presName="hierChild5" presStyleCnt="0"/>
      <dgm:spPr/>
    </dgm:pt>
    <dgm:pt modelId="{096FEED8-F981-402C-943C-146F31B59599}" type="pres">
      <dgm:prSet presAssocID="{329B7CCA-B0FD-41C8-AC82-BD527813A02D}" presName="hierChild5" presStyleCnt="0"/>
      <dgm:spPr/>
    </dgm:pt>
    <dgm:pt modelId="{024D25F1-44A3-4F2E-B47F-4C5D6DA82CE5}" type="pres">
      <dgm:prSet presAssocID="{DEA026B2-AE6B-4FDF-BD15-AEE54CBFDAFF}" presName="hierChild3" presStyleCnt="0"/>
      <dgm:spPr/>
    </dgm:pt>
  </dgm:ptLst>
  <dgm:cxnLst>
    <dgm:cxn modelId="{AEA94875-64A7-4AF9-89F9-860F203447D2}" type="presOf" srcId="{2915AD5E-1FDB-4139-BD80-52CBFAF6A230}" destId="{7B6A5A20-ACA1-48EB-9A83-1A1719A01E12}" srcOrd="0" destOrd="0" presId="urn:microsoft.com/office/officeart/2005/8/layout/orgChart1"/>
    <dgm:cxn modelId="{2FC80B81-DF12-4343-B561-B39966170D6A}" type="presOf" srcId="{1FDCC367-9CC0-4D78-AB75-E23594AF7986}" destId="{8E6B8D09-91D5-4FA4-9194-5C133B829E88}" srcOrd="0" destOrd="0" presId="urn:microsoft.com/office/officeart/2005/8/layout/orgChart1"/>
    <dgm:cxn modelId="{BAEF11EC-14EB-4C8D-BBE5-0E9B871547D6}" type="presOf" srcId="{8B9FF3D9-B7BD-4054-8611-AB8975C79FC7}" destId="{A48A03D2-67EB-4F3E-801B-4C276A987721}" srcOrd="0" destOrd="0" presId="urn:microsoft.com/office/officeart/2005/8/layout/orgChart1"/>
    <dgm:cxn modelId="{385AB299-FF5E-4739-B099-3FC95DB7899E}" srcId="{329B7CCA-B0FD-41C8-AC82-BD527813A02D}" destId="{CBD7DBAD-DE8D-4E98-A3FC-D2FDD47527E4}" srcOrd="1" destOrd="0" parTransId="{8B9FF3D9-B7BD-4054-8611-AB8975C79FC7}" sibTransId="{FEA5EC57-770E-4442-9E42-E94FD4638B36}"/>
    <dgm:cxn modelId="{AFAE80A6-DF97-4CD8-B78F-E3F582ECB81C}" srcId="{032C27D4-8BF4-46F1-A995-3D5836D94E12}" destId="{2915AD5E-1FDB-4139-BD80-52CBFAF6A230}" srcOrd="2" destOrd="0" parTransId="{EC75B10F-297B-465B-8B17-D36142112A6A}" sibTransId="{15238EFB-E3BA-4535-9B76-69FB0E0B5DAC}"/>
    <dgm:cxn modelId="{E34684F7-2E15-42DF-B153-98FA17DF7FE6}" type="presOf" srcId="{F1F11410-E4F6-4F11-BB32-CABD02F9B6F3}" destId="{41EE4316-8BA7-465A-B682-B76789A29D4B}" srcOrd="0" destOrd="0" presId="urn:microsoft.com/office/officeart/2005/8/layout/orgChart1"/>
    <dgm:cxn modelId="{8B2BA80B-3A4C-4217-98BC-62638DF7662D}" srcId="{DEA026B2-AE6B-4FDF-BD15-AEE54CBFDAFF}" destId="{329B7CCA-B0FD-41C8-AC82-BD527813A02D}" srcOrd="0" destOrd="0" parTransId="{A70E3A63-381A-4378-898F-966A3D1E9E7B}" sibTransId="{7DD1B2D9-D6E6-4C16-8E3B-056470B12297}"/>
    <dgm:cxn modelId="{E71900B4-67C1-48BB-B26E-C8A6643A1B61}" srcId="{329B7CCA-B0FD-41C8-AC82-BD527813A02D}" destId="{B69D91CA-0B29-445E-9494-B99D12ACF894}" srcOrd="0" destOrd="0" parTransId="{D041A7F3-3E53-4B60-B8E2-F8436676A6C6}" sibTransId="{ABAC5BE4-5F49-43D9-BF4B-418CD63F819A}"/>
    <dgm:cxn modelId="{47617382-C72A-476D-909D-77F44732CBF5}" type="presOf" srcId="{E950DBB1-491A-4A82-B73C-8E0BA0FE9F58}" destId="{D934A9AE-27E6-4E51-AF00-B9DF3BAB717B}" srcOrd="0" destOrd="0" presId="urn:microsoft.com/office/officeart/2005/8/layout/orgChart1"/>
    <dgm:cxn modelId="{C4E49075-190B-4EA9-9A76-C22654FB0EC8}" srcId="{1FDCC367-9CC0-4D78-AB75-E23594AF7986}" destId="{DEA026B2-AE6B-4FDF-BD15-AEE54CBFDAFF}" srcOrd="0" destOrd="0" parTransId="{0787C96A-3E11-4D49-9A40-57453DD56899}" sibTransId="{56ABAFBE-CD70-4415-A223-6AEDD4770308}"/>
    <dgm:cxn modelId="{2080A769-D745-4097-8386-2B5D56A00631}" type="presOf" srcId="{E197E83C-CE31-4138-89D1-75340AAB048F}" destId="{5F8DCAF2-EC82-45D7-95C4-1FB9B47E9FEF}" srcOrd="1" destOrd="0" presId="urn:microsoft.com/office/officeart/2005/8/layout/orgChart1"/>
    <dgm:cxn modelId="{893B001E-BF9C-449B-90C9-549E907394F1}" type="presOf" srcId="{DEA026B2-AE6B-4FDF-BD15-AEE54CBFDAFF}" destId="{CEEEE66B-8248-4293-866E-ABF1586C4FC5}" srcOrd="1" destOrd="0" presId="urn:microsoft.com/office/officeart/2005/8/layout/orgChart1"/>
    <dgm:cxn modelId="{D15E3E10-DFDC-4807-A685-9D731D328047}" type="presOf" srcId="{B69D91CA-0B29-445E-9494-B99D12ACF894}" destId="{23230477-EA9D-42E2-B1E1-4AE866EE9442}" srcOrd="1" destOrd="0" presId="urn:microsoft.com/office/officeart/2005/8/layout/orgChart1"/>
    <dgm:cxn modelId="{DDC0F589-4A19-465A-9670-A271BDECF63F}" type="presOf" srcId="{7D52CD25-9D98-4C87-A52F-407ACA9660B2}" destId="{14C04F1E-FEA3-4BF9-A7BD-80CB8A800202}" srcOrd="0" destOrd="0" presId="urn:microsoft.com/office/officeart/2005/8/layout/orgChart1"/>
    <dgm:cxn modelId="{82047D4E-7F40-424E-A903-5E4708B6A612}" srcId="{B69D91CA-0B29-445E-9494-B99D12ACF894}" destId="{0398AC39-3BA5-47AA-95A4-DAF1603DC3D7}" srcOrd="0" destOrd="0" parTransId="{B53A963F-ACBF-4315-B713-75EB5AC0054B}" sibTransId="{3771A495-4EBA-4BBA-A50A-BC18B011E7A3}"/>
    <dgm:cxn modelId="{0151C8C9-F5EB-4B6F-B246-96E429AEA496}" type="presOf" srcId="{23FFBFF1-78C3-4631-9108-B7DE3B0AA7E2}" destId="{6B902BFC-8050-4DB1-9DE4-3AC2DBADC399}" srcOrd="0" destOrd="0" presId="urn:microsoft.com/office/officeart/2005/8/layout/orgChart1"/>
    <dgm:cxn modelId="{D6CABD38-6068-4FBC-86CA-F1180B03A886}" type="presOf" srcId="{CBD7DBAD-DE8D-4E98-A3FC-D2FDD47527E4}" destId="{CAB22160-B55D-462E-9652-431E41FC6AF3}" srcOrd="0" destOrd="0" presId="urn:microsoft.com/office/officeart/2005/8/layout/orgChart1"/>
    <dgm:cxn modelId="{732AEBC7-09F7-4862-A248-F81A94203A5C}" type="presOf" srcId="{67FE0C2F-1ED4-40C5-AA70-231A386888D3}" destId="{7C552E50-1FE7-4209-A2DF-D2F694791560}" srcOrd="0" destOrd="0" presId="urn:microsoft.com/office/officeart/2005/8/layout/orgChart1"/>
    <dgm:cxn modelId="{33ABFA6B-CC0F-405C-B86B-745550E10DC0}" type="presOf" srcId="{F951C997-DCD5-4AD7-8F53-DEA96499FB62}" destId="{25201731-5F0A-48F1-BD09-90FDA7EB091B}" srcOrd="0" destOrd="0" presId="urn:microsoft.com/office/officeart/2005/8/layout/orgChart1"/>
    <dgm:cxn modelId="{F7FFF1AD-204E-481E-BA17-CAA606578E93}" srcId="{B69D91CA-0B29-445E-9494-B99D12ACF894}" destId="{F951C997-DCD5-4AD7-8F53-DEA96499FB62}" srcOrd="1" destOrd="0" parTransId="{F1F11410-E4F6-4F11-BB32-CABD02F9B6F3}" sibTransId="{4F2D1457-236E-4E0C-86A6-3DDC6BFAADEF}"/>
    <dgm:cxn modelId="{CD3F1B6E-8CA0-405B-BAEE-3A0276F3DA20}" srcId="{032C27D4-8BF4-46F1-A995-3D5836D94E12}" destId="{E197E83C-CE31-4138-89D1-75340AAB048F}" srcOrd="0" destOrd="0" parTransId="{9A1B1153-8C80-4EAE-88CC-9E72A11F8CF2}" sibTransId="{B0541934-702D-4144-8628-03ACE3250485}"/>
    <dgm:cxn modelId="{988E07AD-7CF2-499D-8382-E2DDD8187429}" srcId="{CBD7DBAD-DE8D-4E98-A3FC-D2FDD47527E4}" destId="{40791AB9-D147-4B24-88AD-AF25C283B5DC}" srcOrd="0" destOrd="0" parTransId="{7D52CD25-9D98-4C87-A52F-407ACA9660B2}" sibTransId="{21F38433-5244-41C0-BC70-AC37928BF7B3}"/>
    <dgm:cxn modelId="{A7426ADC-0E6D-4935-BC2F-EA5B51DFC4A7}" srcId="{CBD7DBAD-DE8D-4E98-A3FC-D2FDD47527E4}" destId="{6CCB66BF-5336-4E1C-B0CA-9B10A4EB0893}" srcOrd="1" destOrd="0" parTransId="{7114FEA4-61E9-48D7-A123-50F67E97AF02}" sibTransId="{6AF23A9C-364A-439F-9DD4-122423045F79}"/>
    <dgm:cxn modelId="{12EFFE01-7F10-45F8-82E8-2695F7CD6882}" type="presOf" srcId="{6CCB66BF-5336-4E1C-B0CA-9B10A4EB0893}" destId="{A8995E3F-DA09-4467-AC87-8067DCBC7292}" srcOrd="0" destOrd="0" presId="urn:microsoft.com/office/officeart/2005/8/layout/orgChart1"/>
    <dgm:cxn modelId="{691854BD-CCD2-42FA-8EB9-1CCB7F5268E8}" type="presOf" srcId="{2915AD5E-1FDB-4139-BD80-52CBFAF6A230}" destId="{64D4CCCF-B722-42ED-A958-7EEC0C2C6844}" srcOrd="1" destOrd="0" presId="urn:microsoft.com/office/officeart/2005/8/layout/orgChart1"/>
    <dgm:cxn modelId="{AFE10468-41CA-4360-9AD7-453192FB9D45}" type="presOf" srcId="{F951C997-DCD5-4AD7-8F53-DEA96499FB62}" destId="{6267F020-F8D5-400C-A50B-C08549CC9CF1}" srcOrd="1" destOrd="0" presId="urn:microsoft.com/office/officeart/2005/8/layout/orgChart1"/>
    <dgm:cxn modelId="{3719CBE7-93B3-49A7-BCA1-1425D6C761DE}" type="presOf" srcId="{6CCB66BF-5336-4E1C-B0CA-9B10A4EB0893}" destId="{D6F0AC18-3747-4E8E-82A2-EDCEE773FD24}" srcOrd="1" destOrd="0" presId="urn:microsoft.com/office/officeart/2005/8/layout/orgChart1"/>
    <dgm:cxn modelId="{4B7CC1E6-970F-4F0D-87EB-25B7336917FF}" type="presOf" srcId="{0398AC39-3BA5-47AA-95A4-DAF1603DC3D7}" destId="{E1CC9463-62EC-4ED0-B5CA-2876B0D54009}" srcOrd="1" destOrd="0" presId="urn:microsoft.com/office/officeart/2005/8/layout/orgChart1"/>
    <dgm:cxn modelId="{E1EE88C6-313E-44DD-918F-A70AEC2429ED}" type="presOf" srcId="{9A1B1153-8C80-4EAE-88CC-9E72A11F8CF2}" destId="{A09E11AE-1AA2-4F95-8750-A65E0941D03B}" srcOrd="0" destOrd="0" presId="urn:microsoft.com/office/officeart/2005/8/layout/orgChart1"/>
    <dgm:cxn modelId="{B4AF7373-F580-4AA4-9CE6-816253F322CB}" type="presOf" srcId="{B53A963F-ACBF-4315-B713-75EB5AC0054B}" destId="{02C8A450-F973-4305-B05E-FFB1E70158FD}" srcOrd="0" destOrd="0" presId="urn:microsoft.com/office/officeart/2005/8/layout/orgChart1"/>
    <dgm:cxn modelId="{E0C01919-D6EF-4C50-B026-99810D5A2CAB}" srcId="{CBD7DBAD-DE8D-4E98-A3FC-D2FDD47527E4}" destId="{67FE0C2F-1ED4-40C5-AA70-231A386888D3}" srcOrd="3" destOrd="0" parTransId="{E950DBB1-491A-4A82-B73C-8E0BA0FE9F58}" sibTransId="{E7256613-2A63-4BF7-A08A-D0D9254A3AE5}"/>
    <dgm:cxn modelId="{052F75DE-5EE3-4DAA-ABC1-0BC5A11CA328}" srcId="{032C27D4-8BF4-46F1-A995-3D5836D94E12}" destId="{6304384E-276F-412E-AAC3-73F56C27D1DF}" srcOrd="1" destOrd="0" parTransId="{6A9B4D29-299A-4AAE-8CFC-E35FC870B2FF}" sibTransId="{09697EE2-D868-400C-9C79-BB51FD6A343F}"/>
    <dgm:cxn modelId="{3E50429F-9726-4CC9-B12C-D11DF2132E37}" srcId="{329B7CCA-B0FD-41C8-AC82-BD527813A02D}" destId="{032C27D4-8BF4-46F1-A995-3D5836D94E12}" srcOrd="2" destOrd="0" parTransId="{4D8A8947-C31A-4A7D-9905-5139FAA32295}" sibTransId="{65191061-2FE2-4920-969E-2C91BAA8F005}"/>
    <dgm:cxn modelId="{0F410368-DB8D-470C-A3EE-341C7E433547}" type="presOf" srcId="{4D8A8947-C31A-4A7D-9905-5139FAA32295}" destId="{601ACF4F-0951-4592-9FC4-383A7FD5E2A9}" srcOrd="0" destOrd="0" presId="urn:microsoft.com/office/officeart/2005/8/layout/orgChart1"/>
    <dgm:cxn modelId="{6DD63CF0-C91E-4E9A-9089-0D56A2D2C728}" type="presOf" srcId="{032C27D4-8BF4-46F1-A995-3D5836D94E12}" destId="{C698DF54-6A46-4F5A-BBB5-15173DFE2817}" srcOrd="1" destOrd="0" presId="urn:microsoft.com/office/officeart/2005/8/layout/orgChart1"/>
    <dgm:cxn modelId="{149C0CDD-DDE9-44A1-A190-91E001A56F3B}" type="presOf" srcId="{0398AC39-3BA5-47AA-95A4-DAF1603DC3D7}" destId="{536CE3C8-43AC-47AC-A1B3-8D9ABCCD237B}" srcOrd="0" destOrd="0" presId="urn:microsoft.com/office/officeart/2005/8/layout/orgChart1"/>
    <dgm:cxn modelId="{A8C88752-6F85-4A95-9DA2-4F969C205CFF}" type="presOf" srcId="{67FE0C2F-1ED4-40C5-AA70-231A386888D3}" destId="{F9258006-7FDF-4E1A-A1FF-1641B11A27A8}" srcOrd="1" destOrd="0" presId="urn:microsoft.com/office/officeart/2005/8/layout/orgChart1"/>
    <dgm:cxn modelId="{D1B99C40-74F8-47E7-8370-E2901F356DFF}" type="presOf" srcId="{B69D91CA-0B29-445E-9494-B99D12ACF894}" destId="{C3FE1A4E-27C2-4DC2-B414-C4FCDBF89F70}" srcOrd="0" destOrd="0" presId="urn:microsoft.com/office/officeart/2005/8/layout/orgChart1"/>
    <dgm:cxn modelId="{29F49859-E47A-48ED-8DFD-8612372AB045}" type="presOf" srcId="{E6875E3C-11B7-4567-992E-ABE87CCF6124}" destId="{16898776-4DFB-4A89-B05C-BD1D8E1E5548}" srcOrd="0" destOrd="0" presId="urn:microsoft.com/office/officeart/2005/8/layout/orgChart1"/>
    <dgm:cxn modelId="{86E33785-BAA3-4E79-843C-4C934EE18CB8}" type="presOf" srcId="{6304384E-276F-412E-AAC3-73F56C27D1DF}" destId="{E67C7151-E7B1-41A3-8820-82C883573C37}" srcOrd="0" destOrd="0" presId="urn:microsoft.com/office/officeart/2005/8/layout/orgChart1"/>
    <dgm:cxn modelId="{5C9EFCB4-FDD6-4472-902F-D674F363C680}" type="presOf" srcId="{032C27D4-8BF4-46F1-A995-3D5836D94E12}" destId="{B47FE824-2F4C-4FEF-AB3B-E169F8694B7B}" srcOrd="0" destOrd="0" presId="urn:microsoft.com/office/officeart/2005/8/layout/orgChart1"/>
    <dgm:cxn modelId="{A04D67F2-45A7-4DEA-9D83-DF1C5FFB0979}" type="presOf" srcId="{329B7CCA-B0FD-41C8-AC82-BD527813A02D}" destId="{C69C9E4F-FFCB-494D-A616-C5A87702D289}" srcOrd="0" destOrd="0" presId="urn:microsoft.com/office/officeart/2005/8/layout/orgChart1"/>
    <dgm:cxn modelId="{23AC40E1-D84E-4EFB-8E18-4C9D174B83AE}" type="presOf" srcId="{329B7CCA-B0FD-41C8-AC82-BD527813A02D}" destId="{D00C5290-93EB-4636-97BD-9B39CA5E5606}" srcOrd="1" destOrd="0" presId="urn:microsoft.com/office/officeart/2005/8/layout/orgChart1"/>
    <dgm:cxn modelId="{3931703A-206E-4B7C-8F2C-32A9D0DBB2A7}" type="presOf" srcId="{EC75B10F-297B-465B-8B17-D36142112A6A}" destId="{A0D96C89-7BF1-49C5-87F4-15330A61B61D}" srcOrd="0" destOrd="0" presId="urn:microsoft.com/office/officeart/2005/8/layout/orgChart1"/>
    <dgm:cxn modelId="{2136EDE0-4F0C-42A2-8903-64C097A91756}" type="presOf" srcId="{6304384E-276F-412E-AAC3-73F56C27D1DF}" destId="{E831D003-9561-4170-AD50-40255F98DF5B}" srcOrd="1" destOrd="0" presId="urn:microsoft.com/office/officeart/2005/8/layout/orgChart1"/>
    <dgm:cxn modelId="{8724EF0E-3827-41FD-8A30-EF6647D4412E}" type="presOf" srcId="{23FFBFF1-78C3-4631-9108-B7DE3B0AA7E2}" destId="{BD25298B-C82A-4657-AAA6-E4408601CC28}" srcOrd="1" destOrd="0" presId="urn:microsoft.com/office/officeart/2005/8/layout/orgChart1"/>
    <dgm:cxn modelId="{6547EF4C-1E84-4024-B0DA-B8E9C4994C20}" type="presOf" srcId="{40791AB9-D147-4B24-88AD-AF25C283B5DC}" destId="{26CF4025-4370-40C3-9396-E261191BF505}" srcOrd="1" destOrd="0" presId="urn:microsoft.com/office/officeart/2005/8/layout/orgChart1"/>
    <dgm:cxn modelId="{B26DA0A8-1184-4E99-BCC8-65613BFAD9F0}" type="presOf" srcId="{CBD7DBAD-DE8D-4E98-A3FC-D2FDD47527E4}" destId="{6DD411F6-7D8F-48AE-861D-7C4DFE824BE9}" srcOrd="1" destOrd="0" presId="urn:microsoft.com/office/officeart/2005/8/layout/orgChart1"/>
    <dgm:cxn modelId="{CD63FE80-41FB-4D89-AB8E-BB69C1E8ED66}" type="presOf" srcId="{A70E3A63-381A-4378-898F-966A3D1E9E7B}" destId="{55C3EEA5-6441-4673-85B4-48DFB8B0C195}" srcOrd="0" destOrd="0" presId="urn:microsoft.com/office/officeart/2005/8/layout/orgChart1"/>
    <dgm:cxn modelId="{6A6F0A2B-0EAD-4105-A648-1FFC645B0611}" type="presOf" srcId="{D041A7F3-3E53-4B60-B8E2-F8436676A6C6}" destId="{AA07A384-DE4E-48BE-B56B-621121162DB1}" srcOrd="0" destOrd="0" presId="urn:microsoft.com/office/officeart/2005/8/layout/orgChart1"/>
    <dgm:cxn modelId="{6812F867-2E2E-4560-B71D-B13E1ED1B882}" type="presOf" srcId="{E197E83C-CE31-4138-89D1-75340AAB048F}" destId="{8FFDDEB0-533A-40AB-8CAC-1D94CF51797A}" srcOrd="0" destOrd="0" presId="urn:microsoft.com/office/officeart/2005/8/layout/orgChart1"/>
    <dgm:cxn modelId="{E8DBFAF6-DD2D-490F-97AB-8E56AF46420D}" type="presOf" srcId="{6A9B4D29-299A-4AAE-8CFC-E35FC870B2FF}" destId="{C13A895F-4EA1-4518-8BB4-AEF2331F89B2}" srcOrd="0" destOrd="0" presId="urn:microsoft.com/office/officeart/2005/8/layout/orgChart1"/>
    <dgm:cxn modelId="{694E06FF-B98E-4B25-BE43-1E7AF758795A}" srcId="{CBD7DBAD-DE8D-4E98-A3FC-D2FDD47527E4}" destId="{23FFBFF1-78C3-4631-9108-B7DE3B0AA7E2}" srcOrd="2" destOrd="0" parTransId="{E6875E3C-11B7-4567-992E-ABE87CCF6124}" sibTransId="{84C037EC-BBA1-4635-98E4-40C19243B397}"/>
    <dgm:cxn modelId="{09CBF959-466C-4EE1-B5E7-E768136D24A5}" type="presOf" srcId="{40791AB9-D147-4B24-88AD-AF25C283B5DC}" destId="{D4DFF526-E1F1-4468-8C73-2F910ADECBA6}" srcOrd="0" destOrd="0" presId="urn:microsoft.com/office/officeart/2005/8/layout/orgChart1"/>
    <dgm:cxn modelId="{0DB70F18-4F15-4405-9A90-6F55C1243856}" type="presOf" srcId="{7114FEA4-61E9-48D7-A123-50F67E97AF02}" destId="{D188A636-4CCA-460E-A505-C721170DC7E1}" srcOrd="0" destOrd="0" presId="urn:microsoft.com/office/officeart/2005/8/layout/orgChart1"/>
    <dgm:cxn modelId="{B0A20B5C-1CB8-4ECF-A12B-87A17BBDCDB4}" type="presOf" srcId="{DEA026B2-AE6B-4FDF-BD15-AEE54CBFDAFF}" destId="{BFAA911A-73EE-4EA0-B804-3933AB78871C}" srcOrd="0" destOrd="0" presId="urn:microsoft.com/office/officeart/2005/8/layout/orgChart1"/>
    <dgm:cxn modelId="{B4AEFF35-69E9-44FE-A02C-E20DAF800597}" type="presParOf" srcId="{8E6B8D09-91D5-4FA4-9194-5C133B829E88}" destId="{3BB5D2C4-04A7-4754-A4C2-C42F5EE12814}" srcOrd="0" destOrd="0" presId="urn:microsoft.com/office/officeart/2005/8/layout/orgChart1"/>
    <dgm:cxn modelId="{A523BBED-9741-4CBB-8712-B36FF61BF352}" type="presParOf" srcId="{3BB5D2C4-04A7-4754-A4C2-C42F5EE12814}" destId="{4C6BF5BD-DE30-412A-ACF9-FFB2C3BC4DFD}" srcOrd="0" destOrd="0" presId="urn:microsoft.com/office/officeart/2005/8/layout/orgChart1"/>
    <dgm:cxn modelId="{62DBAED4-7B68-4858-A374-D94D9E71F042}" type="presParOf" srcId="{4C6BF5BD-DE30-412A-ACF9-FFB2C3BC4DFD}" destId="{BFAA911A-73EE-4EA0-B804-3933AB78871C}" srcOrd="0" destOrd="0" presId="urn:microsoft.com/office/officeart/2005/8/layout/orgChart1"/>
    <dgm:cxn modelId="{1B73DC83-7BF7-4A58-8DB5-CA45EBBE30F3}" type="presParOf" srcId="{4C6BF5BD-DE30-412A-ACF9-FFB2C3BC4DFD}" destId="{CEEEE66B-8248-4293-866E-ABF1586C4FC5}" srcOrd="1" destOrd="0" presId="urn:microsoft.com/office/officeart/2005/8/layout/orgChart1"/>
    <dgm:cxn modelId="{5ECA88F3-2F1D-4009-AC0B-0529AE7A5F05}" type="presParOf" srcId="{3BB5D2C4-04A7-4754-A4C2-C42F5EE12814}" destId="{125AF864-7A01-4CE3-A4A7-88FBDDB3964B}" srcOrd="1" destOrd="0" presId="urn:microsoft.com/office/officeart/2005/8/layout/orgChart1"/>
    <dgm:cxn modelId="{313F556F-AD12-4C18-AFDE-77ECB0091CB2}" type="presParOf" srcId="{125AF864-7A01-4CE3-A4A7-88FBDDB3964B}" destId="{55C3EEA5-6441-4673-85B4-48DFB8B0C195}" srcOrd="0" destOrd="0" presId="urn:microsoft.com/office/officeart/2005/8/layout/orgChart1"/>
    <dgm:cxn modelId="{77B46E90-30E7-41D4-BBBE-4CC296429284}" type="presParOf" srcId="{125AF864-7A01-4CE3-A4A7-88FBDDB3964B}" destId="{092C103E-7E39-430A-9F6D-B494BED9067D}" srcOrd="1" destOrd="0" presId="urn:microsoft.com/office/officeart/2005/8/layout/orgChart1"/>
    <dgm:cxn modelId="{98E8D537-1FE6-4663-A45D-1138A2FC096E}" type="presParOf" srcId="{092C103E-7E39-430A-9F6D-B494BED9067D}" destId="{A010DE09-70DA-42A8-A960-F755240A270F}" srcOrd="0" destOrd="0" presId="urn:microsoft.com/office/officeart/2005/8/layout/orgChart1"/>
    <dgm:cxn modelId="{2F3827EB-EB90-486E-AF8A-CFC5FF9745A9}" type="presParOf" srcId="{A010DE09-70DA-42A8-A960-F755240A270F}" destId="{C69C9E4F-FFCB-494D-A616-C5A87702D289}" srcOrd="0" destOrd="0" presId="urn:microsoft.com/office/officeart/2005/8/layout/orgChart1"/>
    <dgm:cxn modelId="{956C9FCE-6A44-4A6E-AAC5-961416041F6B}" type="presParOf" srcId="{A010DE09-70DA-42A8-A960-F755240A270F}" destId="{D00C5290-93EB-4636-97BD-9B39CA5E5606}" srcOrd="1" destOrd="0" presId="urn:microsoft.com/office/officeart/2005/8/layout/orgChart1"/>
    <dgm:cxn modelId="{06A4A68C-CEB9-4432-9634-1B43A61EDDBE}" type="presParOf" srcId="{092C103E-7E39-430A-9F6D-B494BED9067D}" destId="{832AB3E6-158E-4B86-B07F-663A5089D597}" srcOrd="1" destOrd="0" presId="urn:microsoft.com/office/officeart/2005/8/layout/orgChart1"/>
    <dgm:cxn modelId="{DFCB7783-21DE-4515-84BA-D1DFC26EFB02}" type="presParOf" srcId="{832AB3E6-158E-4B86-B07F-663A5089D597}" destId="{AA07A384-DE4E-48BE-B56B-621121162DB1}" srcOrd="0" destOrd="0" presId="urn:microsoft.com/office/officeart/2005/8/layout/orgChart1"/>
    <dgm:cxn modelId="{DDB66C0D-6EFF-4C6C-B5F3-6C8E3362F395}" type="presParOf" srcId="{832AB3E6-158E-4B86-B07F-663A5089D597}" destId="{0CFA77C1-4139-41C9-AB67-F5587C6AE9EA}" srcOrd="1" destOrd="0" presId="urn:microsoft.com/office/officeart/2005/8/layout/orgChart1"/>
    <dgm:cxn modelId="{3AD6BB8F-F0E5-4A89-A510-8C5DAACF69DC}" type="presParOf" srcId="{0CFA77C1-4139-41C9-AB67-F5587C6AE9EA}" destId="{32721089-D26B-4EC6-8835-E2183D285125}" srcOrd="0" destOrd="0" presId="urn:microsoft.com/office/officeart/2005/8/layout/orgChart1"/>
    <dgm:cxn modelId="{C746C069-4FD3-468B-8C91-B3FEACBED4B5}" type="presParOf" srcId="{32721089-D26B-4EC6-8835-E2183D285125}" destId="{C3FE1A4E-27C2-4DC2-B414-C4FCDBF89F70}" srcOrd="0" destOrd="0" presId="urn:microsoft.com/office/officeart/2005/8/layout/orgChart1"/>
    <dgm:cxn modelId="{8DD29DEB-C09A-4E22-88BD-189F00883CEF}" type="presParOf" srcId="{32721089-D26B-4EC6-8835-E2183D285125}" destId="{23230477-EA9D-42E2-B1E1-4AE866EE9442}" srcOrd="1" destOrd="0" presId="urn:microsoft.com/office/officeart/2005/8/layout/orgChart1"/>
    <dgm:cxn modelId="{D4E0E657-8265-4746-9A3E-9A3BE743A0E3}" type="presParOf" srcId="{0CFA77C1-4139-41C9-AB67-F5587C6AE9EA}" destId="{C0E5A760-B4C6-4346-85C7-DFD8F6B61FBD}" srcOrd="1" destOrd="0" presId="urn:microsoft.com/office/officeart/2005/8/layout/orgChart1"/>
    <dgm:cxn modelId="{95131BDB-4303-4F45-8374-BC4BD22669CC}" type="presParOf" srcId="{C0E5A760-B4C6-4346-85C7-DFD8F6B61FBD}" destId="{02C8A450-F973-4305-B05E-FFB1E70158FD}" srcOrd="0" destOrd="0" presId="urn:microsoft.com/office/officeart/2005/8/layout/orgChart1"/>
    <dgm:cxn modelId="{D78C7409-720B-4098-9E56-D9792A742731}" type="presParOf" srcId="{C0E5A760-B4C6-4346-85C7-DFD8F6B61FBD}" destId="{BFBE6EC0-6BBF-4E3D-8298-B20C56768B78}" srcOrd="1" destOrd="0" presId="urn:microsoft.com/office/officeart/2005/8/layout/orgChart1"/>
    <dgm:cxn modelId="{E5578356-7778-44C1-BD4C-A75A46E43B1F}" type="presParOf" srcId="{BFBE6EC0-6BBF-4E3D-8298-B20C56768B78}" destId="{F253CEEF-0FB9-4567-B590-441EB97D5203}" srcOrd="0" destOrd="0" presId="urn:microsoft.com/office/officeart/2005/8/layout/orgChart1"/>
    <dgm:cxn modelId="{44EC7477-1457-41BD-89FA-33966C440E8B}" type="presParOf" srcId="{F253CEEF-0FB9-4567-B590-441EB97D5203}" destId="{536CE3C8-43AC-47AC-A1B3-8D9ABCCD237B}" srcOrd="0" destOrd="0" presId="urn:microsoft.com/office/officeart/2005/8/layout/orgChart1"/>
    <dgm:cxn modelId="{28BE90DB-5633-4402-88E9-055F29B2E28C}" type="presParOf" srcId="{F253CEEF-0FB9-4567-B590-441EB97D5203}" destId="{E1CC9463-62EC-4ED0-B5CA-2876B0D54009}" srcOrd="1" destOrd="0" presId="urn:microsoft.com/office/officeart/2005/8/layout/orgChart1"/>
    <dgm:cxn modelId="{0805CF15-AA8D-4562-85EC-B62BBD02AFE7}" type="presParOf" srcId="{BFBE6EC0-6BBF-4E3D-8298-B20C56768B78}" destId="{066EFC89-FB15-4E44-A55C-BAF52E43042B}" srcOrd="1" destOrd="0" presId="urn:microsoft.com/office/officeart/2005/8/layout/orgChart1"/>
    <dgm:cxn modelId="{B3329CA7-075D-4640-8D35-C2B55671C422}" type="presParOf" srcId="{BFBE6EC0-6BBF-4E3D-8298-B20C56768B78}" destId="{15110877-00DD-4803-8077-EE3E11602881}" srcOrd="2" destOrd="0" presId="urn:microsoft.com/office/officeart/2005/8/layout/orgChart1"/>
    <dgm:cxn modelId="{3912533A-5F4A-441D-8DF1-68697DA00F1D}" type="presParOf" srcId="{C0E5A760-B4C6-4346-85C7-DFD8F6B61FBD}" destId="{41EE4316-8BA7-465A-B682-B76789A29D4B}" srcOrd="2" destOrd="0" presId="urn:microsoft.com/office/officeart/2005/8/layout/orgChart1"/>
    <dgm:cxn modelId="{B3D0C07B-E76C-40FB-811F-6A9EF27B1DD4}" type="presParOf" srcId="{C0E5A760-B4C6-4346-85C7-DFD8F6B61FBD}" destId="{D2C6C86D-9274-4241-9E05-74BC7C6CCD1D}" srcOrd="3" destOrd="0" presId="urn:microsoft.com/office/officeart/2005/8/layout/orgChart1"/>
    <dgm:cxn modelId="{9F22811B-7E7F-43A5-B425-AA73C2B9D32C}" type="presParOf" srcId="{D2C6C86D-9274-4241-9E05-74BC7C6CCD1D}" destId="{7C713285-AECE-4508-B348-862DE7DA2516}" srcOrd="0" destOrd="0" presId="urn:microsoft.com/office/officeart/2005/8/layout/orgChart1"/>
    <dgm:cxn modelId="{A9A58D8F-8630-4BD6-93ED-0257E41D6899}" type="presParOf" srcId="{7C713285-AECE-4508-B348-862DE7DA2516}" destId="{25201731-5F0A-48F1-BD09-90FDA7EB091B}" srcOrd="0" destOrd="0" presId="urn:microsoft.com/office/officeart/2005/8/layout/orgChart1"/>
    <dgm:cxn modelId="{EF8761FF-B36A-4203-B86D-1F9A674160C3}" type="presParOf" srcId="{7C713285-AECE-4508-B348-862DE7DA2516}" destId="{6267F020-F8D5-400C-A50B-C08549CC9CF1}" srcOrd="1" destOrd="0" presId="urn:microsoft.com/office/officeart/2005/8/layout/orgChart1"/>
    <dgm:cxn modelId="{61395CE7-DDB6-4BEF-A833-FD813E8F03CC}" type="presParOf" srcId="{D2C6C86D-9274-4241-9E05-74BC7C6CCD1D}" destId="{F4CD9002-D98B-47A3-AFA4-8061B6298D91}" srcOrd="1" destOrd="0" presId="urn:microsoft.com/office/officeart/2005/8/layout/orgChart1"/>
    <dgm:cxn modelId="{EDF7B512-600F-4EF6-83B9-97A1AA6B0FE9}" type="presParOf" srcId="{D2C6C86D-9274-4241-9E05-74BC7C6CCD1D}" destId="{F506595B-CFB5-4720-9B5B-4AB2A0B0578A}" srcOrd="2" destOrd="0" presId="urn:microsoft.com/office/officeart/2005/8/layout/orgChart1"/>
    <dgm:cxn modelId="{0A841025-410A-42B3-A786-07D1BF5A7815}" type="presParOf" srcId="{0CFA77C1-4139-41C9-AB67-F5587C6AE9EA}" destId="{8F61A518-9605-4375-8818-E9E700E745E4}" srcOrd="2" destOrd="0" presId="urn:microsoft.com/office/officeart/2005/8/layout/orgChart1"/>
    <dgm:cxn modelId="{D3B918D7-1006-4996-9F6C-B7983AC08675}" type="presParOf" srcId="{832AB3E6-158E-4B86-B07F-663A5089D597}" destId="{A48A03D2-67EB-4F3E-801B-4C276A987721}" srcOrd="2" destOrd="0" presId="urn:microsoft.com/office/officeart/2005/8/layout/orgChart1"/>
    <dgm:cxn modelId="{4FC1CF2D-2C35-4954-90DD-06E5A79C5FB4}" type="presParOf" srcId="{832AB3E6-158E-4B86-B07F-663A5089D597}" destId="{A35C1C81-B84D-4A17-B163-180ECBD13C77}" srcOrd="3" destOrd="0" presId="urn:microsoft.com/office/officeart/2005/8/layout/orgChart1"/>
    <dgm:cxn modelId="{83CCF59F-5598-4984-993C-C158F73C92AF}" type="presParOf" srcId="{A35C1C81-B84D-4A17-B163-180ECBD13C77}" destId="{87E7BCFC-DDBC-464F-96FC-8CF649F5B2E3}" srcOrd="0" destOrd="0" presId="urn:microsoft.com/office/officeart/2005/8/layout/orgChart1"/>
    <dgm:cxn modelId="{78B74C4C-174F-4190-94F5-DF71622CF3E5}" type="presParOf" srcId="{87E7BCFC-DDBC-464F-96FC-8CF649F5B2E3}" destId="{CAB22160-B55D-462E-9652-431E41FC6AF3}" srcOrd="0" destOrd="0" presId="urn:microsoft.com/office/officeart/2005/8/layout/orgChart1"/>
    <dgm:cxn modelId="{271FB7AC-FC9B-4899-BFEC-7C31F3391437}" type="presParOf" srcId="{87E7BCFC-DDBC-464F-96FC-8CF649F5B2E3}" destId="{6DD411F6-7D8F-48AE-861D-7C4DFE824BE9}" srcOrd="1" destOrd="0" presId="urn:microsoft.com/office/officeart/2005/8/layout/orgChart1"/>
    <dgm:cxn modelId="{32FDE5DA-00CA-4FAA-A092-3F23C2DD94D2}" type="presParOf" srcId="{A35C1C81-B84D-4A17-B163-180ECBD13C77}" destId="{D5BBFC59-96E4-49DF-8E17-DD1844447D43}" srcOrd="1" destOrd="0" presId="urn:microsoft.com/office/officeart/2005/8/layout/orgChart1"/>
    <dgm:cxn modelId="{0597B51E-64ED-4D25-B599-41699F0EE99C}" type="presParOf" srcId="{D5BBFC59-96E4-49DF-8E17-DD1844447D43}" destId="{14C04F1E-FEA3-4BF9-A7BD-80CB8A800202}" srcOrd="0" destOrd="0" presId="urn:microsoft.com/office/officeart/2005/8/layout/orgChart1"/>
    <dgm:cxn modelId="{A6DE21F3-AB3D-4A6E-86B9-F5743DB3B664}" type="presParOf" srcId="{D5BBFC59-96E4-49DF-8E17-DD1844447D43}" destId="{98BA7C42-DD41-4CF8-AE43-D694C6B4A862}" srcOrd="1" destOrd="0" presId="urn:microsoft.com/office/officeart/2005/8/layout/orgChart1"/>
    <dgm:cxn modelId="{87E7BAFD-72AE-4950-9C4D-0C838159343A}" type="presParOf" srcId="{98BA7C42-DD41-4CF8-AE43-D694C6B4A862}" destId="{282EB225-C651-4FA3-A162-43B1E5CBFEE5}" srcOrd="0" destOrd="0" presId="urn:microsoft.com/office/officeart/2005/8/layout/orgChart1"/>
    <dgm:cxn modelId="{D15BFF53-42A4-45DF-BB3F-1ECB9E9710D1}" type="presParOf" srcId="{282EB225-C651-4FA3-A162-43B1E5CBFEE5}" destId="{D4DFF526-E1F1-4468-8C73-2F910ADECBA6}" srcOrd="0" destOrd="0" presId="urn:microsoft.com/office/officeart/2005/8/layout/orgChart1"/>
    <dgm:cxn modelId="{0E4CDCBD-7A04-4CBC-9FFE-485F6F54794D}" type="presParOf" srcId="{282EB225-C651-4FA3-A162-43B1E5CBFEE5}" destId="{26CF4025-4370-40C3-9396-E261191BF505}" srcOrd="1" destOrd="0" presId="urn:microsoft.com/office/officeart/2005/8/layout/orgChart1"/>
    <dgm:cxn modelId="{1C796359-CE0B-472C-9DEA-2AF2E2D0A551}" type="presParOf" srcId="{98BA7C42-DD41-4CF8-AE43-D694C6B4A862}" destId="{B89BDCC8-9DA9-4877-A211-A046A3424624}" srcOrd="1" destOrd="0" presId="urn:microsoft.com/office/officeart/2005/8/layout/orgChart1"/>
    <dgm:cxn modelId="{F2D283CC-4291-42BA-8CBD-803055FCC314}" type="presParOf" srcId="{98BA7C42-DD41-4CF8-AE43-D694C6B4A862}" destId="{6F880334-CEE7-4239-88C2-68CA67DF20C4}" srcOrd="2" destOrd="0" presId="urn:microsoft.com/office/officeart/2005/8/layout/orgChart1"/>
    <dgm:cxn modelId="{01904AC4-B3E6-49E9-8933-F910153FE098}" type="presParOf" srcId="{D5BBFC59-96E4-49DF-8E17-DD1844447D43}" destId="{D188A636-4CCA-460E-A505-C721170DC7E1}" srcOrd="2" destOrd="0" presId="urn:microsoft.com/office/officeart/2005/8/layout/orgChart1"/>
    <dgm:cxn modelId="{87575D5F-44CF-42A6-B8FC-C45E84157BBB}" type="presParOf" srcId="{D5BBFC59-96E4-49DF-8E17-DD1844447D43}" destId="{BC3B2924-EF40-47F2-822A-B9225CC6C66F}" srcOrd="3" destOrd="0" presId="urn:microsoft.com/office/officeart/2005/8/layout/orgChart1"/>
    <dgm:cxn modelId="{4A745655-988D-49C2-81D0-82F0E69A8A91}" type="presParOf" srcId="{BC3B2924-EF40-47F2-822A-B9225CC6C66F}" destId="{DF5B9A9A-20EB-4F5A-853C-2C384A49272E}" srcOrd="0" destOrd="0" presId="urn:microsoft.com/office/officeart/2005/8/layout/orgChart1"/>
    <dgm:cxn modelId="{44409F87-B070-4A90-96FB-EE95663D619F}" type="presParOf" srcId="{DF5B9A9A-20EB-4F5A-853C-2C384A49272E}" destId="{A8995E3F-DA09-4467-AC87-8067DCBC7292}" srcOrd="0" destOrd="0" presId="urn:microsoft.com/office/officeart/2005/8/layout/orgChart1"/>
    <dgm:cxn modelId="{9F0D13CB-D718-4C1E-940C-6E9970629C3D}" type="presParOf" srcId="{DF5B9A9A-20EB-4F5A-853C-2C384A49272E}" destId="{D6F0AC18-3747-4E8E-82A2-EDCEE773FD24}" srcOrd="1" destOrd="0" presId="urn:microsoft.com/office/officeart/2005/8/layout/orgChart1"/>
    <dgm:cxn modelId="{4F39283E-5948-4DA3-8E70-05243BA80D3E}" type="presParOf" srcId="{BC3B2924-EF40-47F2-822A-B9225CC6C66F}" destId="{78C98F54-4164-4669-8AD6-ED6076FDDE3D}" srcOrd="1" destOrd="0" presId="urn:microsoft.com/office/officeart/2005/8/layout/orgChart1"/>
    <dgm:cxn modelId="{CA48BE2C-865C-4933-960F-79E808C7FAD2}" type="presParOf" srcId="{BC3B2924-EF40-47F2-822A-B9225CC6C66F}" destId="{7620753C-8033-4A09-9F08-2678A550688A}" srcOrd="2" destOrd="0" presId="urn:microsoft.com/office/officeart/2005/8/layout/orgChart1"/>
    <dgm:cxn modelId="{E5EE36B3-6D5B-4FC6-A632-2F2992539E29}" type="presParOf" srcId="{D5BBFC59-96E4-49DF-8E17-DD1844447D43}" destId="{16898776-4DFB-4A89-B05C-BD1D8E1E5548}" srcOrd="4" destOrd="0" presId="urn:microsoft.com/office/officeart/2005/8/layout/orgChart1"/>
    <dgm:cxn modelId="{F170243A-E1CE-44FA-99A6-EE61369AF213}" type="presParOf" srcId="{D5BBFC59-96E4-49DF-8E17-DD1844447D43}" destId="{79370431-6D6F-47BF-9640-204E39D6954E}" srcOrd="5" destOrd="0" presId="urn:microsoft.com/office/officeart/2005/8/layout/orgChart1"/>
    <dgm:cxn modelId="{44F984D3-B5A6-43B6-85CB-289815D452D4}" type="presParOf" srcId="{79370431-6D6F-47BF-9640-204E39D6954E}" destId="{FE57E28E-8FA0-4251-BFB9-0BA74C64F9DF}" srcOrd="0" destOrd="0" presId="urn:microsoft.com/office/officeart/2005/8/layout/orgChart1"/>
    <dgm:cxn modelId="{B17C8F50-AB55-4A48-AD7C-B7AD44826FDE}" type="presParOf" srcId="{FE57E28E-8FA0-4251-BFB9-0BA74C64F9DF}" destId="{6B902BFC-8050-4DB1-9DE4-3AC2DBADC399}" srcOrd="0" destOrd="0" presId="urn:microsoft.com/office/officeart/2005/8/layout/orgChart1"/>
    <dgm:cxn modelId="{D6AD10FA-4617-48E1-B05D-7A56EE172F0C}" type="presParOf" srcId="{FE57E28E-8FA0-4251-BFB9-0BA74C64F9DF}" destId="{BD25298B-C82A-4657-AAA6-E4408601CC28}" srcOrd="1" destOrd="0" presId="urn:microsoft.com/office/officeart/2005/8/layout/orgChart1"/>
    <dgm:cxn modelId="{0BF9CC4E-2DA2-44D6-92B6-A93523D84CF9}" type="presParOf" srcId="{79370431-6D6F-47BF-9640-204E39D6954E}" destId="{89C47C4C-7249-463E-BE9A-FAD5D38FDC6E}" srcOrd="1" destOrd="0" presId="urn:microsoft.com/office/officeart/2005/8/layout/orgChart1"/>
    <dgm:cxn modelId="{9109C09D-0BE7-4693-903A-F7F05660923A}" type="presParOf" srcId="{79370431-6D6F-47BF-9640-204E39D6954E}" destId="{8C22F5EE-1F3B-46E8-9FAD-F2B8449DA6F3}" srcOrd="2" destOrd="0" presId="urn:microsoft.com/office/officeart/2005/8/layout/orgChart1"/>
    <dgm:cxn modelId="{EA21DE6F-15DB-4403-B08B-AE29AB49AC66}" type="presParOf" srcId="{D5BBFC59-96E4-49DF-8E17-DD1844447D43}" destId="{D934A9AE-27E6-4E51-AF00-B9DF3BAB717B}" srcOrd="6" destOrd="0" presId="urn:microsoft.com/office/officeart/2005/8/layout/orgChart1"/>
    <dgm:cxn modelId="{30CB4F01-1808-49ED-AF40-87D272626329}" type="presParOf" srcId="{D5BBFC59-96E4-49DF-8E17-DD1844447D43}" destId="{A23AAE96-7A10-422C-9382-9C04A66805E2}" srcOrd="7" destOrd="0" presId="urn:microsoft.com/office/officeart/2005/8/layout/orgChart1"/>
    <dgm:cxn modelId="{F89EB5D5-062E-4E84-8FAD-7E7520F0369D}" type="presParOf" srcId="{A23AAE96-7A10-422C-9382-9C04A66805E2}" destId="{B4052C16-14FD-4512-A646-B39253F347C4}" srcOrd="0" destOrd="0" presId="urn:microsoft.com/office/officeart/2005/8/layout/orgChart1"/>
    <dgm:cxn modelId="{B8857526-B5A3-442B-9A51-07E33D44421D}" type="presParOf" srcId="{B4052C16-14FD-4512-A646-B39253F347C4}" destId="{7C552E50-1FE7-4209-A2DF-D2F694791560}" srcOrd="0" destOrd="0" presId="urn:microsoft.com/office/officeart/2005/8/layout/orgChart1"/>
    <dgm:cxn modelId="{B5605C7C-C804-4959-B43A-F3B8388DF457}" type="presParOf" srcId="{B4052C16-14FD-4512-A646-B39253F347C4}" destId="{F9258006-7FDF-4E1A-A1FF-1641B11A27A8}" srcOrd="1" destOrd="0" presId="urn:microsoft.com/office/officeart/2005/8/layout/orgChart1"/>
    <dgm:cxn modelId="{127CD364-ECD6-457A-ABC5-B5808657EFBA}" type="presParOf" srcId="{A23AAE96-7A10-422C-9382-9C04A66805E2}" destId="{3F371808-445B-426F-A7DA-2AAB071C79E2}" srcOrd="1" destOrd="0" presId="urn:microsoft.com/office/officeart/2005/8/layout/orgChart1"/>
    <dgm:cxn modelId="{CC9E384E-57A4-4FBB-AA02-F968097ABEFE}" type="presParOf" srcId="{A23AAE96-7A10-422C-9382-9C04A66805E2}" destId="{248E9019-DD19-49CC-9481-D97CF37FBB39}" srcOrd="2" destOrd="0" presId="urn:microsoft.com/office/officeart/2005/8/layout/orgChart1"/>
    <dgm:cxn modelId="{F2966C05-2043-45D0-A349-5589B6520B77}" type="presParOf" srcId="{A35C1C81-B84D-4A17-B163-180ECBD13C77}" destId="{BF93A95B-27F9-4523-997A-0F21FE2164A6}" srcOrd="2" destOrd="0" presId="urn:microsoft.com/office/officeart/2005/8/layout/orgChart1"/>
    <dgm:cxn modelId="{6BD1B189-9989-4DF6-A516-088368F3CA38}" type="presParOf" srcId="{832AB3E6-158E-4B86-B07F-663A5089D597}" destId="{601ACF4F-0951-4592-9FC4-383A7FD5E2A9}" srcOrd="4" destOrd="0" presId="urn:microsoft.com/office/officeart/2005/8/layout/orgChart1"/>
    <dgm:cxn modelId="{8D40EA72-561B-4C52-9503-65074FD611E9}" type="presParOf" srcId="{832AB3E6-158E-4B86-B07F-663A5089D597}" destId="{9DB5A857-56DD-4B1A-B54B-BA39F51EEE8E}" srcOrd="5" destOrd="0" presId="urn:microsoft.com/office/officeart/2005/8/layout/orgChart1"/>
    <dgm:cxn modelId="{64DFDD69-E556-4ED2-8F72-1EB15BB6AA87}" type="presParOf" srcId="{9DB5A857-56DD-4B1A-B54B-BA39F51EEE8E}" destId="{7F85AEB0-2AA8-49F8-9714-8B2C2B29F69B}" srcOrd="0" destOrd="0" presId="urn:microsoft.com/office/officeart/2005/8/layout/orgChart1"/>
    <dgm:cxn modelId="{111A9CC2-6DEC-40AC-A084-DB4B6D31B9E4}" type="presParOf" srcId="{7F85AEB0-2AA8-49F8-9714-8B2C2B29F69B}" destId="{B47FE824-2F4C-4FEF-AB3B-E169F8694B7B}" srcOrd="0" destOrd="0" presId="urn:microsoft.com/office/officeart/2005/8/layout/orgChart1"/>
    <dgm:cxn modelId="{E2B4C712-1C85-419A-B4C8-43F6AC613BB2}" type="presParOf" srcId="{7F85AEB0-2AA8-49F8-9714-8B2C2B29F69B}" destId="{C698DF54-6A46-4F5A-BBB5-15173DFE2817}" srcOrd="1" destOrd="0" presId="urn:microsoft.com/office/officeart/2005/8/layout/orgChart1"/>
    <dgm:cxn modelId="{C3E34C97-D577-4951-A3C0-56A5584E2D63}" type="presParOf" srcId="{9DB5A857-56DD-4B1A-B54B-BA39F51EEE8E}" destId="{FF0DF8BA-35C4-46CF-BACF-7696A845AC45}" srcOrd="1" destOrd="0" presId="urn:microsoft.com/office/officeart/2005/8/layout/orgChart1"/>
    <dgm:cxn modelId="{5E805F9D-8D18-4AD4-B642-EB361C4BFE28}" type="presParOf" srcId="{FF0DF8BA-35C4-46CF-BACF-7696A845AC45}" destId="{A09E11AE-1AA2-4F95-8750-A65E0941D03B}" srcOrd="0" destOrd="0" presId="urn:microsoft.com/office/officeart/2005/8/layout/orgChart1"/>
    <dgm:cxn modelId="{9D26205A-C751-4A36-BB7F-CC13EF158084}" type="presParOf" srcId="{FF0DF8BA-35C4-46CF-BACF-7696A845AC45}" destId="{E7528E03-42B9-4309-B5C3-02F0D76E9B29}" srcOrd="1" destOrd="0" presId="urn:microsoft.com/office/officeart/2005/8/layout/orgChart1"/>
    <dgm:cxn modelId="{C467004C-E0D3-4E37-8E3D-28B16E4C5808}" type="presParOf" srcId="{E7528E03-42B9-4309-B5C3-02F0D76E9B29}" destId="{3880AFBF-892C-4396-BE89-56BC5B1891BF}" srcOrd="0" destOrd="0" presId="urn:microsoft.com/office/officeart/2005/8/layout/orgChart1"/>
    <dgm:cxn modelId="{31E1E07D-9887-4926-9C48-77AC387333CC}" type="presParOf" srcId="{3880AFBF-892C-4396-BE89-56BC5B1891BF}" destId="{8FFDDEB0-533A-40AB-8CAC-1D94CF51797A}" srcOrd="0" destOrd="0" presId="urn:microsoft.com/office/officeart/2005/8/layout/orgChart1"/>
    <dgm:cxn modelId="{1BAFB592-2FBC-48CC-9395-42D7D70D787C}" type="presParOf" srcId="{3880AFBF-892C-4396-BE89-56BC5B1891BF}" destId="{5F8DCAF2-EC82-45D7-95C4-1FB9B47E9FEF}" srcOrd="1" destOrd="0" presId="urn:microsoft.com/office/officeart/2005/8/layout/orgChart1"/>
    <dgm:cxn modelId="{D08FB2D4-6000-4CC5-A693-B8A039D79958}" type="presParOf" srcId="{E7528E03-42B9-4309-B5C3-02F0D76E9B29}" destId="{C5D30895-DF13-4975-9C0D-0D836AA01416}" srcOrd="1" destOrd="0" presId="urn:microsoft.com/office/officeart/2005/8/layout/orgChart1"/>
    <dgm:cxn modelId="{9DDF0B62-D4B6-4E32-8930-0FB73244247C}" type="presParOf" srcId="{E7528E03-42B9-4309-B5C3-02F0D76E9B29}" destId="{9E073701-BF05-46EA-9DA2-233025724494}" srcOrd="2" destOrd="0" presId="urn:microsoft.com/office/officeart/2005/8/layout/orgChart1"/>
    <dgm:cxn modelId="{B21DEDF7-512B-4A05-A50D-2022F5CA7A56}" type="presParOf" srcId="{FF0DF8BA-35C4-46CF-BACF-7696A845AC45}" destId="{C13A895F-4EA1-4518-8BB4-AEF2331F89B2}" srcOrd="2" destOrd="0" presId="urn:microsoft.com/office/officeart/2005/8/layout/orgChart1"/>
    <dgm:cxn modelId="{45CFD952-61F5-4163-BD33-1516C10DF41B}" type="presParOf" srcId="{FF0DF8BA-35C4-46CF-BACF-7696A845AC45}" destId="{BFA02A38-360D-4D85-86DB-F9CD0377EC42}" srcOrd="3" destOrd="0" presId="urn:microsoft.com/office/officeart/2005/8/layout/orgChart1"/>
    <dgm:cxn modelId="{1EC96C15-6950-4005-B519-CB0AF030DDDA}" type="presParOf" srcId="{BFA02A38-360D-4D85-86DB-F9CD0377EC42}" destId="{D9D773A2-2AE0-4939-AD79-1DF44D0F4CCC}" srcOrd="0" destOrd="0" presId="urn:microsoft.com/office/officeart/2005/8/layout/orgChart1"/>
    <dgm:cxn modelId="{BCBC45BB-03D7-4A07-8BEA-1F12C470502F}" type="presParOf" srcId="{D9D773A2-2AE0-4939-AD79-1DF44D0F4CCC}" destId="{E67C7151-E7B1-41A3-8820-82C883573C37}" srcOrd="0" destOrd="0" presId="urn:microsoft.com/office/officeart/2005/8/layout/orgChart1"/>
    <dgm:cxn modelId="{098565EE-298E-4FCC-B83C-D8B23E12B04C}" type="presParOf" srcId="{D9D773A2-2AE0-4939-AD79-1DF44D0F4CCC}" destId="{E831D003-9561-4170-AD50-40255F98DF5B}" srcOrd="1" destOrd="0" presId="urn:microsoft.com/office/officeart/2005/8/layout/orgChart1"/>
    <dgm:cxn modelId="{3067B568-4A1D-4A23-A1FF-546EED6AEF9C}" type="presParOf" srcId="{BFA02A38-360D-4D85-86DB-F9CD0377EC42}" destId="{2B5AEEFE-358D-40CF-93FE-89C2776754E3}" srcOrd="1" destOrd="0" presId="urn:microsoft.com/office/officeart/2005/8/layout/orgChart1"/>
    <dgm:cxn modelId="{ECCAE5B8-28FF-4664-84EA-AC1410EF6B8D}" type="presParOf" srcId="{BFA02A38-360D-4D85-86DB-F9CD0377EC42}" destId="{10915EAC-0FB4-4551-988B-B2822323BA32}" srcOrd="2" destOrd="0" presId="urn:microsoft.com/office/officeart/2005/8/layout/orgChart1"/>
    <dgm:cxn modelId="{AE90A31A-AD2B-4BDA-A915-68673152D7FB}" type="presParOf" srcId="{FF0DF8BA-35C4-46CF-BACF-7696A845AC45}" destId="{A0D96C89-7BF1-49C5-87F4-15330A61B61D}" srcOrd="4" destOrd="0" presId="urn:microsoft.com/office/officeart/2005/8/layout/orgChart1"/>
    <dgm:cxn modelId="{83C4A829-17EB-45C6-853A-999877407CB8}" type="presParOf" srcId="{FF0DF8BA-35C4-46CF-BACF-7696A845AC45}" destId="{6FA3BCA2-3EEA-4866-9231-15AA3A04B3C1}" srcOrd="5" destOrd="0" presId="urn:microsoft.com/office/officeart/2005/8/layout/orgChart1"/>
    <dgm:cxn modelId="{090CEFD5-35DC-4B84-A439-C17AF648E6BD}" type="presParOf" srcId="{6FA3BCA2-3EEA-4866-9231-15AA3A04B3C1}" destId="{9E5FA61D-29A4-46AD-9194-BD1E5EDE7487}" srcOrd="0" destOrd="0" presId="urn:microsoft.com/office/officeart/2005/8/layout/orgChart1"/>
    <dgm:cxn modelId="{51F64F2C-70E7-4E41-B7B1-EA2DA164AACD}" type="presParOf" srcId="{9E5FA61D-29A4-46AD-9194-BD1E5EDE7487}" destId="{7B6A5A20-ACA1-48EB-9A83-1A1719A01E12}" srcOrd="0" destOrd="0" presId="urn:microsoft.com/office/officeart/2005/8/layout/orgChart1"/>
    <dgm:cxn modelId="{5243B6D9-63B6-4787-B262-940CEC32E702}" type="presParOf" srcId="{9E5FA61D-29A4-46AD-9194-BD1E5EDE7487}" destId="{64D4CCCF-B722-42ED-A958-7EEC0C2C6844}" srcOrd="1" destOrd="0" presId="urn:microsoft.com/office/officeart/2005/8/layout/orgChart1"/>
    <dgm:cxn modelId="{EC441D71-3D22-4D7B-B176-DC7102A7E2A7}" type="presParOf" srcId="{6FA3BCA2-3EEA-4866-9231-15AA3A04B3C1}" destId="{42423111-D684-449A-8A74-4CDEE717195E}" srcOrd="1" destOrd="0" presId="urn:microsoft.com/office/officeart/2005/8/layout/orgChart1"/>
    <dgm:cxn modelId="{D704964C-84E5-4E35-A1E3-11859998283D}" type="presParOf" srcId="{6FA3BCA2-3EEA-4866-9231-15AA3A04B3C1}" destId="{D080A539-763B-4247-9F0E-98B3835DDE97}" srcOrd="2" destOrd="0" presId="urn:microsoft.com/office/officeart/2005/8/layout/orgChart1"/>
    <dgm:cxn modelId="{0AAF193D-49EA-47B5-8FE5-813F7E8C1DE7}" type="presParOf" srcId="{9DB5A857-56DD-4B1A-B54B-BA39F51EEE8E}" destId="{8FCF690D-EFBE-4529-B41B-31A95C9BDF75}" srcOrd="2" destOrd="0" presId="urn:microsoft.com/office/officeart/2005/8/layout/orgChart1"/>
    <dgm:cxn modelId="{F41634EC-23D7-49C4-8360-27A871E02BF4}" type="presParOf" srcId="{092C103E-7E39-430A-9F6D-B494BED9067D}" destId="{096FEED8-F981-402C-943C-146F31B59599}" srcOrd="2" destOrd="0" presId="urn:microsoft.com/office/officeart/2005/8/layout/orgChart1"/>
    <dgm:cxn modelId="{5A324783-49D2-4B38-847C-78E42E0B2A17}" type="presParOf" srcId="{3BB5D2C4-04A7-4754-A4C2-C42F5EE12814}" destId="{024D25F1-44A3-4F2E-B47F-4C5D6DA82CE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296D-0C97-4916-8C3B-BC51A2BED383}" type="datetimeFigureOut">
              <a:rPr lang="en-US" smtClean="0"/>
              <a:pPr/>
              <a:t>11/18/2012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23776-97D9-416B-9261-CB994A0A4B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4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4168775"/>
            <a:ext cx="7772400" cy="1470025"/>
          </a:xfrm>
        </p:spPr>
        <p:txBody>
          <a:bodyPr anchor="t" anchorCtr="1">
            <a:normAutofit/>
          </a:bodyPr>
          <a:lstStyle>
            <a:lvl1pPr algn="ctr">
              <a:defRPr lang="en-US" sz="3100" b="1" kern="12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to insert Presentation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943600"/>
            <a:ext cx="9144000" cy="60960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600" b="1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insert Presenters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5638800"/>
            <a:ext cx="9144000" cy="320675"/>
          </a:xfrm>
          <a:prstGeom prst="rect">
            <a:avLst/>
          </a:prstGeom>
        </p:spPr>
        <p:txBody>
          <a:bodyPr/>
          <a:lstStyle>
            <a:lvl1pPr algn="ctr">
              <a:defRPr lang="en-US" sz="1600" b="1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3" descr="CUBRC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458912"/>
            <a:ext cx="3452813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685800" y="2743200"/>
            <a:ext cx="7772400" cy="9223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Advantage </a:t>
            </a:r>
            <a:r>
              <a:rPr lang="en-US" sz="4000" b="1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Through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Technology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685800" y="2743200"/>
            <a:ext cx="7772400" cy="9223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Advantage Through Technology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914400"/>
            <a:ext cx="8991600" cy="685800"/>
          </a:xfrm>
        </p:spPr>
        <p:txBody>
          <a:bodyPr anchor="ctr" anchorCtr="0">
            <a:normAutofit/>
          </a:bodyPr>
          <a:lstStyle>
            <a:lvl1pPr>
              <a:buNone/>
              <a:defRPr lang="en-US" sz="3200" b="1" kern="1200" spc="5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914400"/>
            <a:ext cx="8991600" cy="685800"/>
          </a:xfrm>
        </p:spPr>
        <p:txBody>
          <a:bodyPr anchor="ctr" anchorCtr="0">
            <a:normAutofit/>
          </a:bodyPr>
          <a:lstStyle>
            <a:lvl1pPr>
              <a:buNone/>
              <a:defRPr lang="en-US" sz="3200" b="1" kern="1200" spc="5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lang="en-US" sz="4000" b="1" kern="1200" spc="5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914400"/>
            <a:ext cx="8991600" cy="685800"/>
          </a:xfrm>
        </p:spPr>
        <p:txBody>
          <a:bodyPr anchor="ctr" anchorCtr="0">
            <a:normAutofit/>
          </a:bodyPr>
          <a:lstStyle>
            <a:lvl1pPr>
              <a:buNone/>
              <a:defRPr lang="en-US" sz="3200" b="1" kern="1200" spc="5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4179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41798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3"/>
          </p:nvPr>
        </p:nvSpPr>
        <p:spPr>
          <a:xfrm>
            <a:off x="152400" y="914400"/>
            <a:ext cx="8991600" cy="685800"/>
          </a:xfrm>
        </p:spPr>
        <p:txBody>
          <a:bodyPr anchor="ctr" anchorCtr="0">
            <a:normAutofit/>
          </a:bodyPr>
          <a:lstStyle>
            <a:lvl1pPr>
              <a:buNone/>
              <a:defRPr lang="en-US" sz="3200" b="1" kern="1200" spc="5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8687"/>
            <a:ext cx="3008313" cy="1162050"/>
          </a:xfrm>
        </p:spPr>
        <p:txBody>
          <a:bodyPr anchor="b">
            <a:noAutofit/>
          </a:bodyPr>
          <a:lstStyle>
            <a:lvl1pPr algn="l">
              <a:defRPr lang="en-US" sz="2000" b="1" kern="1200" spc="5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28687"/>
            <a:ext cx="5111750" cy="55483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90737"/>
            <a:ext cx="3008313" cy="43862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3200" b="1" i="0" u="none" strike="noStrike" kern="1200" cap="none" spc="50" normalizeH="0" baseline="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181600"/>
            <a:ext cx="5486400" cy="566738"/>
          </a:xfrm>
        </p:spPr>
        <p:txBody>
          <a:bodyPr anchor="b">
            <a:normAutofit/>
          </a:bodyPr>
          <a:lstStyle>
            <a:lvl1pPr algn="l">
              <a:defRPr lang="en-US" sz="2000" b="1" kern="1200" spc="50" noProof="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93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48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kumimoji="0" lang="en-US" sz="3200" b="1" i="0" u="none" strike="noStrike" kern="1200" cap="none" spc="50" normalizeH="0" baseline="0" noProof="0" dirty="0" smtClean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6629400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1C00F-BC8A-49AC-BF2C-65EFD2BADE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9144000" cy="76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6" r:id="rId3"/>
    <p:sldLayoutId id="2147483662" r:id="rId4"/>
    <p:sldLayoutId id="2147483663" r:id="rId5"/>
    <p:sldLayoutId id="2147483664" r:id="rId6"/>
    <p:sldLayoutId id="2147483665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n-US" sz="3200" b="1" kern="1200" spc="50" dirty="0" smtClean="0">
          <a:ln w="13500">
            <a:solidFill>
              <a:schemeClr val="accent1">
                <a:shade val="2500"/>
                <a:alpha val="6500"/>
              </a:schemeClr>
            </a:solidFill>
            <a:prstDash val="solid"/>
          </a:ln>
          <a:solidFill>
            <a:schemeClr val="accent1">
              <a:tint val="3000"/>
              <a:alpha val="95000"/>
            </a:schemeClr>
          </a:solidFill>
          <a:effectLst>
            <a:innerShdw blurRad="50900" dist="38500" dir="13500000">
              <a:srgbClr val="000000">
                <a:alpha val="60000"/>
              </a:srgbClr>
            </a:inn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://purl/obolibrary.org/obo/IAO_0000178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Ontologies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Ron Rudnicki</a:t>
            </a:r>
          </a:p>
          <a:p>
            <a:r>
              <a:rPr lang="en-US" dirty="0" smtClean="0"/>
              <a:t>November 19,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Technology Ontology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Information Bearing Types</a:t>
            </a:r>
            <a:endParaRPr lang="en-US" dirty="0"/>
          </a:p>
        </p:txBody>
      </p:sp>
      <p:graphicFrame>
        <p:nvGraphicFramePr>
          <p:cNvPr id="10" name="Diagram 9"/>
          <p:cNvGraphicFramePr/>
          <p:nvPr/>
        </p:nvGraphicFramePr>
        <p:xfrm>
          <a:off x="228600" y="1600200"/>
          <a:ext cx="8763000" cy="266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0"/>
          <p:cNvSpPr/>
          <p:nvPr/>
        </p:nvSpPr>
        <p:spPr>
          <a:xfrm>
            <a:off x="304800" y="4114800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Definition: An Information Bearing Entity is a type of Object upon which an Information Content Entity generically depends (Derived from: </a:t>
            </a:r>
            <a:r>
              <a:rPr lang="en-US" sz="2000" dirty="0" smtClean="0">
                <a:hlinkClick r:id="rId7"/>
              </a:rPr>
              <a:t>http://purl/obolibrary.org/obo/IAO_0000178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r>
              <a:rPr lang="en-US" sz="2000" dirty="0" smtClean="0"/>
              <a:t>These are defined classes of objects combining the IAO’s material information bearer and information carrier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Technology Ontology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Information Source Parts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" y="1295400"/>
          <a:ext cx="88392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48006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Document Part</a:t>
            </a:r>
          </a:p>
          <a:p>
            <a:r>
              <a:rPr lang="en-US" sz="1400" dirty="0" smtClean="0"/>
              <a:t>Definition: A defined class that consists of any meaningful part of some type of document.</a:t>
            </a:r>
          </a:p>
          <a:p>
            <a:endParaRPr lang="en-US" sz="1400" dirty="0" smtClean="0"/>
          </a:p>
          <a:p>
            <a:r>
              <a:rPr lang="en-US" sz="1400" dirty="0" smtClean="0"/>
              <a:t>Subclass of: Information Bearing Entity and bearer of some document part location</a:t>
            </a:r>
          </a:p>
          <a:p>
            <a:endParaRPr lang="en-US" sz="1400" dirty="0" smtClean="0"/>
          </a:p>
          <a:p>
            <a:r>
              <a:rPr lang="en-US" sz="1400" dirty="0" smtClean="0"/>
              <a:t>Equivalent Class: Information Bearing Entity and part of some Document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Technology Ontology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Information Source Qualities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33400" y="2159000"/>
          <a:ext cx="8458200" cy="431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" y="160020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Data Element Quality</a:t>
            </a:r>
          </a:p>
          <a:p>
            <a:r>
              <a:rPr lang="en-US" sz="1400" dirty="0" smtClean="0"/>
              <a:t>Comment: For now this is a bag of attributes used to define a data element, normally those data elements that are part of a database. It would be a matter of following best practices to take each attribute and analyze what type of entity it really is, however, time does not permit such analysis.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Technology Ontology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152400" y="914400"/>
            <a:ext cx="5943600" cy="152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Part Structure and Qualities Substitute for Information Carrier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1200" y="3593068"/>
            <a:ext cx="914400" cy="381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Database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4202668"/>
            <a:ext cx="609600" cy="2286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URI:1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6" idx="3"/>
            <a:endCxn id="5" idx="2"/>
          </p:cNvCxnSpPr>
          <p:nvPr/>
        </p:nvCxnSpPr>
        <p:spPr>
          <a:xfrm flipV="1">
            <a:off x="1219200" y="3783568"/>
            <a:ext cx="7620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19542785">
            <a:off x="1232952" y="3827844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rdf:type</a:t>
            </a:r>
            <a:endParaRPr lang="en-US" sz="900" dirty="0"/>
          </a:p>
        </p:txBody>
      </p:sp>
      <p:sp>
        <p:nvSpPr>
          <p:cNvPr id="11" name="Oval 10"/>
          <p:cNvSpPr/>
          <p:nvPr/>
        </p:nvSpPr>
        <p:spPr>
          <a:xfrm>
            <a:off x="3657600" y="3593068"/>
            <a:ext cx="990600" cy="381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Data Table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6" idx="3"/>
            <a:endCxn id="22" idx="1"/>
          </p:cNvCxnSpPr>
          <p:nvPr/>
        </p:nvCxnSpPr>
        <p:spPr>
          <a:xfrm>
            <a:off x="1219200" y="4316968"/>
            <a:ext cx="152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0200" y="4278868"/>
            <a:ext cx="7280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ro:has_part</a:t>
            </a:r>
            <a:endParaRPr lang="en-US" sz="900" dirty="0"/>
          </a:p>
        </p:txBody>
      </p:sp>
      <p:sp>
        <p:nvSpPr>
          <p:cNvPr id="17" name="Oval 16"/>
          <p:cNvSpPr/>
          <p:nvPr/>
        </p:nvSpPr>
        <p:spPr>
          <a:xfrm>
            <a:off x="5334000" y="3593068"/>
            <a:ext cx="990600" cy="381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Data Table Name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2" idx="3"/>
            <a:endCxn id="29" idx="1"/>
          </p:cNvCxnSpPr>
          <p:nvPr/>
        </p:nvCxnSpPr>
        <p:spPr>
          <a:xfrm>
            <a:off x="3352800" y="4316968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330840" y="4278868"/>
            <a:ext cx="108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info:designated_by</a:t>
            </a:r>
            <a:endParaRPr lang="en-US" sz="900" dirty="0" smtClean="0"/>
          </a:p>
          <a:p>
            <a:endParaRPr lang="en-US" sz="900" dirty="0"/>
          </a:p>
        </p:txBody>
      </p:sp>
      <p:sp>
        <p:nvSpPr>
          <p:cNvPr id="22" name="Rectangle 21"/>
          <p:cNvSpPr/>
          <p:nvPr/>
        </p:nvSpPr>
        <p:spPr>
          <a:xfrm>
            <a:off x="2743200" y="4202668"/>
            <a:ext cx="609600" cy="2286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URI:2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2" idx="0"/>
            <a:endCxn id="11" idx="2"/>
          </p:cNvCxnSpPr>
          <p:nvPr/>
        </p:nvCxnSpPr>
        <p:spPr>
          <a:xfrm flipV="1">
            <a:off x="3048000" y="3783568"/>
            <a:ext cx="609600" cy="419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9542785">
            <a:off x="2988043" y="3807333"/>
            <a:ext cx="561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rdf:type</a:t>
            </a:r>
            <a:endParaRPr lang="en-US" sz="900" dirty="0"/>
          </a:p>
        </p:txBody>
      </p:sp>
      <p:sp>
        <p:nvSpPr>
          <p:cNvPr id="29" name="Rectangle 28"/>
          <p:cNvSpPr/>
          <p:nvPr/>
        </p:nvSpPr>
        <p:spPr>
          <a:xfrm>
            <a:off x="4419600" y="4202668"/>
            <a:ext cx="609600" cy="2286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URI:3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29" idx="0"/>
            <a:endCxn id="17" idx="2"/>
          </p:cNvCxnSpPr>
          <p:nvPr/>
        </p:nvCxnSpPr>
        <p:spPr>
          <a:xfrm flipV="1">
            <a:off x="4724400" y="3783568"/>
            <a:ext cx="609600" cy="419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9542785">
            <a:off x="4664443" y="3833771"/>
            <a:ext cx="561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rdf:type</a:t>
            </a:r>
            <a:endParaRPr lang="en-US" sz="900" dirty="0"/>
          </a:p>
        </p:txBody>
      </p:sp>
      <p:sp>
        <p:nvSpPr>
          <p:cNvPr id="36" name="Oval 35"/>
          <p:cNvSpPr/>
          <p:nvPr/>
        </p:nvSpPr>
        <p:spPr>
          <a:xfrm>
            <a:off x="7010400" y="3593068"/>
            <a:ext cx="1143000" cy="381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Data Table Name Bearer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019800" y="4202668"/>
            <a:ext cx="609600" cy="2286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URI:4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7" idx="0"/>
            <a:endCxn id="36" idx="2"/>
          </p:cNvCxnSpPr>
          <p:nvPr/>
        </p:nvCxnSpPr>
        <p:spPr>
          <a:xfrm flipV="1">
            <a:off x="6324600" y="3783568"/>
            <a:ext cx="685800" cy="419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9542785">
            <a:off x="6340843" y="3833771"/>
            <a:ext cx="561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rdf:type</a:t>
            </a:r>
            <a:endParaRPr lang="en-US" sz="900" dirty="0"/>
          </a:p>
        </p:txBody>
      </p:sp>
      <p:cxnSp>
        <p:nvCxnSpPr>
          <p:cNvPr id="42" name="Straight Arrow Connector 41"/>
          <p:cNvCxnSpPr>
            <a:stCxn id="29" idx="3"/>
            <a:endCxn id="37" idx="1"/>
          </p:cNvCxnSpPr>
          <p:nvPr/>
        </p:nvCxnSpPr>
        <p:spPr>
          <a:xfrm>
            <a:off x="5029200" y="4316968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83440" y="4278868"/>
            <a:ext cx="936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ero:inheres_in</a:t>
            </a:r>
            <a:endParaRPr lang="en-US" sz="900" dirty="0" smtClean="0"/>
          </a:p>
        </p:txBody>
      </p:sp>
      <p:cxnSp>
        <p:nvCxnSpPr>
          <p:cNvPr id="47" name="Straight Arrow Connector 46"/>
          <p:cNvCxnSpPr>
            <a:stCxn id="37" idx="3"/>
            <a:endCxn id="50" idx="1"/>
          </p:cNvCxnSpPr>
          <p:nvPr/>
        </p:nvCxnSpPr>
        <p:spPr>
          <a:xfrm>
            <a:off x="6629400" y="4316968"/>
            <a:ext cx="1143000" cy="11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72400" y="4202668"/>
            <a:ext cx="675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“</a:t>
            </a:r>
            <a:r>
              <a:rPr lang="en-US" sz="900" dirty="0" err="1" smtClean="0"/>
              <a:t>tbl_emp</a:t>
            </a:r>
            <a:r>
              <a:rPr lang="en-US" sz="900" dirty="0" smtClean="0"/>
              <a:t>”</a:t>
            </a:r>
            <a:endParaRPr lang="en-US" sz="900" dirty="0"/>
          </a:p>
        </p:txBody>
      </p:sp>
      <p:sp>
        <p:nvSpPr>
          <p:cNvPr id="52" name="Rectangle 51"/>
          <p:cNvSpPr/>
          <p:nvPr/>
        </p:nvSpPr>
        <p:spPr>
          <a:xfrm>
            <a:off x="2743200" y="2895600"/>
            <a:ext cx="609600" cy="2286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URI:5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800600" y="2895600"/>
            <a:ext cx="609600" cy="2286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URI:6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324600" y="2895600"/>
            <a:ext cx="609600" cy="2286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URI:7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5" name="Oval 54"/>
          <p:cNvSpPr/>
          <p:nvPr/>
        </p:nvSpPr>
        <p:spPr>
          <a:xfrm>
            <a:off x="3276600" y="2133600"/>
            <a:ext cx="1219200" cy="381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Data  Column Count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5334000" y="2133600"/>
            <a:ext cx="1371600" cy="4572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Data Column Count Ratio Measurement 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7010400" y="2133600"/>
            <a:ext cx="1752600" cy="4572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Data Column Count Ratio Measurement Bearer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/>
          <p:cNvCxnSpPr>
            <a:stCxn id="22" idx="0"/>
            <a:endCxn id="52" idx="2"/>
          </p:cNvCxnSpPr>
          <p:nvPr/>
        </p:nvCxnSpPr>
        <p:spPr>
          <a:xfrm flipV="1">
            <a:off x="3048000" y="3124200"/>
            <a:ext cx="0" cy="10784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0"/>
            <a:endCxn id="55" idx="3"/>
          </p:cNvCxnSpPr>
          <p:nvPr/>
        </p:nvCxnSpPr>
        <p:spPr>
          <a:xfrm flipV="1">
            <a:off x="3048000" y="2458804"/>
            <a:ext cx="407148" cy="4367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8766189">
            <a:off x="2814041" y="2531206"/>
            <a:ext cx="561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rdf:type</a:t>
            </a:r>
            <a:endParaRPr lang="en-US" sz="900" dirty="0"/>
          </a:p>
        </p:txBody>
      </p:sp>
      <p:cxnSp>
        <p:nvCxnSpPr>
          <p:cNvPr id="67" name="Straight Arrow Connector 66"/>
          <p:cNvCxnSpPr>
            <a:stCxn id="53" idx="0"/>
            <a:endCxn id="56" idx="3"/>
          </p:cNvCxnSpPr>
          <p:nvPr/>
        </p:nvCxnSpPr>
        <p:spPr>
          <a:xfrm flipV="1">
            <a:off x="5105400" y="2523845"/>
            <a:ext cx="429466" cy="3717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 rot="19187911">
            <a:off x="4930387" y="2527204"/>
            <a:ext cx="561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rdf:type</a:t>
            </a:r>
            <a:endParaRPr lang="en-US" sz="900" dirty="0"/>
          </a:p>
        </p:txBody>
      </p:sp>
      <p:cxnSp>
        <p:nvCxnSpPr>
          <p:cNvPr id="71" name="Straight Arrow Connector 70"/>
          <p:cNvCxnSpPr>
            <a:stCxn id="54" idx="0"/>
            <a:endCxn id="57" idx="3"/>
          </p:cNvCxnSpPr>
          <p:nvPr/>
        </p:nvCxnSpPr>
        <p:spPr>
          <a:xfrm flipV="1">
            <a:off x="6629400" y="2523845"/>
            <a:ext cx="637663" cy="3717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 rot="19774393">
            <a:off x="6581633" y="2538513"/>
            <a:ext cx="561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rdf:type</a:t>
            </a:r>
            <a:endParaRPr lang="en-US" sz="900" dirty="0"/>
          </a:p>
        </p:txBody>
      </p:sp>
      <p:sp>
        <p:nvSpPr>
          <p:cNvPr id="75" name="TextBox 74"/>
          <p:cNvSpPr txBox="1"/>
          <p:nvPr/>
        </p:nvSpPr>
        <p:spPr>
          <a:xfrm>
            <a:off x="2187840" y="3200400"/>
            <a:ext cx="936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ero:has_quality</a:t>
            </a:r>
            <a:endParaRPr lang="en-US" sz="900" dirty="0" smtClean="0"/>
          </a:p>
        </p:txBody>
      </p:sp>
      <p:cxnSp>
        <p:nvCxnSpPr>
          <p:cNvPr id="76" name="Straight Arrow Connector 75"/>
          <p:cNvCxnSpPr>
            <a:stCxn id="52" idx="3"/>
            <a:endCxn id="53" idx="1"/>
          </p:cNvCxnSpPr>
          <p:nvPr/>
        </p:nvCxnSpPr>
        <p:spPr>
          <a:xfrm>
            <a:off x="3352800" y="3009900"/>
            <a:ext cx="1447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3" idx="3"/>
            <a:endCxn id="54" idx="1"/>
          </p:cNvCxnSpPr>
          <p:nvPr/>
        </p:nvCxnSpPr>
        <p:spPr>
          <a:xfrm>
            <a:off x="5410200" y="3009900"/>
            <a:ext cx="914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51164" y="2971800"/>
            <a:ext cx="1449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info:is_measured_by_ratio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5388240" y="2971800"/>
            <a:ext cx="936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ero:inheres_in</a:t>
            </a:r>
            <a:endParaRPr lang="en-US" sz="900" dirty="0" smtClean="0"/>
          </a:p>
        </p:txBody>
      </p:sp>
      <p:sp>
        <p:nvSpPr>
          <p:cNvPr id="84" name="TextBox 83"/>
          <p:cNvSpPr txBox="1"/>
          <p:nvPr/>
        </p:nvSpPr>
        <p:spPr>
          <a:xfrm>
            <a:off x="8215826" y="2895600"/>
            <a:ext cx="2423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7</a:t>
            </a:r>
            <a:endParaRPr lang="en-US" sz="900" dirty="0"/>
          </a:p>
        </p:txBody>
      </p:sp>
      <p:cxnSp>
        <p:nvCxnSpPr>
          <p:cNvPr id="85" name="Straight Arrow Connector 84"/>
          <p:cNvCxnSpPr>
            <a:stCxn id="54" idx="3"/>
            <a:endCxn id="84" idx="1"/>
          </p:cNvCxnSpPr>
          <p:nvPr/>
        </p:nvCxnSpPr>
        <p:spPr>
          <a:xfrm>
            <a:off x="6934200" y="3009900"/>
            <a:ext cx="1281626" cy="11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6627764" y="4267200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info:has_text_value</a:t>
            </a:r>
            <a:endParaRPr lang="en-US" sz="900" dirty="0"/>
          </a:p>
        </p:txBody>
      </p:sp>
      <p:sp>
        <p:nvSpPr>
          <p:cNvPr id="89" name="TextBox 88"/>
          <p:cNvSpPr txBox="1"/>
          <p:nvPr/>
        </p:nvSpPr>
        <p:spPr>
          <a:xfrm>
            <a:off x="6888310" y="2971800"/>
            <a:ext cx="12650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info:has_integer_value</a:t>
            </a:r>
            <a:endParaRPr lang="en-US" sz="900" dirty="0"/>
          </a:p>
        </p:txBody>
      </p:sp>
      <p:sp>
        <p:nvSpPr>
          <p:cNvPr id="90" name="Rectangle 89"/>
          <p:cNvSpPr/>
          <p:nvPr/>
        </p:nvSpPr>
        <p:spPr>
          <a:xfrm>
            <a:off x="2743200" y="5105400"/>
            <a:ext cx="609600" cy="2286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URI:8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419600" y="5105400"/>
            <a:ext cx="609600" cy="2286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URI:9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019800" y="5105400"/>
            <a:ext cx="609600" cy="2286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URI:10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066800" y="5105400"/>
            <a:ext cx="685800" cy="2286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URI:11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3330840" y="5181600"/>
            <a:ext cx="1088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info:designated_by</a:t>
            </a:r>
            <a:endParaRPr lang="en-US" sz="900" dirty="0" smtClean="0"/>
          </a:p>
        </p:txBody>
      </p:sp>
      <p:sp>
        <p:nvSpPr>
          <p:cNvPr id="95" name="TextBox 94"/>
          <p:cNvSpPr txBox="1"/>
          <p:nvPr/>
        </p:nvSpPr>
        <p:spPr>
          <a:xfrm>
            <a:off x="5029200" y="5181600"/>
            <a:ext cx="936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ero:inheres_in</a:t>
            </a:r>
            <a:endParaRPr lang="en-US" sz="900" dirty="0" smtClean="0"/>
          </a:p>
        </p:txBody>
      </p:sp>
      <p:sp>
        <p:nvSpPr>
          <p:cNvPr id="96" name="TextBox 95"/>
          <p:cNvSpPr txBox="1"/>
          <p:nvPr/>
        </p:nvSpPr>
        <p:spPr>
          <a:xfrm>
            <a:off x="6649724" y="5181600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info:has_text_value</a:t>
            </a:r>
            <a:endParaRPr lang="en-US" sz="900" dirty="0"/>
          </a:p>
        </p:txBody>
      </p:sp>
      <p:cxnSp>
        <p:nvCxnSpPr>
          <p:cNvPr id="97" name="Straight Arrow Connector 96"/>
          <p:cNvCxnSpPr>
            <a:stCxn id="90" idx="3"/>
            <a:endCxn id="91" idx="1"/>
          </p:cNvCxnSpPr>
          <p:nvPr/>
        </p:nvCxnSpPr>
        <p:spPr>
          <a:xfrm>
            <a:off x="3352800" y="5219700"/>
            <a:ext cx="10668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91" idx="3"/>
            <a:endCxn id="92" idx="1"/>
          </p:cNvCxnSpPr>
          <p:nvPr/>
        </p:nvCxnSpPr>
        <p:spPr>
          <a:xfrm>
            <a:off x="5029200" y="5219700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7803969" y="5103168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“</a:t>
            </a:r>
            <a:r>
              <a:rPr lang="en-US" sz="900" dirty="0" err="1" smtClean="0"/>
              <a:t>col_gender</a:t>
            </a:r>
            <a:r>
              <a:rPr lang="en-US" sz="900" dirty="0" smtClean="0"/>
              <a:t>”</a:t>
            </a:r>
            <a:endParaRPr lang="en-US" sz="900" dirty="0"/>
          </a:p>
        </p:txBody>
      </p:sp>
      <p:cxnSp>
        <p:nvCxnSpPr>
          <p:cNvPr id="104" name="Straight Arrow Connector 103"/>
          <p:cNvCxnSpPr>
            <a:stCxn id="92" idx="3"/>
            <a:endCxn id="103" idx="1"/>
          </p:cNvCxnSpPr>
          <p:nvPr/>
        </p:nvCxnSpPr>
        <p:spPr>
          <a:xfrm flipV="1">
            <a:off x="6629400" y="5218584"/>
            <a:ext cx="1174569" cy="111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3581400" y="5791200"/>
            <a:ext cx="990600" cy="381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Data Column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257800" y="5791200"/>
            <a:ext cx="1143000" cy="381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Data Column Name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6934200" y="5791200"/>
            <a:ext cx="1143000" cy="381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Data Column Name Bearer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>
            <a:stCxn id="90" idx="2"/>
            <a:endCxn id="107" idx="1"/>
          </p:cNvCxnSpPr>
          <p:nvPr/>
        </p:nvCxnSpPr>
        <p:spPr>
          <a:xfrm>
            <a:off x="3048000" y="5334000"/>
            <a:ext cx="678470" cy="5129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2232401">
            <a:off x="2984461" y="5480237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rdf:type</a:t>
            </a:r>
            <a:endParaRPr lang="en-US" sz="900" dirty="0"/>
          </a:p>
        </p:txBody>
      </p:sp>
      <p:cxnSp>
        <p:nvCxnSpPr>
          <p:cNvPr id="114" name="Straight Arrow Connector 113"/>
          <p:cNvCxnSpPr>
            <a:stCxn id="91" idx="2"/>
            <a:endCxn id="108" idx="1"/>
          </p:cNvCxnSpPr>
          <p:nvPr/>
        </p:nvCxnSpPr>
        <p:spPr>
          <a:xfrm>
            <a:off x="4724400" y="5334000"/>
            <a:ext cx="700789" cy="5129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92" idx="2"/>
            <a:endCxn id="109" idx="1"/>
          </p:cNvCxnSpPr>
          <p:nvPr/>
        </p:nvCxnSpPr>
        <p:spPr>
          <a:xfrm>
            <a:off x="6324600" y="5334000"/>
            <a:ext cx="776989" cy="51299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 rot="2232401">
            <a:off x="4660861" y="5480237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rdf:type</a:t>
            </a:r>
            <a:endParaRPr lang="en-US" sz="900" dirty="0"/>
          </a:p>
        </p:txBody>
      </p:sp>
      <p:sp>
        <p:nvSpPr>
          <p:cNvPr id="121" name="TextBox 120"/>
          <p:cNvSpPr txBox="1"/>
          <p:nvPr/>
        </p:nvSpPr>
        <p:spPr>
          <a:xfrm rot="1917033">
            <a:off x="6337261" y="5505517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rdf:type</a:t>
            </a:r>
            <a:endParaRPr lang="en-US" sz="900" dirty="0"/>
          </a:p>
        </p:txBody>
      </p:sp>
      <p:cxnSp>
        <p:nvCxnSpPr>
          <p:cNvPr id="122" name="Straight Arrow Connector 121"/>
          <p:cNvCxnSpPr>
            <a:stCxn id="22" idx="2"/>
            <a:endCxn id="90" idx="0"/>
          </p:cNvCxnSpPr>
          <p:nvPr/>
        </p:nvCxnSpPr>
        <p:spPr>
          <a:xfrm>
            <a:off x="3048000" y="4431268"/>
            <a:ext cx="0" cy="6741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005716" y="4798368"/>
            <a:ext cx="7280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ro:has_part</a:t>
            </a:r>
            <a:endParaRPr lang="en-US" sz="900" dirty="0"/>
          </a:p>
        </p:txBody>
      </p:sp>
      <p:cxnSp>
        <p:nvCxnSpPr>
          <p:cNvPr id="127" name="Straight Arrow Connector 126"/>
          <p:cNvCxnSpPr>
            <a:stCxn id="90" idx="1"/>
            <a:endCxn id="93" idx="3"/>
          </p:cNvCxnSpPr>
          <p:nvPr/>
        </p:nvCxnSpPr>
        <p:spPr>
          <a:xfrm flipH="1">
            <a:off x="1752600" y="5219700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828800" y="5026968"/>
            <a:ext cx="936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ero:has_quality</a:t>
            </a:r>
            <a:endParaRPr lang="en-US" sz="900" dirty="0" smtClean="0"/>
          </a:p>
        </p:txBody>
      </p:sp>
      <p:sp>
        <p:nvSpPr>
          <p:cNvPr id="131" name="Oval 130"/>
          <p:cNvSpPr/>
          <p:nvPr/>
        </p:nvSpPr>
        <p:spPr>
          <a:xfrm>
            <a:off x="914400" y="5791200"/>
            <a:ext cx="990600" cy="381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 smtClean="0">
                <a:solidFill>
                  <a:schemeClr val="tx1"/>
                </a:solidFill>
              </a:rPr>
              <a:t>Nullable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/>
          <p:cNvCxnSpPr>
            <a:stCxn id="93" idx="2"/>
            <a:endCxn id="131" idx="0"/>
          </p:cNvCxnSpPr>
          <p:nvPr/>
        </p:nvCxnSpPr>
        <p:spPr>
          <a:xfrm>
            <a:off x="1409700" y="53340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886428" y="5407968"/>
            <a:ext cx="5613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 smtClean="0"/>
              <a:t>rdf:type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Sources as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There is a need to link information as objects to the entities those objects are about</a:t>
            </a:r>
          </a:p>
          <a:p>
            <a:r>
              <a:rPr lang="en-US" dirty="0" smtClean="0"/>
              <a:t>Examples of assertions needing a common vocabulary:</a:t>
            </a:r>
          </a:p>
          <a:p>
            <a:pPr lvl="1"/>
            <a:r>
              <a:rPr lang="en-US" dirty="0" smtClean="0"/>
              <a:t>The database contains employment records of persons employed at ABC Corp.</a:t>
            </a:r>
          </a:p>
          <a:p>
            <a:pPr lvl="1"/>
            <a:r>
              <a:rPr lang="en-US" dirty="0" smtClean="0"/>
              <a:t>The  data element “09/01/2006” designates John Q. Public’s date of hire at ABC Corp.</a:t>
            </a:r>
          </a:p>
          <a:p>
            <a:pPr lvl="1"/>
            <a:r>
              <a:rPr lang="en-US" dirty="0" smtClean="0"/>
              <a:t>The table named “</a:t>
            </a:r>
            <a:r>
              <a:rPr lang="en-US" dirty="0" err="1" smtClean="0"/>
              <a:t>tbl_employee</a:t>
            </a:r>
            <a:r>
              <a:rPr lang="en-US" dirty="0" smtClean="0"/>
              <a:t>” that is part of the </a:t>
            </a:r>
            <a:r>
              <a:rPr lang="en-US" dirty="0" err="1" smtClean="0"/>
              <a:t>abc_db</a:t>
            </a:r>
            <a:r>
              <a:rPr lang="en-US" dirty="0" smtClean="0"/>
              <a:t> contains the same information as does the table named “</a:t>
            </a:r>
            <a:r>
              <a:rPr lang="en-US" dirty="0" err="1" smtClean="0"/>
              <a:t>tbl_person</a:t>
            </a:r>
            <a:r>
              <a:rPr lang="en-US" dirty="0" smtClean="0"/>
              <a:t>” that is part of the </a:t>
            </a:r>
            <a:r>
              <a:rPr lang="en-US" dirty="0" err="1" smtClean="0"/>
              <a:t>xyz_db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Sources as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IAO characterizes an Information Content Entity as a subclass of Generically Dependent Continuant</a:t>
            </a:r>
          </a:p>
          <a:p>
            <a:r>
              <a:rPr lang="en-US" dirty="0" smtClean="0"/>
              <a:t>The IAO defines an Information Content Entity as: an entity that is generically dependent on some artifact and stands in relation of </a:t>
            </a:r>
            <a:r>
              <a:rPr lang="en-US" dirty="0" err="1" smtClean="0"/>
              <a:t>aboutness</a:t>
            </a:r>
            <a:r>
              <a:rPr lang="en-US" dirty="0" smtClean="0"/>
              <a:t> to some entity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BFO/IAO 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Sources as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Some of the subclasses of Information Content Entity seem to be describing Material Information Bearers:</a:t>
            </a:r>
          </a:p>
          <a:p>
            <a:r>
              <a:rPr lang="en-US" dirty="0" smtClean="0"/>
              <a:t>CRID: An information content entity that consists of a </a:t>
            </a:r>
            <a:r>
              <a:rPr lang="en-US" b="1" i="1" dirty="0" smtClean="0"/>
              <a:t>CRID symbol</a:t>
            </a:r>
            <a:r>
              <a:rPr lang="en-US" dirty="0" smtClean="0"/>
              <a:t> and additional information about which </a:t>
            </a:r>
            <a:r>
              <a:rPr lang="en-US" b="1" i="1" dirty="0" smtClean="0"/>
              <a:t>CRID registry</a:t>
            </a:r>
            <a:r>
              <a:rPr lang="en-US" dirty="0" smtClean="0"/>
              <a:t> it belongs.</a:t>
            </a:r>
          </a:p>
          <a:p>
            <a:r>
              <a:rPr lang="en-US" dirty="0" smtClean="0"/>
              <a:t>Footnote: A part of a document that is about a specific other part of the document.  Usually footnotes are </a:t>
            </a:r>
            <a:r>
              <a:rPr lang="en-US" b="1" i="1" dirty="0" smtClean="0"/>
              <a:t>spatially segregated</a:t>
            </a:r>
            <a:r>
              <a:rPr lang="en-US" dirty="0" smtClean="0"/>
              <a:t> from the rest of the document.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BFO/IAO 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Sources as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: A report graph which is a graphical representation of data where the values taken by a variable(s) are </a:t>
            </a:r>
            <a:r>
              <a:rPr lang="en-US" b="1" i="1" dirty="0" smtClean="0"/>
              <a:t>shown as colors in a two-dimensional map</a:t>
            </a:r>
          </a:p>
          <a:p>
            <a:r>
              <a:rPr lang="en-US" dirty="0" smtClean="0"/>
              <a:t>Table: A textual entity that contains a </a:t>
            </a:r>
            <a:r>
              <a:rPr lang="en-US" b="1" i="1" dirty="0" smtClean="0"/>
              <a:t>two-dimensional arrangement of texts</a:t>
            </a:r>
            <a:r>
              <a:rPr lang="en-US" dirty="0" smtClean="0"/>
              <a:t> repeated at regular intervals across a spatial range, such that the spatial relationships among the constituent texts expresses propositions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BFO/IAO 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Sources as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Other subclasses of Information Content Entity are more clearly distinguish from their bearers:</a:t>
            </a:r>
          </a:p>
          <a:p>
            <a:r>
              <a:rPr lang="en-US" dirty="0" smtClean="0"/>
              <a:t>Directive Information Entity: An information content entity whose concretizations indicate to their bearer how to realize them in a process.</a:t>
            </a:r>
          </a:p>
          <a:p>
            <a:r>
              <a:rPr lang="en-US" dirty="0" smtClean="0"/>
              <a:t>Textual Entity: a part of a manifestation (Functional Requirements for Bibliographic Records sense), a generically dependent continuant whose concretizations are patterns of glyphs intended to be interpreted as words, formulas,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BFO/IAO 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Entity Ontology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52400" y="990600"/>
            <a:ext cx="8839200" cy="5181600"/>
          </a:xfrm>
        </p:spPr>
        <p:txBody>
          <a:bodyPr anchor="t" anchorCtr="0"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Scope: </a:t>
            </a:r>
            <a:r>
              <a:rPr lang="en-US" sz="3100" b="0" dirty="0">
                <a:solidFill>
                  <a:schemeClr val="tx1"/>
                </a:solidFill>
              </a:rPr>
              <a:t>Entities that are generically dependent on some Information Bearing Entity and stand in a relation of </a:t>
            </a:r>
            <a:r>
              <a:rPr lang="en-US" sz="3100" b="0" dirty="0" err="1">
                <a:solidFill>
                  <a:schemeClr val="tx1"/>
                </a:solidFill>
              </a:rPr>
              <a:t>aboutness</a:t>
            </a:r>
            <a:r>
              <a:rPr lang="en-US" sz="3100" b="0" dirty="0">
                <a:solidFill>
                  <a:schemeClr val="tx1"/>
                </a:solidFill>
              </a:rPr>
              <a:t> to some Entity (Derived from: http://purl.obolibrary.org/obo/IAO_0000030</a:t>
            </a:r>
            <a:r>
              <a:rPr lang="en-US" sz="3100" b="0" dirty="0" smtClean="0">
                <a:solidFill>
                  <a:schemeClr val="tx1"/>
                </a:solidFill>
              </a:rPr>
              <a:t>).</a:t>
            </a:r>
            <a:endParaRPr lang="en-US" sz="3100" b="0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Main Types: </a:t>
            </a:r>
            <a:r>
              <a:rPr lang="en-US" b="0" dirty="0" err="1" smtClean="0">
                <a:solidFill>
                  <a:schemeClr val="tx1"/>
                </a:solidFill>
              </a:rPr>
              <a:t>InformationContentEntity</a:t>
            </a:r>
            <a:r>
              <a:rPr lang="en-US" b="0" dirty="0" smtClean="0">
                <a:solidFill>
                  <a:schemeClr val="tx1"/>
                </a:solidFill>
              </a:rPr>
              <a:t>, </a:t>
            </a:r>
            <a:r>
              <a:rPr lang="en-US" b="0" dirty="0" err="1" smtClean="0">
                <a:solidFill>
                  <a:schemeClr val="tx1"/>
                </a:solidFill>
              </a:rPr>
              <a:t>InformationBearingEntity</a:t>
            </a:r>
            <a:r>
              <a:rPr lang="en-US" b="0" dirty="0" smtClean="0">
                <a:solidFill>
                  <a:schemeClr val="tx1"/>
                </a:solidFill>
              </a:rPr>
              <a:t>. 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InformationContentEntity</a:t>
            </a:r>
            <a:r>
              <a:rPr lang="en-US" dirty="0" smtClean="0"/>
              <a:t> is a subtype of </a:t>
            </a:r>
            <a:r>
              <a:rPr lang="en-US" dirty="0" err="1" smtClean="0"/>
              <a:t>bfo:GenericallyDependentContinuant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err="1" smtClean="0"/>
              <a:t>InformationBearingEntity</a:t>
            </a:r>
            <a:r>
              <a:rPr lang="en-US" dirty="0" smtClean="0"/>
              <a:t> is a subtype of </a:t>
            </a:r>
            <a:r>
              <a:rPr lang="en-US" dirty="0" err="1" smtClean="0"/>
              <a:t>bfo:Object</a:t>
            </a:r>
            <a:endParaRPr lang="en-US" b="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Miscellaneous</a:t>
            </a:r>
            <a:r>
              <a:rPr lang="en-US" b="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72 local classes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21 equivalence class axioms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24 local object properties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8 </a:t>
            </a:r>
            <a:r>
              <a:rPr lang="en-US" dirty="0" err="1" smtClean="0"/>
              <a:t>datatype</a:t>
            </a:r>
            <a:r>
              <a:rPr lang="en-US" dirty="0" smtClean="0"/>
              <a:t> properties</a:t>
            </a:r>
          </a:p>
          <a:p>
            <a:pPr>
              <a:buFont typeface="Arial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66294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3399"/>
                </a:solidFill>
              </a:rPr>
              <a:t>CUBRC - Proprietary</a:t>
            </a:r>
            <a:endParaRPr lang="en-US" sz="1000" b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/>
          <a:lstStyle/>
          <a:p>
            <a:r>
              <a:rPr lang="en-US" dirty="0" smtClean="0"/>
              <a:t>Why were the information ontologies created?</a:t>
            </a:r>
          </a:p>
          <a:p>
            <a:r>
              <a:rPr lang="en-US" dirty="0" smtClean="0"/>
              <a:t>Where are the points of similarity and disparity between the information ontologies and the IAO?</a:t>
            </a:r>
          </a:p>
          <a:p>
            <a:r>
              <a:rPr lang="en-US" dirty="0" smtClean="0"/>
              <a:t>What is the scope and content of the ontologies?</a:t>
            </a:r>
          </a:p>
          <a:p>
            <a:r>
              <a:rPr lang="en-US" dirty="0" smtClean="0"/>
              <a:t>How, if at all, should the information ontologies and IAO be merged?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Entity Ontology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Information Content Types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1676400"/>
          <a:ext cx="5943600" cy="454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4419600" y="164984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Definition: An Information Content Entity is a type of Generically Dependent Continuant that is generically dependent on some Information Bearing Entity and stands in relation of </a:t>
            </a:r>
            <a:r>
              <a:rPr lang="en-US" sz="1400" dirty="0" err="1" smtClean="0"/>
              <a:t>aboutness</a:t>
            </a:r>
            <a:r>
              <a:rPr lang="en-US" sz="1400" dirty="0" smtClean="0"/>
              <a:t> to some Entity (Derived from: http://purl.obolibrary.org/obo/IAO_0000030).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Entity Ontology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Descriptive Information Content Entity is a type of Information Content Entity that consists of a set of propositions that describe some Entity (Derived from: http://purl.obolibrary.org/obo/IAO_0000006).</a:t>
            </a:r>
          </a:p>
          <a:p>
            <a:r>
              <a:rPr lang="en-US" dirty="0" smtClean="0"/>
              <a:t>A Designative Information Content Entity is a type of Information Content Entity that denote some Entity.</a:t>
            </a:r>
          </a:p>
          <a:p>
            <a:r>
              <a:rPr lang="en-US" dirty="0" smtClean="0"/>
              <a:t>A Directive Information Content Entity is a type of Information Content Entity that consists of a set of propositions or images that prescribe some Entity.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Major Axis of Information Content </a:t>
            </a:r>
            <a:r>
              <a:rPr lang="en-US" dirty="0" smtClean="0"/>
              <a:t>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Entity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of the subclasses of the Information Entity Ontology share the apparent conflation of content and concretization:</a:t>
            </a:r>
          </a:p>
          <a:p>
            <a:r>
              <a:rPr lang="en-US" dirty="0" smtClean="0"/>
              <a:t>Document Part Heading: A Descriptive Information Content Entity that describes the content of some Document Part</a:t>
            </a:r>
          </a:p>
          <a:p>
            <a:r>
              <a:rPr lang="en-US" dirty="0" smtClean="0"/>
              <a:t>Ground Vehicle Registration Identifier: A Designative Information Content Entity that designates some Ground Vehicle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Defined Classes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Entity Ontology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defined classes are not true subtypes of information content entities</a:t>
            </a:r>
          </a:p>
          <a:p>
            <a:r>
              <a:rPr lang="en-US" dirty="0" smtClean="0"/>
              <a:t>Have, possibly many, concretizations in bearers but are not themselves concretized.</a:t>
            </a:r>
          </a:p>
          <a:p>
            <a:r>
              <a:rPr lang="en-US" dirty="0" smtClean="0"/>
              <a:t>The defined classes of the IEO are differentiated by the entities they are about whereas those of the IAO are differentiated by the way in which they are concretized.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Defined Classes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IAO - Problems with Counting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3733800"/>
            <a:ext cx="2603500" cy="156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8900" y="3657600"/>
            <a:ext cx="2603500" cy="156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715000" y="5715000"/>
            <a:ext cx="1524000" cy="762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Material Information Bearer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27" idx="2"/>
            <a:endCxn id="7" idx="0"/>
          </p:cNvCxnSpPr>
          <p:nvPr/>
        </p:nvCxnSpPr>
        <p:spPr>
          <a:xfrm>
            <a:off x="6470650" y="5225453"/>
            <a:ext cx="6350" cy="4895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5334000"/>
            <a:ext cx="983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instance of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1981200" y="5715000"/>
            <a:ext cx="1524000" cy="762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Material Information Bearer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26" idx="2"/>
            <a:endCxn id="11" idx="0"/>
          </p:cNvCxnSpPr>
          <p:nvPr/>
        </p:nvCxnSpPr>
        <p:spPr>
          <a:xfrm>
            <a:off x="2736850" y="5301654"/>
            <a:ext cx="6350" cy="413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0200" y="5334000"/>
            <a:ext cx="983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instance of</a:t>
            </a:r>
            <a:endParaRPr lang="en-US" sz="1400" dirty="0"/>
          </a:p>
        </p:txBody>
      </p:sp>
      <p:sp>
        <p:nvSpPr>
          <p:cNvPr id="18" name="Oval 17"/>
          <p:cNvSpPr/>
          <p:nvPr/>
        </p:nvSpPr>
        <p:spPr>
          <a:xfrm>
            <a:off x="5715000" y="1447800"/>
            <a:ext cx="1524000" cy="762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Pie Chart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981200" y="1447800"/>
            <a:ext cx="1524000" cy="762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Bar Chart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438400" y="2667000"/>
            <a:ext cx="609600" cy="2286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URI:1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096000" y="2667000"/>
            <a:ext cx="762000" cy="2286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URI:2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027" idx="0"/>
            <a:endCxn id="21" idx="2"/>
          </p:cNvCxnSpPr>
          <p:nvPr/>
        </p:nvCxnSpPr>
        <p:spPr>
          <a:xfrm flipV="1">
            <a:off x="6470650" y="2895600"/>
            <a:ext cx="635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0"/>
            <a:endCxn id="18" idx="4"/>
          </p:cNvCxnSpPr>
          <p:nvPr/>
        </p:nvCxnSpPr>
        <p:spPr>
          <a:xfrm flipV="1">
            <a:off x="6477000" y="22098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26" idx="0"/>
            <a:endCxn id="20" idx="2"/>
          </p:cNvCxnSpPr>
          <p:nvPr/>
        </p:nvCxnSpPr>
        <p:spPr>
          <a:xfrm flipV="1">
            <a:off x="2736850" y="2895600"/>
            <a:ext cx="635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0"/>
            <a:endCxn id="19" idx="4"/>
          </p:cNvCxnSpPr>
          <p:nvPr/>
        </p:nvCxnSpPr>
        <p:spPr>
          <a:xfrm flipV="1">
            <a:off x="2743200" y="22098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410200" y="2286000"/>
            <a:ext cx="983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instance of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524000" y="2286000"/>
            <a:ext cx="983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instance of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5410200" y="3048000"/>
            <a:ext cx="1136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Generically depend on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1676400" y="3048000"/>
            <a:ext cx="1136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Generically depend on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914400" y="8382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One too many Information Content Entities</a:t>
            </a:r>
            <a:endParaRPr 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Ontologies Alternative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3733800"/>
            <a:ext cx="2603500" cy="156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8900" y="3657600"/>
            <a:ext cx="2603500" cy="1567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5715000" y="5715000"/>
            <a:ext cx="1524000" cy="762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Material Information Bearer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1027" idx="2"/>
            <a:endCxn id="7" idx="0"/>
          </p:cNvCxnSpPr>
          <p:nvPr/>
        </p:nvCxnSpPr>
        <p:spPr>
          <a:xfrm>
            <a:off x="6470650" y="5225453"/>
            <a:ext cx="6350" cy="48954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5334000"/>
            <a:ext cx="983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instance of</a:t>
            </a:r>
            <a:endParaRPr lang="en-US" sz="1400" dirty="0"/>
          </a:p>
        </p:txBody>
      </p:sp>
      <p:sp>
        <p:nvSpPr>
          <p:cNvPr id="11" name="Oval 10"/>
          <p:cNvSpPr/>
          <p:nvPr/>
        </p:nvSpPr>
        <p:spPr>
          <a:xfrm>
            <a:off x="1981200" y="5715000"/>
            <a:ext cx="1524000" cy="762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Material Information Bearer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1026" idx="2"/>
            <a:endCxn id="11" idx="0"/>
          </p:cNvCxnSpPr>
          <p:nvPr/>
        </p:nvCxnSpPr>
        <p:spPr>
          <a:xfrm>
            <a:off x="2736850" y="5301654"/>
            <a:ext cx="6350" cy="413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0200" y="5334000"/>
            <a:ext cx="983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instance of</a:t>
            </a:r>
            <a:endParaRPr lang="en-US" sz="1400" dirty="0"/>
          </a:p>
        </p:txBody>
      </p:sp>
      <p:sp>
        <p:nvSpPr>
          <p:cNvPr id="19" name="Oval 18"/>
          <p:cNvSpPr/>
          <p:nvPr/>
        </p:nvSpPr>
        <p:spPr>
          <a:xfrm>
            <a:off x="3200400" y="1447800"/>
            <a:ext cx="2743200" cy="762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Ratio Measurement of State Region Population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67200" y="2667000"/>
            <a:ext cx="609600" cy="2286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URI:1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027" idx="0"/>
            <a:endCxn id="20" idx="2"/>
          </p:cNvCxnSpPr>
          <p:nvPr/>
        </p:nvCxnSpPr>
        <p:spPr>
          <a:xfrm flipH="1" flipV="1">
            <a:off x="4572000" y="2895600"/>
            <a:ext cx="189865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26" idx="0"/>
            <a:endCxn id="20" idx="2"/>
          </p:cNvCxnSpPr>
          <p:nvPr/>
        </p:nvCxnSpPr>
        <p:spPr>
          <a:xfrm flipV="1">
            <a:off x="2736850" y="2895600"/>
            <a:ext cx="183515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0"/>
            <a:endCxn id="19" idx="4"/>
          </p:cNvCxnSpPr>
          <p:nvPr/>
        </p:nvCxnSpPr>
        <p:spPr>
          <a:xfrm flipV="1">
            <a:off x="4572000" y="22098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664597" y="2286000"/>
            <a:ext cx="983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instance of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6102997" y="3058180"/>
            <a:ext cx="1136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Generically depend on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2292997" y="3048000"/>
            <a:ext cx="1136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Generically depend on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905000" y="8382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One Information Content Entity</a:t>
            </a:r>
            <a:endParaRPr 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Merging the IAO and Information Ontologies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Settle upon some major axis on which information content entities are differentiated</a:t>
            </a:r>
          </a:p>
          <a:p>
            <a:r>
              <a:rPr lang="en-US" dirty="0" smtClean="0"/>
              <a:t>Replace Information Carrier with Qualities of Information Bearers</a:t>
            </a:r>
          </a:p>
          <a:p>
            <a:r>
              <a:rPr lang="en-US" dirty="0" smtClean="0"/>
              <a:t>Agree upon definition and instances of Information Bearer </a:t>
            </a:r>
          </a:p>
          <a:p>
            <a:r>
              <a:rPr lang="en-US" dirty="0" smtClean="0"/>
              <a:t>Retain only those defined classes of information content entities that are common across many domains</a:t>
            </a:r>
          </a:p>
          <a:p>
            <a:r>
              <a:rPr lang="en-US" dirty="0" smtClean="0"/>
              <a:t>Create extensions of the IAO/IEO that contain the defined classes that are useful for particular domains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Sources as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There is a need for applications to communicate while processing information sources</a:t>
            </a:r>
          </a:p>
          <a:p>
            <a:r>
              <a:rPr lang="en-US" dirty="0" smtClean="0"/>
              <a:t>Examples of assertions needing a common vocabulary:</a:t>
            </a:r>
          </a:p>
          <a:p>
            <a:pPr lvl="1"/>
            <a:r>
              <a:rPr lang="en-US" dirty="0" smtClean="0"/>
              <a:t>The information source being processed is a database || list || message || journal article || spreadsheet ||…</a:t>
            </a:r>
          </a:p>
          <a:p>
            <a:pPr lvl="1"/>
            <a:r>
              <a:rPr lang="en-US" dirty="0" smtClean="0"/>
              <a:t>The database contains a table named “</a:t>
            </a:r>
            <a:r>
              <a:rPr lang="en-US" dirty="0" err="1" smtClean="0"/>
              <a:t>tbl_emp</a:t>
            </a:r>
            <a:r>
              <a:rPr lang="en-US" dirty="0" smtClean="0"/>
              <a:t>” that has 7 columns and 2104 rows</a:t>
            </a:r>
          </a:p>
          <a:p>
            <a:pPr lvl="1"/>
            <a:r>
              <a:rPr lang="en-US" dirty="0" smtClean="0"/>
              <a:t>The column named “</a:t>
            </a:r>
            <a:r>
              <a:rPr lang="en-US" dirty="0" err="1" smtClean="0"/>
              <a:t>col_gender</a:t>
            </a:r>
            <a:r>
              <a:rPr lang="en-US" dirty="0" smtClean="0"/>
              <a:t>” allows null values</a:t>
            </a:r>
          </a:p>
          <a:p>
            <a:pPr lvl="1"/>
            <a:r>
              <a:rPr lang="en-US" dirty="0" smtClean="0"/>
              <a:t>The column named “</a:t>
            </a:r>
            <a:r>
              <a:rPr lang="en-US" dirty="0" err="1" smtClean="0"/>
              <a:t>col_date_of_hire</a:t>
            </a:r>
            <a:r>
              <a:rPr lang="en-US" dirty="0" smtClean="0"/>
              <a:t>” contains </a:t>
            </a:r>
            <a:r>
              <a:rPr lang="en-US" dirty="0" err="1" smtClean="0"/>
              <a:t>datetime</a:t>
            </a:r>
            <a:r>
              <a:rPr lang="en-US" dirty="0" smtClean="0"/>
              <a:t> values</a:t>
            </a:r>
          </a:p>
          <a:p>
            <a:pPr lvl="1"/>
            <a:r>
              <a:rPr lang="en-US" dirty="0" smtClean="0"/>
              <a:t>The report titled “Multistate outbreak of fungal meningitis and other infections” contains 9 paragraphs</a:t>
            </a:r>
          </a:p>
          <a:p>
            <a:pPr lvl="1"/>
            <a:r>
              <a:rPr lang="en-US" dirty="0" smtClean="0"/>
              <a:t>The section of text “the FDA's Drug Information Line at 855-543-DRUG (3784)” has an offset of 2495 and a length of 54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Content Entities and Their Bearers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BFO/IAO Description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239000" y="2133600"/>
            <a:ext cx="1524000" cy="762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Information Content Entity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2400" y="4648200"/>
            <a:ext cx="1676400" cy="6096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Information Carrier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315200" y="5867400"/>
            <a:ext cx="1524000" cy="762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Material Information Bearer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114800" y="2133600"/>
            <a:ext cx="1981200" cy="7620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 smtClean="0">
                <a:solidFill>
                  <a:schemeClr val="tx1"/>
                </a:solidFill>
              </a:rPr>
              <a:t>Ashburner</a:t>
            </a:r>
            <a:r>
              <a:rPr lang="en-US" sz="1050" dirty="0" smtClean="0">
                <a:solidFill>
                  <a:schemeClr val="tx1"/>
                </a:solidFill>
              </a:rPr>
              <a:t>, Michael, et al. "Gene Ontology: tool for the unification of biology." </a:t>
            </a:r>
            <a:r>
              <a:rPr lang="en-US" sz="1050" i="1" dirty="0" smtClean="0">
                <a:solidFill>
                  <a:schemeClr val="tx1"/>
                </a:solidFill>
              </a:rPr>
              <a:t>Nature genetics</a:t>
            </a:r>
            <a:r>
              <a:rPr lang="en-US" sz="1050" dirty="0" smtClean="0">
                <a:solidFill>
                  <a:schemeClr val="tx1"/>
                </a:solidFill>
              </a:rPr>
              <a:t> 25.1 (2000): 25.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81200" y="3276600"/>
            <a:ext cx="1981200" cy="10668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The pattern of ink on the pages of a printed copy of </a:t>
            </a:r>
            <a:r>
              <a:rPr lang="en-US" sz="1050" dirty="0" err="1" smtClean="0">
                <a:solidFill>
                  <a:schemeClr val="tx1"/>
                </a:solidFill>
              </a:rPr>
              <a:t>Ashburner</a:t>
            </a:r>
            <a:r>
              <a:rPr lang="en-US" sz="1050" dirty="0" smtClean="0">
                <a:solidFill>
                  <a:schemeClr val="tx1"/>
                </a:solidFill>
              </a:rPr>
              <a:t>, Michael, et al. “Gene Ontology: tool for the unification of biology.” Nature genetics 25.1 (2000): 25.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114800" y="4724400"/>
            <a:ext cx="1981200" cy="106680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smtClean="0">
                <a:solidFill>
                  <a:schemeClr val="tx1"/>
                </a:solidFill>
              </a:rPr>
              <a:t>A printed copy of </a:t>
            </a:r>
            <a:r>
              <a:rPr lang="en-US" sz="1050" dirty="0" err="1" smtClean="0">
                <a:solidFill>
                  <a:schemeClr val="tx1"/>
                </a:solidFill>
              </a:rPr>
              <a:t>Ashburner</a:t>
            </a:r>
            <a:r>
              <a:rPr lang="en-US" sz="1050" dirty="0" smtClean="0">
                <a:solidFill>
                  <a:schemeClr val="tx1"/>
                </a:solidFill>
              </a:rPr>
              <a:t>, Michael, et al. “Gene Ontology: tool for the unification of biology.” Nature genetics 25.1 (2000): 25.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05400" y="3515380"/>
            <a:ext cx="104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generically </a:t>
            </a:r>
          </a:p>
          <a:p>
            <a:r>
              <a:rPr lang="en-US" sz="1400" dirty="0" smtClean="0"/>
              <a:t>depends on</a:t>
            </a:r>
            <a:endParaRPr lang="en-US" sz="1400" dirty="0"/>
          </a:p>
        </p:txBody>
      </p:sp>
      <p:cxnSp>
        <p:nvCxnSpPr>
          <p:cNvPr id="43" name="Straight Arrow Connector 42"/>
          <p:cNvCxnSpPr>
            <a:stCxn id="35" idx="2"/>
            <a:endCxn id="37" idx="0"/>
          </p:cNvCxnSpPr>
          <p:nvPr/>
        </p:nvCxnSpPr>
        <p:spPr>
          <a:xfrm>
            <a:off x="5105400" y="2895600"/>
            <a:ext cx="0" cy="1828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5" idx="1"/>
            <a:endCxn id="36" idx="0"/>
          </p:cNvCxnSpPr>
          <p:nvPr/>
        </p:nvCxnSpPr>
        <p:spPr>
          <a:xfrm flipH="1">
            <a:off x="2971800" y="2514600"/>
            <a:ext cx="1143000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286000" y="2590800"/>
            <a:ext cx="1290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concretized_by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539127" y="4734580"/>
            <a:ext cx="104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specifically </a:t>
            </a:r>
          </a:p>
          <a:p>
            <a:r>
              <a:rPr lang="en-US" sz="1400" dirty="0" smtClean="0"/>
              <a:t>depends on</a:t>
            </a:r>
            <a:endParaRPr lang="en-US" sz="1400" dirty="0"/>
          </a:p>
        </p:txBody>
      </p:sp>
      <p:cxnSp>
        <p:nvCxnSpPr>
          <p:cNvPr id="53" name="Straight Arrow Connector 52"/>
          <p:cNvCxnSpPr>
            <a:stCxn id="36" idx="2"/>
            <a:endCxn id="37" idx="1"/>
          </p:cNvCxnSpPr>
          <p:nvPr/>
        </p:nvCxnSpPr>
        <p:spPr>
          <a:xfrm>
            <a:off x="2971800" y="4343400"/>
            <a:ext cx="1143000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1"/>
            <a:endCxn id="6" idx="7"/>
          </p:cNvCxnSpPr>
          <p:nvPr/>
        </p:nvCxnSpPr>
        <p:spPr>
          <a:xfrm flipH="1">
            <a:off x="1583297" y="3810000"/>
            <a:ext cx="397903" cy="9274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00200" y="4419600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instance of</a:t>
            </a:r>
            <a:endParaRPr lang="en-US" sz="1400" dirty="0"/>
          </a:p>
        </p:txBody>
      </p:sp>
      <p:cxnSp>
        <p:nvCxnSpPr>
          <p:cNvPr id="62" name="Straight Arrow Connector 61"/>
          <p:cNvCxnSpPr>
            <a:stCxn id="37" idx="3"/>
            <a:endCxn id="7" idx="2"/>
          </p:cNvCxnSpPr>
          <p:nvPr/>
        </p:nvCxnSpPr>
        <p:spPr>
          <a:xfrm>
            <a:off x="6096000" y="5257800"/>
            <a:ext cx="1219200" cy="990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096000" y="5940623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instance of</a:t>
            </a:r>
            <a:endParaRPr lang="en-US" sz="1400" dirty="0"/>
          </a:p>
        </p:txBody>
      </p:sp>
      <p:cxnSp>
        <p:nvCxnSpPr>
          <p:cNvPr id="67" name="Straight Arrow Connector 66"/>
          <p:cNvCxnSpPr>
            <a:stCxn id="35" idx="3"/>
            <a:endCxn id="5" idx="2"/>
          </p:cNvCxnSpPr>
          <p:nvPr/>
        </p:nvCxnSpPr>
        <p:spPr>
          <a:xfrm>
            <a:off x="6096000" y="2514600"/>
            <a:ext cx="1143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79197" y="2511623"/>
            <a:ext cx="98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instance of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7315200" y="4648200"/>
            <a:ext cx="1524000" cy="762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Material Entity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239000" y="3429000"/>
            <a:ext cx="1676400" cy="762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Independent Continuant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7" idx="0"/>
            <a:endCxn id="23" idx="4"/>
          </p:cNvCxnSpPr>
          <p:nvPr/>
        </p:nvCxnSpPr>
        <p:spPr>
          <a:xfrm flipV="1">
            <a:off x="8077200" y="54102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0"/>
            <a:endCxn id="24" idx="4"/>
          </p:cNvCxnSpPr>
          <p:nvPr/>
        </p:nvCxnSpPr>
        <p:spPr>
          <a:xfrm flipV="1">
            <a:off x="8077200" y="41910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69797" y="5486400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subclass of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162800" y="4267200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subclass of</a:t>
            </a:r>
            <a:endParaRPr lang="en-US" sz="1400" dirty="0"/>
          </a:p>
        </p:txBody>
      </p:sp>
      <p:sp>
        <p:nvSpPr>
          <p:cNvPr id="34" name="Oval 33"/>
          <p:cNvSpPr/>
          <p:nvPr/>
        </p:nvSpPr>
        <p:spPr>
          <a:xfrm>
            <a:off x="7162800" y="914400"/>
            <a:ext cx="1676400" cy="762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Generically Dependent Continuant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5" idx="0"/>
            <a:endCxn id="34" idx="4"/>
          </p:cNvCxnSpPr>
          <p:nvPr/>
        </p:nvCxnSpPr>
        <p:spPr>
          <a:xfrm flipV="1">
            <a:off x="8001000" y="16764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86600" y="1752600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subclass of</a:t>
            </a:r>
            <a:endParaRPr lang="en-US" sz="1400" dirty="0"/>
          </a:p>
        </p:txBody>
      </p:sp>
      <p:sp>
        <p:nvSpPr>
          <p:cNvPr id="45" name="Oval 44"/>
          <p:cNvSpPr/>
          <p:nvPr/>
        </p:nvSpPr>
        <p:spPr>
          <a:xfrm>
            <a:off x="228600" y="3048000"/>
            <a:ext cx="1524000" cy="762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Quality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52400" y="1828800"/>
            <a:ext cx="1676400" cy="762000"/>
          </a:xfrm>
          <a:prstGeom prst="ellipse">
            <a:avLst/>
          </a:prstGeom>
          <a:gradFill>
            <a:gsLst>
              <a:gs pos="0">
                <a:srgbClr val="AEBBDB"/>
              </a:gs>
              <a:gs pos="35000">
                <a:schemeClr val="dk2">
                  <a:hueOff val="0"/>
                  <a:satOff val="0"/>
                  <a:lumOff val="0"/>
                  <a:alphaOff val="0"/>
                  <a:tint val="37000"/>
                  <a:satMod val="300000"/>
                </a:schemeClr>
              </a:gs>
              <a:gs pos="100000">
                <a:schemeClr val="dk2">
                  <a:hueOff val="0"/>
                  <a:satOff val="0"/>
                  <a:lumOff val="0"/>
                  <a:alphaOff val="0"/>
                  <a:tint val="15000"/>
                  <a:satMod val="35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Specifically Dependent Continuant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5" idx="0"/>
            <a:endCxn id="46" idx="4"/>
          </p:cNvCxnSpPr>
          <p:nvPr/>
        </p:nvCxnSpPr>
        <p:spPr>
          <a:xfrm flipV="1">
            <a:off x="990600" y="25908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8647" y="2667000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subclass of</a:t>
            </a:r>
            <a:endParaRPr lang="en-US" sz="1400" dirty="0"/>
          </a:p>
        </p:txBody>
      </p:sp>
      <p:cxnSp>
        <p:nvCxnSpPr>
          <p:cNvPr id="72" name="Straight Arrow Connector 71"/>
          <p:cNvCxnSpPr>
            <a:stCxn id="6" idx="0"/>
            <a:endCxn id="45" idx="4"/>
          </p:cNvCxnSpPr>
          <p:nvPr/>
        </p:nvCxnSpPr>
        <p:spPr>
          <a:xfrm flipV="1">
            <a:off x="990600" y="3810000"/>
            <a:ext cx="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8647" y="4114800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subclass of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By definition, the information carrier is specifically dependent upon the same entity as the information content entity is generically dependent.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 concretizes c at t means:</a:t>
            </a:r>
          </a:p>
          <a:p>
            <a:pPr>
              <a:buNone/>
            </a:pPr>
            <a:r>
              <a:rPr lang="en-US" dirty="0" smtClean="0"/>
              <a:t> b is a specifically dependent continuant &amp;</a:t>
            </a:r>
          </a:p>
          <a:p>
            <a:pPr>
              <a:buNone/>
            </a:pPr>
            <a:r>
              <a:rPr lang="en-US" dirty="0" smtClean="0"/>
              <a:t> c is a generically dependent continuant &amp;</a:t>
            </a:r>
          </a:p>
          <a:p>
            <a:pPr>
              <a:buNone/>
            </a:pPr>
            <a:r>
              <a:rPr lang="en-US" dirty="0" smtClean="0"/>
              <a:t> for some independent continuant that is not a spatial region d,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i="1" dirty="0" smtClean="0"/>
              <a:t>b s-</a:t>
            </a:r>
            <a:r>
              <a:rPr lang="en-US" b="1" i="1" dirty="0" err="1" smtClean="0"/>
              <a:t>depends_on</a:t>
            </a:r>
            <a:r>
              <a:rPr lang="en-US" b="1" i="1" dirty="0" smtClean="0"/>
              <a:t> d</a:t>
            </a:r>
            <a:r>
              <a:rPr lang="en-US" dirty="0" smtClean="0"/>
              <a:t> at t &amp;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i="1" dirty="0" smtClean="0"/>
              <a:t>c g-depends on d</a:t>
            </a:r>
            <a:r>
              <a:rPr lang="en-US" dirty="0" smtClean="0"/>
              <a:t> at t &amp; </a:t>
            </a:r>
          </a:p>
          <a:p>
            <a:pPr>
              <a:buNone/>
            </a:pPr>
            <a:r>
              <a:rPr lang="en-US" dirty="0" smtClean="0"/>
              <a:t>if c migrates from bearer d to another bearer e than a copy of b will be created in e. (axiom label in BFO2 Reference: [075-002])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BFO/IAO 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 examples are not optimal for understanding what this common entity is: "a hard drive, a piece of paper with writing on it, a brain”</a:t>
            </a:r>
          </a:p>
          <a:p>
            <a:pPr>
              <a:buNone/>
            </a:pPr>
            <a:r>
              <a:rPr lang="en-US" dirty="0" smtClean="0"/>
              <a:t>The definition suggests that it is the media (hard drive, piece of paper, air, optical disk) + the bearer of the pattern (writing, sound waves, pits and lands): An information bearer is a </a:t>
            </a:r>
            <a:r>
              <a:rPr lang="en-US" dirty="0" err="1" smtClean="0"/>
              <a:t>material_entity</a:t>
            </a:r>
            <a:r>
              <a:rPr lang="en-US" dirty="0" smtClean="0"/>
              <a:t> in which a concretization of an information content entity inheres.</a:t>
            </a:r>
          </a:p>
          <a:p>
            <a:pPr>
              <a:buNone/>
            </a:pPr>
            <a:r>
              <a:rPr lang="en-US" dirty="0" smtClean="0"/>
              <a:t>If a hard drive is reformatted the copy of journal article no longer exists, but the hard drive does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BFO/IAO 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its current state of development, information carrier adds little value to the annotation of information resources</a:t>
            </a:r>
          </a:p>
          <a:p>
            <a:pPr lvl="1"/>
            <a:r>
              <a:rPr lang="en-US" dirty="0" smtClean="0"/>
              <a:t>Every instance of a material information bearer will have a information carrier at some time</a:t>
            </a:r>
          </a:p>
          <a:p>
            <a:pPr lvl="1"/>
            <a:r>
              <a:rPr lang="en-US" dirty="0" smtClean="0"/>
              <a:t>But as there are no subtypes the quality can’t be used for querying or inference</a:t>
            </a:r>
          </a:p>
          <a:p>
            <a:pPr lvl="1"/>
            <a:r>
              <a:rPr lang="en-US" dirty="0" smtClean="0"/>
              <a:t>Similar to querying for or reasoning about patients having a temperature rather than those having a temperature within a certain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BFO/IAO 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as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kind of differences constitute a genuine subtype of information carrier?</a:t>
            </a:r>
          </a:p>
          <a:p>
            <a:pPr lvl="1"/>
            <a:r>
              <a:rPr lang="en-US" dirty="0" smtClean="0"/>
              <a:t>Today is November 19, 2012</a:t>
            </a:r>
          </a:p>
          <a:p>
            <a:pPr lvl="1"/>
            <a:r>
              <a:rPr lang="en-US" dirty="0" smtClean="0">
                <a:latin typeface="Bauhaus 93" pitchFamily="82" charset="0"/>
              </a:rPr>
              <a:t>Today is November 19,  2012</a:t>
            </a:r>
          </a:p>
          <a:p>
            <a:pPr lvl="1"/>
            <a:r>
              <a:rPr lang="en-US" dirty="0" smtClean="0"/>
              <a:t>Today’s date is 11/19/12</a:t>
            </a:r>
          </a:p>
          <a:p>
            <a:pPr lvl="1"/>
            <a:r>
              <a:rPr lang="en-US" dirty="0" smtClean="0"/>
              <a:t>November 19, 2012 is today’s date</a:t>
            </a:r>
          </a:p>
          <a:p>
            <a:pPr lvl="1"/>
            <a:r>
              <a:rPr lang="es-ES" dirty="0" smtClean="0"/>
              <a:t>Hoy es 19 de noviembre 2012</a:t>
            </a:r>
            <a:endParaRPr lang="en-US" dirty="0" smtClean="0"/>
          </a:p>
          <a:p>
            <a:r>
              <a:rPr lang="en-US" dirty="0" smtClean="0"/>
              <a:t>If the same information content entity is expressed in different media is the pattern type the same or different?</a:t>
            </a:r>
          </a:p>
          <a:p>
            <a:r>
              <a:rPr lang="en-US" dirty="0" smtClean="0"/>
              <a:t>In some cases it seems that instances of the same pattern type impart different information content: “Today is the day after yesterday.”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 BFO/IAO Description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Technology Ontology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52400" y="990600"/>
            <a:ext cx="8839200" cy="5181600"/>
          </a:xfrm>
        </p:spPr>
        <p:txBody>
          <a:bodyPr anchor="t" anchorCtr="0">
            <a:normAutofit fontScale="92500"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Scope</a:t>
            </a:r>
            <a:r>
              <a:rPr lang="en-US" b="0" dirty="0">
                <a:solidFill>
                  <a:schemeClr val="tx1"/>
                </a:solidFill>
              </a:rPr>
              <a:t>: A domain ontology that </a:t>
            </a:r>
            <a:r>
              <a:rPr lang="en-US" b="0" dirty="0" smtClean="0">
                <a:solidFill>
                  <a:schemeClr val="tx1"/>
                </a:solidFill>
              </a:rPr>
              <a:t>describes </a:t>
            </a:r>
            <a:r>
              <a:rPr lang="en-US" b="0" dirty="0">
                <a:solidFill>
                  <a:schemeClr val="tx1"/>
                </a:solidFill>
              </a:rPr>
              <a:t>the objects and relationships related to the structure of data sources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Main Types: common information artifacts but also their qualities and actions related to their production  </a:t>
            </a:r>
          </a:p>
          <a:p>
            <a:pPr>
              <a:buFont typeface="Arial" pitchFamily="34" charset="0"/>
              <a:buChar char="•"/>
            </a:pPr>
            <a:r>
              <a:rPr lang="en-US" b="0" dirty="0" smtClean="0">
                <a:solidFill>
                  <a:schemeClr val="tx1"/>
                </a:solidFill>
              </a:rPr>
              <a:t>Miscellaneous</a:t>
            </a:r>
            <a:r>
              <a:rPr lang="en-US" b="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333 local classes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245 equivalence class axioms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4 local object properties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2 </a:t>
            </a:r>
            <a:r>
              <a:rPr lang="en-US" dirty="0" err="1" smtClean="0"/>
              <a:t>datatype</a:t>
            </a:r>
            <a:r>
              <a:rPr lang="en-US" dirty="0" smtClean="0"/>
              <a:t> properties</a:t>
            </a:r>
          </a:p>
          <a:p>
            <a:pPr>
              <a:buFont typeface="Arial" pitchFamily="34" charset="0"/>
              <a:buChar char="•"/>
            </a:pP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1C00F-BC8A-49AC-BF2C-65EFD2BADE3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6629400"/>
            <a:ext cx="1295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003399"/>
                </a:solidFill>
              </a:rPr>
              <a:t>CUBRC - Proprietary</a:t>
            </a:r>
            <a:endParaRPr lang="en-US" sz="1000" b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1.00 - CUBRC (No Classification) - PowerPoint 200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3047</TotalTime>
  <Words>2031</Words>
  <Application>Microsoft Office PowerPoint</Application>
  <PresentationFormat>On-screen Show (4:3)</PresentationFormat>
  <Paragraphs>345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v1.00 - CUBRC (No Classification) - PowerPoint 2007</vt:lpstr>
      <vt:lpstr>Information Ontologies</vt:lpstr>
      <vt:lpstr>Preface</vt:lpstr>
      <vt:lpstr>Information Sources as Objects</vt:lpstr>
      <vt:lpstr>Information Content Entities and Their Bearers</vt:lpstr>
      <vt:lpstr>Information As Object</vt:lpstr>
      <vt:lpstr>Information As Object</vt:lpstr>
      <vt:lpstr>Information as Object</vt:lpstr>
      <vt:lpstr>Information as Object</vt:lpstr>
      <vt:lpstr>Information Technology Ontology</vt:lpstr>
      <vt:lpstr>Information Technology Ontology</vt:lpstr>
      <vt:lpstr>Information Technology Ontology</vt:lpstr>
      <vt:lpstr>Information Technology Ontology</vt:lpstr>
      <vt:lpstr>Information Technology Ontology</vt:lpstr>
      <vt:lpstr>Information Sources as Information</vt:lpstr>
      <vt:lpstr>Information Sources as Information</vt:lpstr>
      <vt:lpstr>Information Sources as Information</vt:lpstr>
      <vt:lpstr>Information Sources as Information</vt:lpstr>
      <vt:lpstr>Information Sources as Information</vt:lpstr>
      <vt:lpstr>Information Entity Ontology</vt:lpstr>
      <vt:lpstr>Information Entity Ontology</vt:lpstr>
      <vt:lpstr>Information Entity Ontology</vt:lpstr>
      <vt:lpstr>Information Entity Ontology</vt:lpstr>
      <vt:lpstr>Information Entity Ontology</vt:lpstr>
      <vt:lpstr>IAO - Problems with Counting</vt:lpstr>
      <vt:lpstr>Information Ontologies Alternative</vt:lpstr>
      <vt:lpstr>Merging the IAO and Information Ontologies</vt:lpstr>
    </vt:vector>
  </TitlesOfParts>
  <Company>CUBRC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Rudnicki</dc:creator>
  <cp:lastModifiedBy>phismith</cp:lastModifiedBy>
  <cp:revision>316</cp:revision>
  <dcterms:created xsi:type="dcterms:W3CDTF">2012-01-06T15:56:57Z</dcterms:created>
  <dcterms:modified xsi:type="dcterms:W3CDTF">2012-11-19T01:02:26Z</dcterms:modified>
</cp:coreProperties>
</file>