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A3F8-BFBD-E040-A9B1-856C488F475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8C0F2-2325-1746-ABB7-8EEFECB3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r>
              <a:rPr lang="en-US" baseline="0" dirty="0" smtClean="0"/>
              <a:t> of paper form to web form. Server side linking to OBO ontologies, primarily IDO-Staph extension of IDO. RDF representation of case report (or several such in a </a:t>
            </a:r>
            <a:r>
              <a:rPr lang="en-US" baseline="0" dirty="0" err="1" smtClean="0"/>
              <a:t>triplestore</a:t>
            </a:r>
            <a:r>
              <a:rPr lang="en-US" baseline="0" dirty="0" smtClean="0"/>
              <a:t>) can be used for various purposes outside the original ABCs CDC scope (e.g., geographical spread of drug resistance and linkage to other clinical information</a:t>
            </a:r>
            <a:r>
              <a:rPr lang="en-US" baseline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8C0F2-2325-1746-ABB7-8EEFECB33C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4108-ABD2-054B-A29E-06D541735A2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964-85DF-6147-97C1-61C4CC9C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4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4108-ABD2-054B-A29E-06D541735A2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964-85DF-6147-97C1-61C4CC9C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4108-ABD2-054B-A29E-06D541735A2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964-85DF-6147-97C1-61C4CC9C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4108-ABD2-054B-A29E-06D541735A2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964-85DF-6147-97C1-61C4CC9C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4108-ABD2-054B-A29E-06D541735A2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964-85DF-6147-97C1-61C4CC9C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4108-ABD2-054B-A29E-06D541735A2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964-85DF-6147-97C1-61C4CC9C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6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4108-ABD2-054B-A29E-06D541735A2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964-85DF-6147-97C1-61C4CC9C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3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4108-ABD2-054B-A29E-06D541735A2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964-85DF-6147-97C1-61C4CC9C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7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4108-ABD2-054B-A29E-06D541735A2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964-85DF-6147-97C1-61C4CC9C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4108-ABD2-054B-A29E-06D541735A2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964-85DF-6147-97C1-61C4CC9C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4108-ABD2-054B-A29E-06D541735A2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2964-85DF-6147-97C1-61C4CC9C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94108-ABD2-054B-A29E-06D541735A2B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72964-85DF-6147-97C1-61C4CC9C5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8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://www.awqbi.com/ido/abccrf/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11"/>
          <p:cNvSpPr/>
          <p:nvPr/>
        </p:nvSpPr>
        <p:spPr>
          <a:xfrm>
            <a:off x="3184017" y="3643092"/>
            <a:ext cx="1364826" cy="822960"/>
          </a:xfrm>
          <a:prstGeom prst="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/>
                <a:cs typeface="Arial"/>
              </a:rPr>
              <a:t>Ontological Representation of CDC Active Bacterial Core Surveillance Case Reports</a:t>
            </a:r>
            <a:r>
              <a:rPr lang="en-US" sz="3600" dirty="0">
                <a:latin typeface="Arial"/>
                <a:cs typeface="Arial"/>
              </a:rPr>
              <a:t/>
            </a:r>
            <a:br>
              <a:rPr lang="en-US" sz="3600" dirty="0">
                <a:latin typeface="Arial"/>
                <a:cs typeface="Arial"/>
              </a:rPr>
            </a:b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603" r="1603"/>
          <a:stretch>
            <a:fillRect/>
          </a:stretch>
        </p:blipFill>
        <p:spPr>
          <a:xfrm>
            <a:off x="3588786" y="4466052"/>
            <a:ext cx="555288" cy="622298"/>
          </a:xfr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249333" y="1206497"/>
            <a:ext cx="3757084" cy="28257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Arial"/>
                <a:cs typeface="Arial"/>
              </a:rPr>
              <a:t>ABCs program:</a:t>
            </a:r>
          </a:p>
          <a:p>
            <a:r>
              <a:rPr lang="en-US" sz="1600" dirty="0" smtClean="0">
                <a:latin typeface="Arial"/>
                <a:cs typeface="Arial"/>
              </a:rPr>
              <a:t>Case report data since 1995</a:t>
            </a:r>
          </a:p>
          <a:p>
            <a:r>
              <a:rPr lang="en-US" sz="1600" dirty="0" smtClean="0">
                <a:latin typeface="Arial"/>
                <a:cs typeface="Arial"/>
              </a:rPr>
              <a:t>10 states</a:t>
            </a:r>
          </a:p>
          <a:p>
            <a:r>
              <a:rPr lang="en-US" sz="1600" dirty="0" smtClean="0">
                <a:latin typeface="Arial"/>
                <a:cs typeface="Arial"/>
              </a:rPr>
              <a:t>6 pathogens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dirty="0" smtClean="0">
                <a:latin typeface="Arial"/>
                <a:cs typeface="Arial"/>
              </a:rPr>
              <a:t>Illustrative example of an </a:t>
            </a:r>
          </a:p>
          <a:p>
            <a:pPr marL="0" indent="0">
              <a:buNone/>
            </a:pPr>
            <a:r>
              <a:rPr lang="en-US" sz="1800" dirty="0" smtClean="0">
                <a:latin typeface="Arial"/>
                <a:cs typeface="Arial"/>
              </a:rPr>
              <a:t>IDO-Staph based representation</a:t>
            </a:r>
          </a:p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dirty="0" smtClean="0">
                <a:latin typeface="Arial"/>
                <a:cs typeface="Arial"/>
              </a:rPr>
              <a:t>Proof of concept implementation:</a:t>
            </a:r>
          </a:p>
          <a:p>
            <a:pPr marL="0" indent="0">
              <a:buNone/>
            </a:pPr>
            <a:r>
              <a:rPr lang="en-US" sz="1800" dirty="0" smtClean="0">
                <a:latin typeface="Arial"/>
                <a:cs typeface="Arial"/>
                <a:hlinkClick r:id="rId4"/>
              </a:rPr>
              <a:t>http://www.awqbi.com/ido/abccrf/</a:t>
            </a:r>
            <a:endParaRPr lang="en-US" sz="18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884" y="1206498"/>
            <a:ext cx="2540000" cy="1016000"/>
          </a:xfrm>
          <a:prstGeom prst="rect">
            <a:avLst/>
          </a:prstGeom>
        </p:spPr>
      </p:pic>
      <p:pic>
        <p:nvPicPr>
          <p:cNvPr id="6" name="Picture 8" descr="C:\Users\AGOLDF~1\AppData\Local\Temp\IDO-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37" y="1926167"/>
            <a:ext cx="2443247" cy="139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778" y="1949327"/>
            <a:ext cx="1473200" cy="151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873" y="1432657"/>
            <a:ext cx="819681" cy="4935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8337" y="5121186"/>
            <a:ext cx="14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Case Report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34637" y="1312333"/>
            <a:ext cx="2443247" cy="2253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533" y="4189817"/>
            <a:ext cx="2131480" cy="25423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812" y="4516443"/>
            <a:ext cx="840742" cy="840742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1646554" y="4424218"/>
            <a:ext cx="1773782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instances</a:t>
            </a:r>
            <a:endParaRPr lang="en-US" dirty="0"/>
          </a:p>
        </p:txBody>
      </p:sp>
      <p:cxnSp>
        <p:nvCxnSpPr>
          <p:cNvPr id="16" name="Straight Connector 15"/>
          <p:cNvCxnSpPr>
            <a:stCxn id="7" idx="2"/>
            <a:endCxn id="13" idx="0"/>
          </p:cNvCxnSpPr>
          <p:nvPr/>
        </p:nvCxnSpPr>
        <p:spPr>
          <a:xfrm>
            <a:off x="1204378" y="3460627"/>
            <a:ext cx="8895" cy="72919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322370" y="4516443"/>
            <a:ext cx="1236192" cy="43220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33" idx="1"/>
          </p:cNvCxnSpPr>
          <p:nvPr/>
        </p:nvCxnSpPr>
        <p:spPr>
          <a:xfrm>
            <a:off x="4322370" y="4948647"/>
            <a:ext cx="1236192" cy="97300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58562" y="4281386"/>
            <a:ext cx="2532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ABCs Yearly Summary </a:t>
            </a:r>
          </a:p>
          <a:p>
            <a:r>
              <a:rPr lang="en-US" dirty="0" smtClean="0">
                <a:latin typeface="Arial"/>
                <a:cs typeface="Arial"/>
              </a:rPr>
              <a:t>(original use case)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58562" y="5598483"/>
            <a:ext cx="2725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Secondary Applications / </a:t>
            </a:r>
          </a:p>
          <a:p>
            <a:r>
              <a:rPr lang="en-US" dirty="0" smtClean="0">
                <a:latin typeface="Arial"/>
                <a:cs typeface="Arial"/>
              </a:rPr>
              <a:t>Surveillance Data Reuse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44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118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Ontological Representation of CDC Active Bacterial Core Surveillance Case Reports </vt:lpstr>
    </vt:vector>
  </TitlesOfParts>
  <Company>i4C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Ontological Representation of CDC Active Bacterial Core Surveillance Case Reports</dc:title>
  <dc:creator>Dan Harding</dc:creator>
  <cp:lastModifiedBy>phismith</cp:lastModifiedBy>
  <cp:revision>8</cp:revision>
  <dcterms:created xsi:type="dcterms:W3CDTF">2014-10-01T22:31:56Z</dcterms:created>
  <dcterms:modified xsi:type="dcterms:W3CDTF">2014-10-18T17:38:58Z</dcterms:modified>
</cp:coreProperties>
</file>