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808" autoAdjust="0"/>
  </p:normalViewPr>
  <p:slideViewPr>
    <p:cSldViewPr snapToGrid="0" snapToObjects="1">
      <p:cViewPr>
        <p:scale>
          <a:sx n="94" d="100"/>
          <a:sy n="94" d="100"/>
        </p:scale>
        <p:origin x="-138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30FB-84F3-264D-936C-9B7F09A72BD5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3A6-3329-3E4E-960E-3A82526E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1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30FB-84F3-264D-936C-9B7F09A72BD5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3A6-3329-3E4E-960E-3A82526E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4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30FB-84F3-264D-936C-9B7F09A72BD5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3A6-3329-3E4E-960E-3A82526E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6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30FB-84F3-264D-936C-9B7F09A72BD5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3A6-3329-3E4E-960E-3A82526E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1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30FB-84F3-264D-936C-9B7F09A72BD5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3A6-3329-3E4E-960E-3A82526E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3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30FB-84F3-264D-936C-9B7F09A72BD5}" type="datetimeFigureOut">
              <a:rPr lang="en-US" smtClean="0"/>
              <a:t>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3A6-3329-3E4E-960E-3A82526E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2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30FB-84F3-264D-936C-9B7F09A72BD5}" type="datetimeFigureOut">
              <a:rPr lang="en-US" smtClean="0"/>
              <a:t>2/12/13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3A6-3329-3E4E-960E-3A82526E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7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30FB-84F3-264D-936C-9B7F09A72BD5}" type="datetimeFigureOut">
              <a:rPr lang="en-US" smtClean="0"/>
              <a:t>2/12/13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3A6-3329-3E4E-960E-3A82526E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4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30FB-84F3-264D-936C-9B7F09A72BD5}" type="datetimeFigureOut">
              <a:rPr lang="en-US" smtClean="0"/>
              <a:t>2/12/13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3A6-3329-3E4E-960E-3A82526E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1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30FB-84F3-264D-936C-9B7F09A72BD5}" type="datetimeFigureOut">
              <a:rPr lang="en-US" smtClean="0"/>
              <a:t>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3A6-3329-3E4E-960E-3A82526E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52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830FB-84F3-264D-936C-9B7F09A72BD5}" type="datetimeFigureOut">
              <a:rPr lang="en-US" smtClean="0"/>
              <a:t>2/12/13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A3A6-3329-3E4E-960E-3A82526E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8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830FB-84F3-264D-936C-9B7F09A72BD5}" type="datetimeFigureOut">
              <a:rPr lang="en-US" smtClean="0"/>
              <a:t>2/12/13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CA3A6-3329-3E4E-960E-3A82526E7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8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Outreach plan, documentation, summary, action items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Outreach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Ontology WS at VIVO Conference</a:t>
            </a:r>
          </a:p>
          <a:p>
            <a:pPr lvl="1"/>
            <a:r>
              <a:rPr lang="en-US" dirty="0" smtClean="0"/>
              <a:t>Jon Corson-</a:t>
            </a:r>
            <a:r>
              <a:rPr lang="en-US" dirty="0" err="1" smtClean="0"/>
              <a:t>Rikert</a:t>
            </a:r>
            <a:r>
              <a:rPr lang="en-US" dirty="0" smtClean="0"/>
              <a:t> (Cornell)</a:t>
            </a:r>
          </a:p>
          <a:p>
            <a:r>
              <a:rPr lang="en-US" dirty="0" smtClean="0"/>
              <a:t>PowerPoint deck for ontology introduction for new translational investigators</a:t>
            </a:r>
          </a:p>
          <a:p>
            <a:pPr lvl="1"/>
            <a:r>
              <a:rPr lang="en-US" dirty="0" smtClean="0"/>
              <a:t>Mathias </a:t>
            </a:r>
            <a:r>
              <a:rPr lang="en-US" dirty="0" err="1" smtClean="0"/>
              <a:t>Brochhausen</a:t>
            </a:r>
            <a:r>
              <a:rPr lang="en-US" dirty="0" smtClean="0"/>
              <a:t>, Bill Hogan, </a:t>
            </a:r>
            <a:r>
              <a:rPr lang="en-US" dirty="0" err="1" smtClean="0"/>
              <a:t>Dagobert</a:t>
            </a:r>
            <a:r>
              <a:rPr lang="en-US" dirty="0" smtClean="0"/>
              <a:t> </a:t>
            </a:r>
            <a:r>
              <a:rPr lang="en-US" dirty="0" err="1" smtClean="0"/>
              <a:t>Soergel</a:t>
            </a:r>
            <a:r>
              <a:rPr lang="en-US" dirty="0" smtClean="0"/>
              <a:t>, Oliver He</a:t>
            </a:r>
          </a:p>
          <a:p>
            <a:r>
              <a:rPr lang="en-US" dirty="0" smtClean="0"/>
              <a:t>News item about this meeting to </a:t>
            </a:r>
            <a:r>
              <a:rPr lang="en-US" dirty="0" err="1" smtClean="0"/>
              <a:t>Eval</a:t>
            </a:r>
            <a:r>
              <a:rPr lang="en-US" dirty="0" smtClean="0"/>
              <a:t> KFC newsletter</a:t>
            </a:r>
          </a:p>
          <a:p>
            <a:pPr lvl="1"/>
            <a:r>
              <a:rPr lang="en-US" dirty="0" smtClean="0"/>
              <a:t>Kristi Holmes, Wash U.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Outreach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Collaborative environment for cataloging ontology-related efforts in translational research/science</a:t>
            </a:r>
          </a:p>
          <a:p>
            <a:pPr lvl="1"/>
            <a:r>
              <a:rPr lang="en-US" dirty="0" smtClean="0"/>
              <a:t>Decision #1: Pick an environment and set it up</a:t>
            </a:r>
            <a:endParaRPr lang="en-US" dirty="0"/>
          </a:p>
          <a:p>
            <a:pPr lvl="1"/>
            <a:r>
              <a:rPr lang="en-US" dirty="0" smtClean="0"/>
              <a:t>Lead: Hogan</a:t>
            </a:r>
          </a:p>
          <a:p>
            <a:r>
              <a:rPr lang="en-US" dirty="0" smtClean="0"/>
              <a:t>Be an ambassador at your own institution</a:t>
            </a:r>
          </a:p>
          <a:p>
            <a:pPr lvl="1"/>
            <a:r>
              <a:rPr lang="en-US" dirty="0" smtClean="0"/>
              <a:t>Specific action item: review the elevator pitch</a:t>
            </a:r>
          </a:p>
          <a:p>
            <a:pPr lvl="1"/>
            <a:r>
              <a:rPr lang="en-US" dirty="0" smtClean="0"/>
              <a:t>Send feedback to the Google Group and C4 list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4355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Hogan to add this PPT and previous one to Wiki for this meeting</a:t>
            </a:r>
          </a:p>
          <a:p>
            <a:r>
              <a:rPr lang="en-US" dirty="0" smtClean="0"/>
              <a:t>Hogan: ???add link to this meeting from Google  Group</a:t>
            </a:r>
          </a:p>
          <a:p>
            <a:r>
              <a:rPr lang="en-US" dirty="0" err="1" smtClean="0"/>
              <a:t>Brochhausen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Definitions “Birds of a Feather” group completes PPT that summarizes their discussion and sends to Hogan to add to Wiki for this meeting</a:t>
            </a:r>
          </a:p>
          <a:p>
            <a:pPr lvl="1"/>
            <a:r>
              <a:rPr lang="en-US" dirty="0" smtClean="0"/>
              <a:t>Then that leads to proposal to larger AG for March WebEx/Call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1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Evaluation “Birds of a Feather” came to the conclusion that piggybacking on </a:t>
            </a:r>
            <a:r>
              <a:rPr lang="en-US" dirty="0" err="1" smtClean="0"/>
              <a:t>CTSAConnect</a:t>
            </a:r>
            <a:r>
              <a:rPr lang="en-US" dirty="0" smtClean="0"/>
              <a:t> efforts to address the 15 consensus CTSA evaluation measures (developed by </a:t>
            </a:r>
            <a:r>
              <a:rPr lang="en-US" dirty="0" err="1" smtClean="0"/>
              <a:t>Eval</a:t>
            </a:r>
            <a:r>
              <a:rPr lang="en-US" dirty="0" smtClean="0"/>
              <a:t> KFC) will require additional resources</a:t>
            </a:r>
          </a:p>
          <a:p>
            <a:r>
              <a:rPr lang="en-US" dirty="0" smtClean="0"/>
              <a:t>Next steps: </a:t>
            </a:r>
          </a:p>
          <a:p>
            <a:pPr lvl="1"/>
            <a:r>
              <a:rPr lang="en-US" dirty="0" smtClean="0"/>
              <a:t>In general terms, present idea to Chair of Evaluation KFC as 1 page document</a:t>
            </a:r>
          </a:p>
          <a:p>
            <a:pPr lvl="1"/>
            <a:r>
              <a:rPr lang="en-US" dirty="0" err="1" smtClean="0"/>
              <a:t>Dagobert</a:t>
            </a:r>
            <a:r>
              <a:rPr lang="en-US" dirty="0" smtClean="0"/>
              <a:t> </a:t>
            </a:r>
            <a:r>
              <a:rPr lang="en-US" dirty="0" err="1" smtClean="0"/>
              <a:t>Soergel</a:t>
            </a:r>
            <a:r>
              <a:rPr lang="en-US" dirty="0" smtClean="0"/>
              <a:t>: start 1 pager and send to Clara and Kristi and Melissa </a:t>
            </a:r>
            <a:r>
              <a:rPr lang="en-US" dirty="0" err="1" smtClean="0"/>
              <a:t>Haendel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4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251</Words>
  <Application>Microsoft Macintosh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Outreach plan, documentation, summary, action items</vt:lpstr>
      <vt:lpstr>Outreach Plan</vt:lpstr>
      <vt:lpstr>Outreach (continued)</vt:lpstr>
      <vt:lpstr>Documentation</vt:lpstr>
      <vt:lpstr>Documentation (continued)</vt:lpstr>
      <vt:lpstr>PowerPoint Presentation</vt:lpstr>
    </vt:vector>
  </TitlesOfParts>
  <Company>UAMS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Outreach plan, documentation, summary, action items</dc:title>
  <dc:creator>William Hogan</dc:creator>
  <cp:lastModifiedBy>William Hogan</cp:lastModifiedBy>
  <cp:revision>4</cp:revision>
  <dcterms:created xsi:type="dcterms:W3CDTF">2013-02-12T20:41:09Z</dcterms:created>
  <dcterms:modified xsi:type="dcterms:W3CDTF">2013-02-12T21:00:13Z</dcterms:modified>
</cp:coreProperties>
</file>