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40A2E9-E724-4CB9-8439-F30EFC0A90A1}" type="datetimeFigureOut">
              <a:rPr lang="en-US" smtClean="0"/>
              <a:t>7/21/2012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386220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0A2E9-E724-4CB9-8439-F30EFC0A90A1}" type="datetimeFigureOut">
              <a:rPr lang="en-US" smtClean="0"/>
              <a:t>7/21/2012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665443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0A2E9-E724-4CB9-8439-F30EFC0A90A1}" type="datetimeFigureOut">
              <a:rPr lang="en-US" smtClean="0"/>
              <a:t>7/21/2012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282101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0A2E9-E724-4CB9-8439-F30EFC0A90A1}" type="datetimeFigureOut">
              <a:rPr lang="en-US" smtClean="0"/>
              <a:t>7/21/2012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390221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40A2E9-E724-4CB9-8439-F30EFC0A90A1}" type="datetimeFigureOut">
              <a:rPr lang="en-US" smtClean="0"/>
              <a:t>7/21/2012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83060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40A2E9-E724-4CB9-8439-F30EFC0A90A1}" type="datetimeFigureOut">
              <a:rPr lang="en-US" smtClean="0"/>
              <a:t>7/21/2012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414697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40A2E9-E724-4CB9-8439-F30EFC0A90A1}" type="datetimeFigureOut">
              <a:rPr lang="en-US" smtClean="0"/>
              <a:t>7/21/2012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3291748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40A2E9-E724-4CB9-8439-F30EFC0A90A1}" type="datetimeFigureOut">
              <a:rPr lang="en-US" smtClean="0"/>
              <a:t>7/21/2012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323815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0A2E9-E724-4CB9-8439-F30EFC0A90A1}" type="datetimeFigureOut">
              <a:rPr lang="en-US" smtClean="0"/>
              <a:t>7/21/2012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108098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0A2E9-E724-4CB9-8439-F30EFC0A90A1}" type="datetimeFigureOut">
              <a:rPr lang="en-US" smtClean="0"/>
              <a:t>7/21/2012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18989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0A2E9-E724-4CB9-8439-F30EFC0A90A1}" type="datetimeFigureOut">
              <a:rPr lang="en-US" smtClean="0"/>
              <a:t>7/21/2012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0596D6-CC3E-442A-8EC6-AC036E6F55D5}" type="slidenum">
              <a:rPr lang="en-US" smtClean="0"/>
              <a:t>‹#›</a:t>
            </a:fld>
            <a:endParaRPr lang="en-US"/>
          </a:p>
        </p:txBody>
      </p:sp>
    </p:spTree>
    <p:extLst>
      <p:ext uri="{BB962C8B-B14F-4D97-AF65-F5344CB8AC3E}">
        <p14:creationId xmlns:p14="http://schemas.microsoft.com/office/powerpoint/2010/main" val="337989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0A2E9-E724-4CB9-8439-F30EFC0A90A1}" type="datetimeFigureOut">
              <a:rPr lang="en-US" smtClean="0"/>
              <a:t>7/21/2012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596D6-CC3E-442A-8EC6-AC036E6F55D5}" type="slidenum">
              <a:rPr lang="en-US" smtClean="0"/>
              <a:t>‹#›</a:t>
            </a:fld>
            <a:endParaRPr lang="en-US"/>
          </a:p>
        </p:txBody>
      </p:sp>
    </p:spTree>
    <p:extLst>
      <p:ext uri="{BB962C8B-B14F-4D97-AF65-F5344CB8AC3E}">
        <p14:creationId xmlns:p14="http://schemas.microsoft.com/office/powerpoint/2010/main" val="3153342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obofoundry.org/wiki/index.php/Category:Accepte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obofoundry.org/wiki/index.php?title=OBO_Library_Metadata_File&amp;action=ed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biomedcentral.com/1471-2105/10/12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OBO Foundry Principles</a:t>
            </a:r>
            <a:endParaRPr lang="en-US" dirty="0"/>
          </a:p>
        </p:txBody>
      </p:sp>
      <p:sp>
        <p:nvSpPr>
          <p:cNvPr id="3" name="Subtitle 2"/>
          <p:cNvSpPr>
            <a:spLocks noGrp="1"/>
          </p:cNvSpPr>
          <p:nvPr>
            <p:ph type="subTitle" idx="1"/>
          </p:nvPr>
        </p:nvSpPr>
        <p:spPr/>
        <p:txBody>
          <a:bodyPr/>
          <a:lstStyle/>
          <a:p>
            <a:r>
              <a:rPr lang="en-US" dirty="0" smtClean="0">
                <a:hlinkClick r:id="rId2"/>
              </a:rPr>
              <a:t>http://www.obofoundry.org/wiki/index.php/Category:Accepted</a:t>
            </a:r>
            <a:endParaRPr lang="en-US" dirty="0"/>
          </a:p>
        </p:txBody>
      </p:sp>
    </p:spTree>
    <p:extLst>
      <p:ext uri="{BB962C8B-B14F-4D97-AF65-F5344CB8AC3E}">
        <p14:creationId xmlns:p14="http://schemas.microsoft.com/office/powerpoint/2010/main" val="406264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Users</a:t>
            </a:r>
            <a:endParaRPr lang="en-US" dirty="0"/>
          </a:p>
        </p:txBody>
      </p:sp>
      <p:sp>
        <p:nvSpPr>
          <p:cNvPr id="3" name="Content Placeholder 2"/>
          <p:cNvSpPr>
            <a:spLocks noGrp="1"/>
          </p:cNvSpPr>
          <p:nvPr>
            <p:ph idx="1"/>
          </p:nvPr>
        </p:nvSpPr>
        <p:spPr/>
        <p:txBody>
          <a:bodyPr/>
          <a:lstStyle/>
          <a:p>
            <a:pPr marL="0" indent="0">
              <a:buNone/>
            </a:pPr>
            <a:r>
              <a:rPr lang="en-US" dirty="0"/>
              <a:t>plurality of mutually independent users (documented e.g. via pointers in external URIs, use in cross-products</a:t>
            </a:r>
            <a:r>
              <a:rPr lang="en-US" dirty="0" smtClean="0"/>
              <a:t>)</a:t>
            </a:r>
            <a:endParaRPr lang="en-US" dirty="0"/>
          </a:p>
        </p:txBody>
      </p:sp>
    </p:spTree>
    <p:extLst>
      <p:ext uri="{BB962C8B-B14F-4D97-AF65-F5344CB8AC3E}">
        <p14:creationId xmlns:p14="http://schemas.microsoft.com/office/powerpoint/2010/main" val="711779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Collaborative development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It is assumed that OBO Foundry ontology development, like all scientific activity, is carried out in a collaborative fashion. The OBO Foundry requires in addition that each OBO Foundry ontology is maintained in such a way as to ensure consistency with neighboring OBO Foundry ontologies and to ensure use of relevant content from these neighboring ontologies, for example in formulation of cross-product definitions</a:t>
            </a:r>
            <a:r>
              <a:rPr lang="en-US" dirty="0" smtClean="0"/>
              <a:t>.</a:t>
            </a:r>
            <a:endParaRPr lang="en-US" dirty="0"/>
          </a:p>
        </p:txBody>
      </p:sp>
    </p:spTree>
    <p:extLst>
      <p:ext uri="{BB962C8B-B14F-4D97-AF65-F5344CB8AC3E}">
        <p14:creationId xmlns:p14="http://schemas.microsoft.com/office/powerpoint/2010/main" val="301400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Locus of authority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There should be a single person who is responsible for the ontology, for ensuring continued maintenance in light of scientific advance and prompt response to user feedback, Contact information for this person should be provided on the ontology website, and listed in the </a:t>
            </a:r>
            <a:r>
              <a:rPr lang="en-US" dirty="0">
                <a:hlinkClick r:id="rId2" tooltip="OBO Library Metadata File"/>
              </a:rPr>
              <a:t>OBO Library Metadata File</a:t>
            </a:r>
            <a:r>
              <a:rPr lang="en-US" dirty="0"/>
              <a:t>.</a:t>
            </a:r>
          </a:p>
          <a:p>
            <a:pPr marL="0" indent="0">
              <a:buNone/>
            </a:pPr>
            <a:r>
              <a:rPr lang="en-US" dirty="0"/>
              <a:t>There should be a single person (perhaps the same person) who is responsible for liaison between the ontology developers and the OBO Foundry coordinating editors.</a:t>
            </a:r>
          </a:p>
          <a:p>
            <a:endParaRPr lang="en-US" dirty="0"/>
          </a:p>
        </p:txBody>
      </p:sp>
    </p:spTree>
    <p:extLst>
      <p:ext uri="{BB962C8B-B14F-4D97-AF65-F5344CB8AC3E}">
        <p14:creationId xmlns:p14="http://schemas.microsoft.com/office/powerpoint/2010/main" val="148440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Naming conventions</a:t>
            </a:r>
            <a:endParaRPr lang="en-US" dirty="0"/>
          </a:p>
        </p:txBody>
      </p:sp>
      <p:sp>
        <p:nvSpPr>
          <p:cNvPr id="3" name="Content Placeholder 2"/>
          <p:cNvSpPr>
            <a:spLocks noGrp="1"/>
          </p:cNvSpPr>
          <p:nvPr>
            <p:ph idx="1"/>
          </p:nvPr>
        </p:nvSpPr>
        <p:spPr/>
        <p:txBody>
          <a:bodyPr/>
          <a:lstStyle/>
          <a:p>
            <a:r>
              <a:rPr lang="en-US" dirty="0">
                <a:hlinkClick r:id="rId2" tooltip="http://www.biomedcentral.com/1471-2105/10/125"/>
              </a:rPr>
              <a:t>http://www.biomedcentral.com/1471-2105/10/125</a:t>
            </a:r>
            <a:endParaRPr lang="en-US" dirty="0"/>
          </a:p>
        </p:txBody>
      </p:sp>
    </p:spTree>
    <p:extLst>
      <p:ext uri="{BB962C8B-B14F-4D97-AF65-F5344CB8AC3E}">
        <p14:creationId xmlns:p14="http://schemas.microsoft.com/office/powerpoint/2010/main" val="1050254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a:t>M</a:t>
            </a:r>
            <a:r>
              <a:rPr lang="en-US" dirty="0" smtClean="0"/>
              <a:t>aintenance</a:t>
            </a:r>
            <a:endParaRPr lang="en-US" dirty="0"/>
          </a:p>
        </p:txBody>
      </p:sp>
      <p:sp>
        <p:nvSpPr>
          <p:cNvPr id="3" name="Content Placeholder 2"/>
          <p:cNvSpPr>
            <a:spLocks noGrp="1"/>
          </p:cNvSpPr>
          <p:nvPr>
            <p:ph idx="1"/>
          </p:nvPr>
        </p:nvSpPr>
        <p:spPr/>
        <p:txBody>
          <a:bodyPr/>
          <a:lstStyle/>
          <a:p>
            <a:pPr marL="0" indent="0">
              <a:buNone/>
            </a:pPr>
            <a:r>
              <a:rPr lang="en-US" dirty="0" smtClean="0"/>
              <a:t>Maintenance </a:t>
            </a:r>
            <a:r>
              <a:rPr lang="en-US" dirty="0"/>
              <a:t>in light of scientific advance</a:t>
            </a:r>
          </a:p>
        </p:txBody>
      </p:sp>
    </p:spTree>
    <p:extLst>
      <p:ext uri="{BB962C8B-B14F-4D97-AF65-F5344CB8AC3E}">
        <p14:creationId xmlns:p14="http://schemas.microsoft.com/office/powerpoint/2010/main" val="137961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Openness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a:t>
            </a:r>
            <a:r>
              <a:rPr lang="en-US" dirty="0"/>
              <a:t>ontology must be open and available to be used by all without any constraint other than (a) its origin must be acknowledged and (b) it is not to be altered and subsequently redistributed under the original name or with the same identifiers. The OBO ontologies are for sharing and are resources for the entire community. For this reason, they must be available to all without any constraint or license on their use or redistribution. However, it is proper that their original source is always credited and that after any external alterations, they must never be redistributed under the same name or with the same identifiers.</a:t>
            </a:r>
          </a:p>
        </p:txBody>
      </p:sp>
    </p:spTree>
    <p:extLst>
      <p:ext uri="{BB962C8B-B14F-4D97-AF65-F5344CB8AC3E}">
        <p14:creationId xmlns:p14="http://schemas.microsoft.com/office/powerpoint/2010/main" val="1076046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Common format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common formal language in an accepted </a:t>
            </a:r>
            <a:r>
              <a:rPr lang="en-US" dirty="0" smtClean="0"/>
              <a:t>concrete </a:t>
            </a:r>
            <a:r>
              <a:rPr lang="en-US" dirty="0"/>
              <a:t>syntax</a:t>
            </a:r>
          </a:p>
          <a:p>
            <a:r>
              <a:rPr lang="en-US" dirty="0"/>
              <a:t>OBO Format</a:t>
            </a:r>
          </a:p>
          <a:p>
            <a:r>
              <a:rPr lang="en-US" dirty="0"/>
              <a:t>OWL or OWL2 concrete syntax</a:t>
            </a:r>
          </a:p>
          <a:p>
            <a:pPr lvl="1"/>
            <a:r>
              <a:rPr lang="en-US" dirty="0"/>
              <a:t>RDF/XML</a:t>
            </a:r>
          </a:p>
          <a:p>
            <a:pPr lvl="1"/>
            <a:r>
              <a:rPr lang="en-US" dirty="0"/>
              <a:t>OWL2-XML</a:t>
            </a:r>
          </a:p>
          <a:p>
            <a:pPr lvl="1"/>
            <a:r>
              <a:rPr lang="en-US" dirty="0"/>
              <a:t>OWL2-Manchester Syntax</a:t>
            </a:r>
          </a:p>
          <a:p>
            <a:r>
              <a:rPr lang="en-US" dirty="0"/>
              <a:t>Common Logic concrete syntax</a:t>
            </a:r>
          </a:p>
          <a:p>
            <a:pPr lvl="1"/>
            <a:r>
              <a:rPr lang="en-US" dirty="0"/>
              <a:t>CLIF</a:t>
            </a:r>
          </a:p>
          <a:p>
            <a:pPr lvl="1"/>
            <a:r>
              <a:rPr lang="en-US" dirty="0"/>
              <a:t>Conceptual Graphs</a:t>
            </a:r>
          </a:p>
          <a:p>
            <a:endParaRPr lang="en-US" dirty="0"/>
          </a:p>
        </p:txBody>
      </p:sp>
    </p:spTree>
    <p:extLst>
      <p:ext uri="{BB962C8B-B14F-4D97-AF65-F5344CB8AC3E}">
        <p14:creationId xmlns:p14="http://schemas.microsoft.com/office/powerpoint/2010/main" val="312614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URI</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Each </a:t>
            </a:r>
            <a:r>
              <a:rPr lang="en-US" dirty="0"/>
              <a:t>class and relation (property) in the ontology must have a unique URI identifier. The URI should be constructed from a base URI, a prefix that is unique within the Foundry (e.g. GO, CHEBI, CL) and a local identifier (e.g. 0000001). The local identifier should not consist of labels or mnemonics meaningful to humans.</a:t>
            </a:r>
          </a:p>
          <a:p>
            <a:r>
              <a:rPr lang="en-US" dirty="0"/>
              <a:t>The ID-space / prefix must be registered with the OBO library in advance. </a:t>
            </a:r>
            <a:r>
              <a:rPr lang="en-US" dirty="0" smtClean="0"/>
              <a:t>Email: </a:t>
            </a:r>
            <a:r>
              <a:rPr lang="en-US" dirty="0"/>
              <a:t>obo-admin </a:t>
            </a:r>
            <a:r>
              <a:rPr lang="en-US" dirty="0" smtClean="0"/>
              <a:t>@obofoundry</a:t>
            </a:r>
            <a:r>
              <a:rPr lang="en-US" dirty="0"/>
              <a:t>.</a:t>
            </a:r>
            <a:r>
              <a:rPr lang="en-US" dirty="0" smtClean="0"/>
              <a:t>org</a:t>
            </a:r>
            <a:endParaRPr lang="en-US" dirty="0"/>
          </a:p>
          <a:p>
            <a:endParaRPr lang="en-US" dirty="0"/>
          </a:p>
        </p:txBody>
      </p:sp>
    </p:spTree>
    <p:extLst>
      <p:ext uri="{BB962C8B-B14F-4D97-AF65-F5344CB8AC3E}">
        <p14:creationId xmlns:p14="http://schemas.microsoft.com/office/powerpoint/2010/main" val="837280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Versioning</a:t>
            </a:r>
            <a:endParaRPr lang="en-US" dirty="0"/>
          </a:p>
        </p:txBody>
      </p:sp>
      <p:sp>
        <p:nvSpPr>
          <p:cNvPr id="3" name="Content Placeholder 2"/>
          <p:cNvSpPr>
            <a:spLocks noGrp="1"/>
          </p:cNvSpPr>
          <p:nvPr>
            <p:ph idx="1"/>
          </p:nvPr>
        </p:nvSpPr>
        <p:spPr/>
        <p:txBody>
          <a:bodyPr/>
          <a:lstStyle/>
          <a:p>
            <a:pPr marL="0" indent="0">
              <a:buNone/>
            </a:pPr>
            <a:r>
              <a:rPr lang="en-US" dirty="0"/>
              <a:t>The ontology provider has procedures for identifying distinct successive versions.</a:t>
            </a:r>
          </a:p>
        </p:txBody>
      </p:sp>
    </p:spTree>
    <p:extLst>
      <p:ext uri="{BB962C8B-B14F-4D97-AF65-F5344CB8AC3E}">
        <p14:creationId xmlns:p14="http://schemas.microsoft.com/office/powerpoint/2010/main" val="357203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229600" cy="563562"/>
          </a:xfrm>
        </p:spPr>
        <p:txBody>
          <a:bodyPr>
            <a:normAutofit fontScale="90000"/>
          </a:bodyPr>
          <a:lstStyle/>
          <a:p>
            <a:r>
              <a:rPr lang="en-US" dirty="0" smtClean="0"/>
              <a:t>5. </a:t>
            </a:r>
            <a:r>
              <a:rPr lang="en-US" dirty="0"/>
              <a:t>clearly delineated </a:t>
            </a:r>
            <a:r>
              <a:rPr lang="en-US" dirty="0" smtClean="0"/>
              <a:t>content</a:t>
            </a:r>
            <a:r>
              <a:rPr lang="en-US" dirty="0"/>
              <a:t/>
            </a:r>
            <a:br>
              <a:rPr lang="en-US" dirty="0"/>
            </a:br>
            <a:endParaRPr lang="en-US" dirty="0"/>
          </a:p>
        </p:txBody>
      </p:sp>
      <p:sp>
        <p:nvSpPr>
          <p:cNvPr id="3" name="Content Placeholder 2"/>
          <p:cNvSpPr>
            <a:spLocks noGrp="1"/>
          </p:cNvSpPr>
          <p:nvPr>
            <p:ph idx="1"/>
          </p:nvPr>
        </p:nvSpPr>
        <p:spPr>
          <a:xfrm>
            <a:off x="381000" y="1981200"/>
            <a:ext cx="8229600" cy="4525963"/>
          </a:xfrm>
        </p:spPr>
        <p:txBody>
          <a:bodyPr/>
          <a:lstStyle/>
          <a:p>
            <a:pPr marL="0" indent="0">
              <a:buNone/>
            </a:pPr>
            <a:r>
              <a:rPr lang="en-US" dirty="0" smtClean="0"/>
              <a:t>coherent natural language definitions of top-level term(s) incorporating cross-product links to other OBO Foundry ontologies</a:t>
            </a:r>
            <a:endParaRPr lang="en-US" dirty="0"/>
          </a:p>
        </p:txBody>
      </p:sp>
    </p:spTree>
    <p:extLst>
      <p:ext uri="{BB962C8B-B14F-4D97-AF65-F5344CB8AC3E}">
        <p14:creationId xmlns:p14="http://schemas.microsoft.com/office/powerpoint/2010/main" val="5290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Textual definitions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a:t>
            </a:r>
            <a:r>
              <a:rPr lang="en-US" dirty="0" smtClean="0"/>
              <a:t>extual </a:t>
            </a:r>
            <a:r>
              <a:rPr lang="en-US" dirty="0"/>
              <a:t>definitions (SOP) for a substantial and representative fraction, plus equivalent formal definitions (for at least a substantial number of terms). For terms lacking textual definitions, there should be evidence of implementation of a strategy to provide definitions for all remaining undefined terms.</a:t>
            </a:r>
          </a:p>
          <a:p>
            <a:r>
              <a:rPr lang="en-US" dirty="0"/>
              <a:t>Text definitions should be unique (i.e. no two terms should share a definition)</a:t>
            </a:r>
          </a:p>
          <a:p>
            <a:endParaRPr lang="en-US" dirty="0"/>
          </a:p>
        </p:txBody>
      </p:sp>
    </p:spTree>
    <p:extLst>
      <p:ext uri="{BB962C8B-B14F-4D97-AF65-F5344CB8AC3E}">
        <p14:creationId xmlns:p14="http://schemas.microsoft.com/office/powerpoint/2010/main" val="353076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a:t>R</a:t>
            </a:r>
            <a:r>
              <a:rPr lang="en-US" dirty="0" smtClean="0"/>
              <a:t>elations</a:t>
            </a:r>
            <a:endParaRPr lang="en-US" dirty="0"/>
          </a:p>
        </p:txBody>
      </p:sp>
      <p:sp>
        <p:nvSpPr>
          <p:cNvPr id="3" name="Content Placeholder 2"/>
          <p:cNvSpPr>
            <a:spLocks noGrp="1"/>
          </p:cNvSpPr>
          <p:nvPr>
            <p:ph idx="1"/>
          </p:nvPr>
        </p:nvSpPr>
        <p:spPr/>
        <p:txBody>
          <a:bodyPr/>
          <a:lstStyle/>
          <a:p>
            <a:pPr marL="0" indent="0">
              <a:buNone/>
            </a:pPr>
            <a:r>
              <a:rPr lang="en-US" dirty="0"/>
              <a:t>The ontology uses relations which are unambiguously defined following the pattern of definitions laid down in the OBO Relation Ontology</a:t>
            </a:r>
            <a:r>
              <a:rPr lang="en-US" dirty="0" smtClean="0"/>
              <a:t>.</a:t>
            </a:r>
          </a:p>
          <a:p>
            <a:pPr marL="0" indent="0">
              <a:buNone/>
            </a:pPr>
            <a:endParaRPr lang="en-US" dirty="0"/>
          </a:p>
          <a:p>
            <a:pPr marL="0" indent="0">
              <a:buNone/>
            </a:pPr>
            <a:r>
              <a:rPr lang="en-US" dirty="0" smtClean="0"/>
              <a:t>?Needs modification</a:t>
            </a:r>
            <a:endParaRPr lang="en-US" dirty="0"/>
          </a:p>
        </p:txBody>
      </p:sp>
    </p:spTree>
    <p:extLst>
      <p:ext uri="{BB962C8B-B14F-4D97-AF65-F5344CB8AC3E}">
        <p14:creationId xmlns:p14="http://schemas.microsoft.com/office/powerpoint/2010/main" val="404736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Documented</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ontology is well-documented (e.g. in a published paper describing the ontology or in manuals for developers and users)</a:t>
            </a:r>
          </a:p>
        </p:txBody>
      </p:sp>
    </p:spTree>
    <p:extLst>
      <p:ext uri="{BB962C8B-B14F-4D97-AF65-F5344CB8AC3E}">
        <p14:creationId xmlns:p14="http://schemas.microsoft.com/office/powerpoint/2010/main" val="754638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563</Words>
  <Application>Microsoft Office PowerPoint</Application>
  <PresentationFormat>On-screen Show (4:3)</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OBO Foundry Principles</vt:lpstr>
      <vt:lpstr>1. Openness</vt:lpstr>
      <vt:lpstr>2. Common format</vt:lpstr>
      <vt:lpstr>3. URI</vt:lpstr>
      <vt:lpstr>4. Versioning</vt:lpstr>
      <vt:lpstr>5. clearly delineated content </vt:lpstr>
      <vt:lpstr>6. Textual definitions</vt:lpstr>
      <vt:lpstr>7. Relations</vt:lpstr>
      <vt:lpstr>8. Documented</vt:lpstr>
      <vt:lpstr>9. Users</vt:lpstr>
      <vt:lpstr>10. Collaborative development</vt:lpstr>
      <vt:lpstr>11. Locus of authority</vt:lpstr>
      <vt:lpstr>12. Naming conventions</vt:lpstr>
      <vt:lpstr>13. Maintenance</vt:lpstr>
    </vt:vector>
  </TitlesOfParts>
  <Company>SUNY Campus Agreement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OBO Foundry Principles</dc:title>
  <dc:creator>phismith</dc:creator>
  <cp:lastModifiedBy>phismith</cp:lastModifiedBy>
  <cp:revision>1</cp:revision>
  <dcterms:created xsi:type="dcterms:W3CDTF">2012-07-21T09:07:14Z</dcterms:created>
  <dcterms:modified xsi:type="dcterms:W3CDTF">2012-07-21T09:15:06Z</dcterms:modified>
</cp:coreProperties>
</file>