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  <p:sldId id="268" r:id="rId12"/>
    <p:sldId id="266" r:id="rId13"/>
    <p:sldId id="267" r:id="rId14"/>
    <p:sldId id="269" r:id="rId15"/>
    <p:sldId id="271" r:id="rId16"/>
    <p:sldId id="270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D28C-55F9-48AA-9770-FBB3008AEE0F}" type="datetimeFigureOut">
              <a:rPr lang="en-US" smtClean="0"/>
              <a:t>12/10/2016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ED42D-AF60-4EC2-87BD-61FC119F6DF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404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ED42D-AF60-4EC2-87BD-61FC119F6DF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61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09268-46C6-4CF0-B3C5-84208D9B4BEE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4D97-0137-4513-8278-D442B9B80B57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13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4026-D1C3-4079-B760-4CDA5770FDC1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19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C30C-64B1-44AF-90C0-A8592204DD91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EF9A3-D01B-4AAE-91C0-81534A76BB7A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5B6A3-9B87-4AD8-BCDA-1C7B094705F9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5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A52C6-FD96-42F9-BC99-E976C3D59AC2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93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24B9-E683-4C00-9BB6-F4A261DF50E3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45127-1AC8-4921-965A-A96F798979A2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91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1B4-1878-4DC0-8755-E8045E45941D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87F0E-DD5E-4330-925E-F60C79DF1524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EFD2-4ED7-4888-A496-44DE7E316DB5}" type="datetime1">
              <a:rPr lang="en-US" smtClean="0"/>
              <a:t>12/10/2016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2BD59-CFF9-4E39-B2DF-E5C028D3DAD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Zika Ontology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Uriah Burke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8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zika </a:t>
            </a:r>
            <a:r>
              <a:rPr lang="en-US" dirty="0" err="1" smtClean="0"/>
              <a:t>virion</a:t>
            </a:r>
            <a:r>
              <a:rPr lang="en-US" dirty="0" smtClean="0"/>
              <a:t> definition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Perhaps the best differentiator of the zika virion is its </a:t>
            </a:r>
            <a:r>
              <a:rPr lang="en-US" sz="3200" dirty="0" smtClean="0"/>
              <a:t>genomic sequences</a:t>
            </a:r>
            <a:r>
              <a:rPr lang="en-US" sz="3200" dirty="0" smtClean="0"/>
              <a:t>.</a:t>
            </a:r>
          </a:p>
          <a:p>
            <a:r>
              <a:rPr lang="en-US" sz="3200" b="1" dirty="0" smtClean="0"/>
              <a:t>Definition</a:t>
            </a:r>
            <a:r>
              <a:rPr lang="en-US" sz="3200" b="1" dirty="0" smtClean="0"/>
              <a:t>: </a:t>
            </a:r>
            <a:r>
              <a:rPr lang="en-US" sz="3200" b="1" dirty="0"/>
              <a:t>Definition: The zika virion is a virion whose genomic sequence matches the zika genome sequence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</a:t>
            </a:r>
            <a:r>
              <a:rPr lang="en-US" dirty="0" smtClean="0"/>
              <a:t>on Zika </a:t>
            </a:r>
            <a:r>
              <a:rPr lang="en-US" dirty="0" smtClean="0"/>
              <a:t>genomic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smtClean="0"/>
              <a:t>Thus far I have been dealing only in types/universals. </a:t>
            </a:r>
            <a:endParaRPr lang="en-US" sz="3200" dirty="0" smtClean="0"/>
          </a:p>
          <a:p>
            <a:r>
              <a:rPr lang="en-US" sz="3200" dirty="0" smtClean="0"/>
              <a:t>However </a:t>
            </a:r>
            <a:r>
              <a:rPr lang="en-US" sz="3200" dirty="0" smtClean="0"/>
              <a:t>the Zika </a:t>
            </a:r>
            <a:r>
              <a:rPr lang="en-US" sz="3200" dirty="0" smtClean="0"/>
              <a:t>genomic sequence </a:t>
            </a:r>
            <a:r>
              <a:rPr lang="en-US" sz="3200" dirty="0" smtClean="0"/>
              <a:t>is a particular information content entity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Genomic sequences don’t deal with particular virus </a:t>
            </a:r>
            <a:r>
              <a:rPr lang="en-US" sz="3200" dirty="0" smtClean="0"/>
              <a:t>strains</a:t>
            </a:r>
            <a:r>
              <a:rPr lang="en-US" sz="3200" smtClean="0"/>
              <a:t>. </a:t>
            </a:r>
            <a:endParaRPr lang="en-US" sz="3200" dirty="0" smtClean="0"/>
          </a:p>
          <a:p>
            <a:r>
              <a:rPr lang="en-US" sz="3200" dirty="0"/>
              <a:t> </a:t>
            </a:r>
            <a:r>
              <a:rPr lang="en-US" sz="3200" dirty="0" smtClean="0"/>
              <a:t>Zika genomic sequence definition</a:t>
            </a:r>
            <a:r>
              <a:rPr lang="en-US" sz="3200" dirty="0"/>
              <a:t>: A genome sequence which follows the particular pattern of genomic information which can be found at the following NCBI link. </a:t>
            </a:r>
          </a:p>
          <a:p>
            <a:r>
              <a:rPr lang="en-US" sz="3200" dirty="0"/>
              <a:t>NCBI link to zika virus complete genome: https://www.ncbi.nlm.nih.gov/nucleotide/NC_012532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Zika infectious disorder definition.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9788" y="1429555"/>
            <a:ext cx="5157787" cy="476010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Not the virion/virus</a:t>
            </a:r>
          </a:p>
          <a:p>
            <a:r>
              <a:rPr lang="en-US" sz="3200" dirty="0" smtClean="0"/>
              <a:t>Not the disease</a:t>
            </a:r>
          </a:p>
          <a:p>
            <a:r>
              <a:rPr lang="en-US" sz="3200" dirty="0" smtClean="0"/>
              <a:t>Not the disease course</a:t>
            </a:r>
          </a:p>
          <a:p>
            <a:r>
              <a:rPr lang="en-US" sz="3200" dirty="0" smtClean="0"/>
              <a:t>As a disorder it is a material entity</a:t>
            </a:r>
          </a:p>
          <a:p>
            <a:r>
              <a:rPr lang="en-US" sz="3200" b="1" dirty="0" smtClean="0"/>
              <a:t>Def: An acute infectious disorder that is the physical basis for Zika Fever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6172200" y="1070098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IDO Disorder</a:t>
            </a:r>
            <a:endParaRPr lang="en-US" sz="3200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575" y="1993676"/>
            <a:ext cx="6243820" cy="2964690"/>
          </a:xfr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58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problems with IDO disorder definitions?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Disorder: "A material entity which is clinically abnormal and part of an extended organism. Disorders are the physical basis of disease.“</a:t>
            </a:r>
          </a:p>
          <a:p>
            <a:r>
              <a:rPr lang="en-US" sz="3200" dirty="0" smtClean="0"/>
              <a:t>Infectious disorder: "An infection that is clinically abnormal.“</a:t>
            </a:r>
          </a:p>
          <a:p>
            <a:r>
              <a:rPr lang="en-US" sz="3200" dirty="0" smtClean="0"/>
              <a:t>Acute Infection: "An infectious disorder that is the physical basis for an unfolding acute infectious disease course.“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problems with IDO disorders 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Problem 1: Infectious disorder should probably be a disorder rather than an infection, and abnormality is already part of the disorder definition. </a:t>
            </a:r>
          </a:p>
          <a:p>
            <a:r>
              <a:rPr lang="en-US" sz="3200" dirty="0" smtClean="0"/>
              <a:t>Problem 2: Acute infection refers to disease course while disorder refers to the disease.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2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Microcephaly?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5625"/>
            <a:ext cx="6172200" cy="3553277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smtClean="0"/>
              <a:t>The phenomena we are trying to capture here is when infants develop with undersized heads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4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Microcephaly 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One question is whether Microcephaly</a:t>
            </a:r>
            <a:r>
              <a:rPr lang="en-US" sz="3200" dirty="0" smtClean="0"/>
              <a:t> </a:t>
            </a:r>
            <a:r>
              <a:rPr lang="en-US" sz="3200" dirty="0" smtClean="0"/>
              <a:t>should get the same treatment as </a:t>
            </a:r>
            <a:r>
              <a:rPr lang="en-US" sz="3200" dirty="0" smtClean="0"/>
              <a:t>zika </a:t>
            </a:r>
          </a:p>
          <a:p>
            <a:r>
              <a:rPr lang="en-US" sz="3200" dirty="0" smtClean="0"/>
              <a:t>I.e</a:t>
            </a:r>
            <a:r>
              <a:rPr lang="en-US" sz="3200" dirty="0" smtClean="0"/>
              <a:t>. distinguishing between disease, disease course, and disorder. </a:t>
            </a:r>
          </a:p>
          <a:p>
            <a:r>
              <a:rPr lang="en-US" sz="3200" dirty="0" smtClean="0"/>
              <a:t>However it is not linked to a specific organism like zika is.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98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from OGMS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IDO doesn’t have the resources to deal with Microcephaly, but OGMS does. </a:t>
            </a:r>
            <a:endParaRPr lang="en-US" sz="3200" dirty="0" smtClean="0"/>
          </a:p>
          <a:p>
            <a:r>
              <a:rPr lang="en-US" sz="3200" dirty="0" smtClean="0"/>
              <a:t>Microcephaly is best described as a congenital malformation</a:t>
            </a:r>
          </a:p>
          <a:p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9765" y="1267642"/>
            <a:ext cx="5183188" cy="84609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OGMS </a:t>
            </a:r>
            <a:r>
              <a:rPr lang="en-US" sz="3200" dirty="0" smtClean="0"/>
              <a:t>congenital malformation</a:t>
            </a:r>
            <a:endParaRPr lang="en-US" sz="32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707" y="2505075"/>
            <a:ext cx="6914483" cy="2916011"/>
          </a:xfr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3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Malformation a disorder? 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Note that congenital malformation are not listed as disorders, just as material entities.</a:t>
            </a:r>
          </a:p>
          <a:p>
            <a:r>
              <a:rPr lang="en-US" sz="3200" dirty="0" smtClean="0"/>
              <a:t>This is because there is debate on whether they constitute a disorder. </a:t>
            </a:r>
          </a:p>
          <a:p>
            <a:r>
              <a:rPr lang="en-US" sz="3200" dirty="0" smtClean="0"/>
              <a:t>If these malformations are disorders, then microcephaly will have associated diseases and disease courses. </a:t>
            </a:r>
          </a:p>
          <a:p>
            <a:r>
              <a:rPr lang="en-US" sz="3200" dirty="0" smtClean="0"/>
              <a:t>Likely won’t be an associated infectious agent, however. 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29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Affiliating microcephaly with zika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opted to create a subtype of microcephaly which has differentiated by it’s a production in the zika disease course.</a:t>
            </a:r>
          </a:p>
          <a:p>
            <a:r>
              <a:rPr lang="en-US" dirty="0" smtClean="0"/>
              <a:t>I opted to maintain that this was a universal since this processes involved seem important.</a:t>
            </a:r>
          </a:p>
          <a:p>
            <a:r>
              <a:rPr lang="en-US" dirty="0" err="1" smtClean="0"/>
              <a:t>Concievably</a:t>
            </a:r>
            <a:r>
              <a:rPr lang="en-US" dirty="0" smtClean="0"/>
              <a:t> could have been a defined class.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9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Motivations and 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Disease ontology (DO) is terrible </a:t>
            </a:r>
          </a:p>
          <a:p>
            <a:r>
              <a:rPr lang="en-US" sz="3200" dirty="0"/>
              <a:t>OGMS and Infectious disease ontology (IDO) are much better.  </a:t>
            </a:r>
          </a:p>
          <a:p>
            <a:r>
              <a:rPr lang="en-US" sz="3200" dirty="0"/>
              <a:t>Develop a zika ontology which correctly Identifies pertinent entities in accordance with IDO and OGMS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Concluding questions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 I really capturing two different kinds of phenomena with my </a:t>
            </a:r>
            <a:r>
              <a:rPr lang="en-US" dirty="0" smtClean="0"/>
              <a:t>different </a:t>
            </a:r>
            <a:r>
              <a:rPr lang="en-US" dirty="0" smtClean="0"/>
              <a:t>kinds of Microcephaly?</a:t>
            </a:r>
          </a:p>
          <a:p>
            <a:r>
              <a:rPr lang="en-US" dirty="0" smtClean="0"/>
              <a:t>Have I lost generalizability by making use of the particular information content entity that is the Zika </a:t>
            </a:r>
            <a:r>
              <a:rPr lang="en-US" dirty="0" smtClean="0"/>
              <a:t>genomic </a:t>
            </a:r>
            <a:r>
              <a:rPr lang="en-US" dirty="0" smtClean="0"/>
              <a:t>sequence.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6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72619"/>
            <a:ext cx="10515600" cy="1325563"/>
          </a:xfrm>
        </p:spPr>
        <p:txBody>
          <a:bodyPr/>
          <a:lstStyle/>
          <a:p>
            <a:r>
              <a:rPr lang="en-US" dirty="0" smtClean="0"/>
              <a:t>Problems with OD and the Zika Fever definition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 smtClean="0">
                <a:effectLst/>
              </a:rPr>
              <a:t>“A viral infectious disease that </a:t>
            </a:r>
            <a:r>
              <a:rPr lang="en-US" sz="3200" b="0" dirty="0" err="1" smtClean="0">
                <a:effectLst/>
              </a:rPr>
              <a:t>has_material_basis</a:t>
            </a:r>
            <a:r>
              <a:rPr lang="en-US" sz="3200" b="0" dirty="0" smtClean="0">
                <a:effectLst/>
              </a:rPr>
              <a:t> in Zika virus, which is </a:t>
            </a:r>
            <a:r>
              <a:rPr lang="en-US" sz="3200" b="0" dirty="0" err="1" smtClean="0">
                <a:effectLst/>
              </a:rPr>
              <a:t>transmitted_by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 err="1" smtClean="0">
                <a:effectLst/>
              </a:rPr>
              <a:t>Aedes</a:t>
            </a:r>
            <a:r>
              <a:rPr lang="en-US" sz="3200" b="0" dirty="0" smtClean="0">
                <a:effectLst/>
              </a:rPr>
              <a:t> </a:t>
            </a:r>
            <a:r>
              <a:rPr lang="en-US" sz="3200" b="0" dirty="0" err="1" smtClean="0">
                <a:effectLst/>
              </a:rPr>
              <a:t>aegypti</a:t>
            </a:r>
            <a:r>
              <a:rPr lang="en-US" sz="3200" b="0" dirty="0" smtClean="0">
                <a:effectLst/>
              </a:rPr>
              <a:t> mosquitoes. ”</a:t>
            </a:r>
          </a:p>
          <a:p>
            <a:r>
              <a:rPr lang="en-US" sz="3200" dirty="0" smtClean="0"/>
              <a:t>OD has no entry for the Zika Virus.</a:t>
            </a:r>
          </a:p>
          <a:p>
            <a:r>
              <a:rPr lang="en-US" sz="3200" b="0" dirty="0" smtClean="0">
                <a:effectLst/>
              </a:rPr>
              <a:t>OD is only </a:t>
            </a:r>
            <a:r>
              <a:rPr lang="en-US" sz="3200" dirty="0" smtClean="0"/>
              <a:t>uses OGMS’s definition of Disease. </a:t>
            </a:r>
          </a:p>
          <a:p>
            <a:r>
              <a:rPr lang="en-US" sz="3200" dirty="0" smtClean="0"/>
              <a:t>Mosquitoes are not the only vector/ vectors don’t matter to the definition.</a:t>
            </a:r>
          </a:p>
          <a:p>
            <a:r>
              <a:rPr lang="en-US" sz="3200" b="0" dirty="0" smtClean="0">
                <a:effectLst/>
              </a:rPr>
              <a:t>Thus OD seems to recognize need to distinguish between virus and disease, but doesn’t follow through with it. 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44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Distinguishing zika entities.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Three primary entities to distinguish:</a:t>
            </a:r>
          </a:p>
          <a:p>
            <a:pPr lvl="1"/>
            <a:r>
              <a:rPr lang="en-US" sz="3200" dirty="0" smtClean="0"/>
              <a:t>Zika Fever </a:t>
            </a:r>
          </a:p>
          <a:p>
            <a:pPr lvl="1"/>
            <a:r>
              <a:rPr lang="en-US" sz="3200" dirty="0" smtClean="0"/>
              <a:t>Zika Virus </a:t>
            </a:r>
          </a:p>
          <a:p>
            <a:pPr lvl="1"/>
            <a:r>
              <a:rPr lang="en-US" sz="3200" dirty="0" smtClean="0"/>
              <a:t>Zika Disease course </a:t>
            </a:r>
          </a:p>
          <a:p>
            <a:r>
              <a:rPr lang="en-US" sz="3200" dirty="0" smtClean="0"/>
              <a:t>These are the pivotal entities to get right; by correctly classifying and defining these we should clear lots of confusion, and show other entities which need to be documented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0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74209"/>
            <a:ext cx="10515600" cy="1325563"/>
          </a:xfrm>
        </p:spPr>
        <p:txBody>
          <a:bodyPr/>
          <a:lstStyle/>
          <a:p>
            <a:r>
              <a:rPr lang="en-US" dirty="0" smtClean="0"/>
              <a:t>Zika Disease Course Definition.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An acute infectious disease course which is the totality of all processes through which the disease zika fever is realized. 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7588" y="1582595"/>
            <a:ext cx="5183188" cy="823912"/>
          </a:xfrm>
        </p:spPr>
        <p:txBody>
          <a:bodyPr/>
          <a:lstStyle/>
          <a:p>
            <a:r>
              <a:rPr lang="en-US" dirty="0" smtClean="0"/>
              <a:t>Disease courses in IDO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692" y="2393506"/>
            <a:ext cx="6334308" cy="2524484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2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 disease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4000" dirty="0" smtClean="0"/>
              <a:t>"A disposition (</a:t>
            </a:r>
            <a:r>
              <a:rPr lang="en-US" sz="4000" dirty="0" err="1" smtClean="0"/>
              <a:t>i</a:t>
            </a:r>
            <a:r>
              <a:rPr lang="en-US" sz="4000" dirty="0" smtClean="0"/>
              <a:t>) to undergo pathological processes that (ii) exists in an organism because of one or more disorders in that organism."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Zika Fever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329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My Tentative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839788" y="2014151"/>
            <a:ext cx="5157787" cy="41755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infectious disease that has its physical basis in an Zika infectious disorder, which has as an agent the Zika Virion.</a:t>
            </a:r>
          </a:p>
          <a:p>
            <a:r>
              <a:rPr lang="en-US" sz="3200" dirty="0" smtClean="0"/>
              <a:t> One issue becomes clear, we have a 4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entity to classify the zika infectious disorder. More later.</a:t>
            </a:r>
            <a:endParaRPr lang="en-US" sz="32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6084887" y="857251"/>
            <a:ext cx="5183188" cy="8239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Disease classification in IDO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75" y="1681162"/>
            <a:ext cx="5817536" cy="4932999"/>
          </a:xfr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Zika virus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 smtClean="0"/>
              <a:t>The zika virus would be better talked about as a </a:t>
            </a:r>
            <a:r>
              <a:rPr lang="en-US" sz="3200" dirty="0" smtClean="0"/>
              <a:t>virion</a:t>
            </a:r>
          </a:p>
          <a:p>
            <a:r>
              <a:rPr lang="en-US" sz="3200" dirty="0" smtClean="0"/>
              <a:t>Note the viruses are not listed as infectious agents, something I needed to change in my ontology</a:t>
            </a:r>
            <a:endParaRPr lang="en-US" sz="3200" dirty="0" smtClean="0"/>
          </a:p>
          <a:p>
            <a:r>
              <a:rPr lang="en-US" sz="3200" dirty="0" smtClean="0"/>
              <a:t>The zika virus is a </a:t>
            </a:r>
            <a:r>
              <a:rPr lang="en-US" sz="3200" dirty="0" err="1" smtClean="0"/>
              <a:t>virion</a:t>
            </a:r>
            <a:r>
              <a:rPr lang="en-US" sz="3200" dirty="0" smtClean="0"/>
              <a:t>, which…?</a:t>
            </a:r>
            <a:endParaRPr lang="en-US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3411" y="365125"/>
            <a:ext cx="5183188" cy="823912"/>
          </a:xfrm>
        </p:spPr>
        <p:txBody>
          <a:bodyPr/>
          <a:lstStyle/>
          <a:p>
            <a:r>
              <a:rPr lang="en-US" dirty="0" smtClean="0"/>
              <a:t>IDO Virus hierarchy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867" y="1189037"/>
            <a:ext cx="3063883" cy="5539340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88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to the Influenza Ontology For help and finding none.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Influenza Virion definition "A complete virus particle of influenza virus with its DNA or RNA core and protein coat as it exists outside the cell.“ </a:t>
            </a:r>
          </a:p>
          <a:p>
            <a:r>
              <a:rPr lang="en-US" sz="3200" dirty="0" smtClean="0"/>
              <a:t>Bad definition because its only truly differentiating factor is its reference to the influenza virus. </a:t>
            </a:r>
          </a:p>
          <a:p>
            <a:r>
              <a:rPr lang="en-US" sz="3200" dirty="0" smtClean="0"/>
              <a:t>Also has Influenza Virus A, B, and C, categorized as organisms (not viruses), with no definitions. </a:t>
            </a:r>
            <a:endParaRPr lang="en-US" sz="32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2BD59-CFF9-4E39-B2DF-E5C028D3DA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862</Words>
  <Application>Microsoft Office PowerPoint</Application>
  <PresentationFormat>Widescreen</PresentationFormat>
  <Paragraphs>103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Zika Ontology</vt:lpstr>
      <vt:lpstr>Motivations and goals </vt:lpstr>
      <vt:lpstr>Problems with OD and the Zika Fever definition</vt:lpstr>
      <vt:lpstr>Distinguishing zika entities. </vt:lpstr>
      <vt:lpstr>Zika Disease Course Definition.</vt:lpstr>
      <vt:lpstr>IDO disease definition</vt:lpstr>
      <vt:lpstr>Zika Fever </vt:lpstr>
      <vt:lpstr>Zika virus Problems</vt:lpstr>
      <vt:lpstr>Looking to the Influenza Ontology For help and finding none. </vt:lpstr>
      <vt:lpstr>Possible zika virion definition </vt:lpstr>
      <vt:lpstr>Notes on Zika genomic sequence</vt:lpstr>
      <vt:lpstr>Zika infectious disorder definition. </vt:lpstr>
      <vt:lpstr>Possible problems with IDO disorder definitions?</vt:lpstr>
      <vt:lpstr>Possible problems with IDO disorders continued.</vt:lpstr>
      <vt:lpstr>What is Microcephaly?</vt:lpstr>
      <vt:lpstr>Microcephaly connection</vt:lpstr>
      <vt:lpstr>Pulling from OGMS</vt:lpstr>
      <vt:lpstr>Malformation a disorder? </vt:lpstr>
      <vt:lpstr>Affiliating microcephaly with zika</vt:lpstr>
      <vt:lpstr>Concluding questions</vt:lpstr>
    </vt:vector>
  </TitlesOfParts>
  <Company>University at Buffalo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Zika Ontology</dc:title>
  <dc:creator>Uriah</dc:creator>
  <cp:lastModifiedBy>Uriah</cp:lastModifiedBy>
  <cp:revision>29</cp:revision>
  <dcterms:created xsi:type="dcterms:W3CDTF">2016-11-28T06:22:47Z</dcterms:created>
  <dcterms:modified xsi:type="dcterms:W3CDTF">2016-12-10T21:24:46Z</dcterms:modified>
</cp:coreProperties>
</file>