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0D127-16F0-44C0-9B56-72021E45901C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E601F-700D-48EF-99F5-EB72510FC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E601F-700D-48EF-99F5-EB72510FC7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4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A43B-7823-4920-8A02-39482D42A0B7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88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3513-9D42-438C-8895-E8015A1721CC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EE44-02B6-4BF1-811E-69F4E3EADD22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0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BD83-8BFF-4870-B59B-629F7971E0C7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6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DB97-4314-470E-8818-D4AEDAE1B82E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5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ECD4-3575-4064-A2AE-C9FD35EC8C0E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7FC8A-9BBE-4CF2-9DDC-3929EFE496B9}" type="datetime1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0A8A-F1F7-485F-B09F-8543E4F9F2E1}" type="datetime1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0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D150F-5FAE-424C-A307-EBE7B75F95E0}" type="datetime1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A0BD16-9D1A-4759-9DCE-0CDD3511D523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4FE8DA-A789-4096-A314-E8243348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0F7B-BCB6-4EE9-BE54-77AE70042A5F}" type="datetime1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2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EF5131-3F16-4E1E-AA2C-849CA2F4AEFA}" type="datetime1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44FE8DA-A789-4096-A314-E82433485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30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Christopher Boorse and the Mental Disease Ontology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Evan Murphy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9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Boorse’s Theory + The MDO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 long as the MDO sticks to the research side of psychotherapy shouldn’t encounter any obstacles from Boorse’s theory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Things that would cause it to run into problems: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Assigning patient roles to people diagnosed with mental diseases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Describing recommended treatments for different diseases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Basically anything that would have to do with clinical practice, because practice = illnesses and mental diseases =/= illnesses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4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Counterarguments (For When the Time Comes)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Boorse is a dualist of some kind, then he and the MDO are just speaking different languages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he’s a physicalist of some sort, runs into difficulty explaining how the neurological underpinnings of something like a personality disorder don’t benefit from the same separation of responsibility that he says come along with bodily processes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Already admits some mental diseases </a:t>
            </a:r>
            <a:r>
              <a:rPr lang="en-US" i="1" dirty="0" smtClean="0"/>
              <a:t>might</a:t>
            </a:r>
            <a:r>
              <a:rPr lang="en-US" dirty="0" smtClean="0"/>
              <a:t> be deserving of illness status, e.g. psychosis – slippery slope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General problems with his own critiques: not very substantiated, dependent on serious outmoded research findings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Background to 1975 paper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Boorse’s definition of ‘disease’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Boorse’s definition of ‘illness’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Boorse’s implicit philosophy of mind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Consequences for MFOMD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8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American Psychiatry c. 1970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Paper published in 1975; Melvin </a:t>
            </a:r>
            <a:r>
              <a:rPr lang="en-US" dirty="0" err="1" smtClean="0"/>
              <a:t>Sabshin</a:t>
            </a:r>
            <a:r>
              <a:rPr lang="en-US" dirty="0" smtClean="0"/>
              <a:t>, president of the APA, gives speech in 1977 about need to ‘</a:t>
            </a:r>
            <a:r>
              <a:rPr lang="en-US" dirty="0" err="1" smtClean="0"/>
              <a:t>remedicalize</a:t>
            </a:r>
            <a:r>
              <a:rPr lang="en-US" dirty="0" smtClean="0"/>
              <a:t>’ psychiatry and free it from restrictive ‘ideologies’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Homosexuality had been removed from the DSM two years earlier, in 1973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term ‘Neurosis’ was still used as a general category of mental disease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5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Boorse’s Definition of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Normativism</a:t>
            </a:r>
            <a:r>
              <a:rPr lang="en-US" dirty="0" smtClean="0"/>
              <a:t>: Strong and Weak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Strong </a:t>
            </a:r>
            <a:r>
              <a:rPr lang="en-US" dirty="0" err="1" smtClean="0"/>
              <a:t>Normativism</a:t>
            </a:r>
            <a:r>
              <a:rPr lang="en-US" dirty="0" smtClean="0"/>
              <a:t> is wrong because it’s stupid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Weak </a:t>
            </a:r>
            <a:r>
              <a:rPr lang="en-US" dirty="0" err="1" smtClean="0"/>
              <a:t>Normativism</a:t>
            </a:r>
            <a:r>
              <a:rPr lang="en-US" dirty="0" smtClean="0"/>
              <a:t> can’t be established or refuted ‘definitively’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Boorse’s Functionalism: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The natural is the normal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Species-typical goals and functions to be determined empirically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No issues w/ cut-off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Example: intoxication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don’t treat all diseases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Boorse’s Definition of Illness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Undesirability for the bearer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Title to special treatment or to a special societal role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Excuse for normally criticizable behavior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Division between our actions and our body’s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1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Boorse contra ‘Mental Illness’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Undesirability for the </a:t>
            </a:r>
            <a:r>
              <a:rPr lang="en-US" dirty="0" smtClean="0"/>
              <a:t>bearer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Talks about the vacuity of ‘social adjustment’; doesn’t mention subjective distress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Title to special treatment or to a special societal </a:t>
            </a:r>
            <a:r>
              <a:rPr lang="en-US" dirty="0" smtClean="0"/>
              <a:t>role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Quotes a psychiatrist to the effect that 99% of the populace has ‘neurosis’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Excuse for normally </a:t>
            </a:r>
            <a:r>
              <a:rPr lang="en-US" dirty="0" err="1"/>
              <a:t>criticizable</a:t>
            </a:r>
            <a:r>
              <a:rPr lang="en-US" dirty="0"/>
              <a:t> behavior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Implicit philosophy of mind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9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Boorse’s Philosophy of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Mentalism, dualism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Or maybe not?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6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Boorse’s Theory + the MDO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Boorse’s philosophy of mind probably not an immediate sticking point between his theory and MDO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6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FE8DA-A789-4096-A314-E82433485166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971" y="176918"/>
            <a:ext cx="11582400" cy="6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479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460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Christopher Boorse and the Mental Disease Ontology</vt:lpstr>
      <vt:lpstr>Contents</vt:lpstr>
      <vt:lpstr>Background: American Psychiatry c. 1970</vt:lpstr>
      <vt:lpstr>Boorse’s Definition of Disease</vt:lpstr>
      <vt:lpstr>Boorse’s Definition of Illness </vt:lpstr>
      <vt:lpstr>Boorse contra ‘Mental Illness’</vt:lpstr>
      <vt:lpstr>Boorse’s Philosophy of Mind</vt:lpstr>
      <vt:lpstr>Boorse’s Theory + the MDO</vt:lpstr>
      <vt:lpstr>PowerPoint Presentation</vt:lpstr>
      <vt:lpstr>Boorse’s Theory + The MDO cont.</vt:lpstr>
      <vt:lpstr>Possible Counterarguments (For When the Time Comes)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Christopher Boorse and Ontologies of Mental Illness</dc:title>
  <dc:creator>Family</dc:creator>
  <cp:lastModifiedBy>Family</cp:lastModifiedBy>
  <cp:revision>9</cp:revision>
  <dcterms:created xsi:type="dcterms:W3CDTF">2016-12-05T11:00:20Z</dcterms:created>
  <dcterms:modified xsi:type="dcterms:W3CDTF">2016-12-05T18:30:55Z</dcterms:modified>
</cp:coreProperties>
</file>