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1" r:id="rId3"/>
    <p:sldMasterId id="2147484368" r:id="rId4"/>
    <p:sldMasterId id="2147484372" r:id="rId5"/>
    <p:sldMasterId id="2147484386" r:id="rId6"/>
    <p:sldMasterId id="2147484399" r:id="rId7"/>
    <p:sldMasterId id="2147484404" r:id="rId8"/>
  </p:sldMasterIdLst>
  <p:notesMasterIdLst>
    <p:notesMasterId r:id="rId95"/>
  </p:notesMasterIdLst>
  <p:sldIdLst>
    <p:sldId id="293" r:id="rId9"/>
    <p:sldId id="1462" r:id="rId10"/>
    <p:sldId id="413" r:id="rId11"/>
    <p:sldId id="414" r:id="rId12"/>
    <p:sldId id="415" r:id="rId13"/>
    <p:sldId id="1451" r:id="rId14"/>
    <p:sldId id="1450" r:id="rId15"/>
    <p:sldId id="1460" r:id="rId16"/>
    <p:sldId id="1454" r:id="rId17"/>
    <p:sldId id="1455" r:id="rId18"/>
    <p:sldId id="1456" r:id="rId19"/>
    <p:sldId id="1453" r:id="rId20"/>
    <p:sldId id="1452" r:id="rId21"/>
    <p:sldId id="416" r:id="rId22"/>
    <p:sldId id="419" r:id="rId23"/>
    <p:sldId id="1461" r:id="rId24"/>
    <p:sldId id="418" r:id="rId25"/>
    <p:sldId id="417" r:id="rId26"/>
    <p:sldId id="1448" r:id="rId27"/>
    <p:sldId id="429" r:id="rId28"/>
    <p:sldId id="406" r:id="rId29"/>
    <p:sldId id="1449" r:id="rId30"/>
    <p:sldId id="480" r:id="rId31"/>
    <p:sldId id="1442" r:id="rId32"/>
    <p:sldId id="603" r:id="rId33"/>
    <p:sldId id="604" r:id="rId34"/>
    <p:sldId id="605" r:id="rId35"/>
    <p:sldId id="600" r:id="rId36"/>
    <p:sldId id="1427" r:id="rId37"/>
    <p:sldId id="601" r:id="rId38"/>
    <p:sldId id="592" r:id="rId39"/>
    <p:sldId id="422" r:id="rId40"/>
    <p:sldId id="430" r:id="rId41"/>
    <p:sldId id="426" r:id="rId42"/>
    <p:sldId id="424" r:id="rId43"/>
    <p:sldId id="470" r:id="rId44"/>
    <p:sldId id="421" r:id="rId45"/>
    <p:sldId id="352" r:id="rId46"/>
    <p:sldId id="412" r:id="rId47"/>
    <p:sldId id="1457" r:id="rId48"/>
    <p:sldId id="472" r:id="rId49"/>
    <p:sldId id="473" r:id="rId50"/>
    <p:sldId id="475" r:id="rId51"/>
    <p:sldId id="1458" r:id="rId52"/>
    <p:sldId id="476" r:id="rId53"/>
    <p:sldId id="481" r:id="rId54"/>
    <p:sldId id="477" r:id="rId55"/>
    <p:sldId id="403" r:id="rId56"/>
    <p:sldId id="482" r:id="rId57"/>
    <p:sldId id="483" r:id="rId58"/>
    <p:sldId id="484" r:id="rId59"/>
    <p:sldId id="1430" r:id="rId60"/>
    <p:sldId id="486" r:id="rId61"/>
    <p:sldId id="487" r:id="rId62"/>
    <p:sldId id="1428" r:id="rId63"/>
    <p:sldId id="1429" r:id="rId64"/>
    <p:sldId id="1440" r:id="rId65"/>
    <p:sldId id="1438" r:id="rId66"/>
    <p:sldId id="1439" r:id="rId67"/>
    <p:sldId id="1432" r:id="rId68"/>
    <p:sldId id="1437" r:id="rId69"/>
    <p:sldId id="489" r:id="rId70"/>
    <p:sldId id="1426" r:id="rId71"/>
    <p:sldId id="920" r:id="rId72"/>
    <p:sldId id="488" r:id="rId73"/>
    <p:sldId id="1433" r:id="rId74"/>
    <p:sldId id="1434" r:id="rId75"/>
    <p:sldId id="1441" r:id="rId76"/>
    <p:sldId id="1435" r:id="rId77"/>
    <p:sldId id="294" r:id="rId78"/>
    <p:sldId id="730" r:id="rId79"/>
    <p:sldId id="921" r:id="rId80"/>
    <p:sldId id="922" r:id="rId81"/>
    <p:sldId id="376" r:id="rId82"/>
    <p:sldId id="314" r:id="rId83"/>
    <p:sldId id="366" r:id="rId84"/>
    <p:sldId id="394" r:id="rId85"/>
    <p:sldId id="397" r:id="rId86"/>
    <p:sldId id="321" r:id="rId87"/>
    <p:sldId id="315" r:id="rId88"/>
    <p:sldId id="1443" r:id="rId89"/>
    <p:sldId id="1459" r:id="rId90"/>
    <p:sldId id="1444" r:id="rId91"/>
    <p:sldId id="496" r:id="rId92"/>
    <p:sldId id="1445" r:id="rId93"/>
    <p:sldId id="398" r:id="rId94"/>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293" autoAdjust="0"/>
    <p:restoredTop sz="94249" autoAdjust="0"/>
  </p:normalViewPr>
  <p:slideViewPr>
    <p:cSldViewPr>
      <p:cViewPr varScale="1">
        <p:scale>
          <a:sx n="65" d="100"/>
          <a:sy n="65" d="100"/>
        </p:scale>
        <p:origin x="105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75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slide" Target="slides/slide68.xml"/><Relationship Id="rId84" Type="http://schemas.openxmlformats.org/officeDocument/2006/relationships/slide" Target="slides/slide76.xml"/><Relationship Id="rId89" Type="http://schemas.openxmlformats.org/officeDocument/2006/relationships/slide" Target="slides/slide81.xml"/><Relationship Id="rId97"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87" Type="http://schemas.openxmlformats.org/officeDocument/2006/relationships/slide" Target="slides/slide79.xml"/><Relationship Id="rId5" Type="http://schemas.openxmlformats.org/officeDocument/2006/relationships/slideMaster" Target="slideMasters/slideMaster5.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slide" Target="slides/slide82.xml"/><Relationship Id="rId95" Type="http://schemas.openxmlformats.org/officeDocument/2006/relationships/notesMaster" Target="notesMasters/notesMaster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slide" Target="slides/slide85.xml"/><Relationship Id="rId98"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slide" Target="slides/slide83.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EF2BF4B-B395-47D2-8495-B7F7099B11F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ltLang="en-US"/>
          </a:p>
        </p:txBody>
      </p:sp>
      <p:sp>
        <p:nvSpPr>
          <p:cNvPr id="13315" name="Rectangle 3">
            <a:extLst>
              <a:ext uri="{FF2B5EF4-FFF2-40B4-BE49-F238E27FC236}">
                <a16:creationId xmlns:a16="http://schemas.microsoft.com/office/drawing/2014/main" id="{99D9A326-5147-4FBD-BA63-45A83C166AAF}"/>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ltLang="en-US"/>
          </a:p>
        </p:txBody>
      </p:sp>
      <p:sp>
        <p:nvSpPr>
          <p:cNvPr id="7172" name="Rectangle 4">
            <a:extLst>
              <a:ext uri="{FF2B5EF4-FFF2-40B4-BE49-F238E27FC236}">
                <a16:creationId xmlns:a16="http://schemas.microsoft.com/office/drawing/2014/main" id="{A8FEBB71-E456-43AB-AC57-6D7EBCD7507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3C4156D-F0B3-49D4-91BA-439A611E02A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13318" name="Rectangle 6">
            <a:extLst>
              <a:ext uri="{FF2B5EF4-FFF2-40B4-BE49-F238E27FC236}">
                <a16:creationId xmlns:a16="http://schemas.microsoft.com/office/drawing/2014/main" id="{A1C2A710-5533-4FF1-86F9-12695D9505C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ltLang="en-US"/>
          </a:p>
        </p:txBody>
      </p:sp>
      <p:sp>
        <p:nvSpPr>
          <p:cNvPr id="13319" name="Rectangle 7">
            <a:extLst>
              <a:ext uri="{FF2B5EF4-FFF2-40B4-BE49-F238E27FC236}">
                <a16:creationId xmlns:a16="http://schemas.microsoft.com/office/drawing/2014/main" id="{DA4D5F8F-8B24-4FBF-98E4-C8A13CD213F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3A33E2F-99B4-409D-BC15-4E0137B8956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amingdata.com/wp-content/uploads/2010/07/tree-swing-project-management-large.p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amingdata.com/wp-content/uploads/2010/07/tree-swing-project-management-large.p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amingdata.com/wp-content/uploads/2010/07/tree-swing-project-management-large.p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98156DDD-AF1C-4098-8A11-ABAA1FF72C47}"/>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D0463CF2-4A13-4808-AED1-D9EA91A7B98E}"/>
              </a:ext>
            </a:extLst>
          </p:cNvPr>
          <p:cNvSpPr>
            <a:spLocks noGrp="1" noChangeArrowheads="1"/>
          </p:cNvSpPr>
          <p:nvPr>
            <p:ph type="body" idx="1"/>
          </p:nvPr>
        </p:nvSpPr>
        <p:spPr>
          <a:noFill/>
        </p:spPr>
        <p:txBody>
          <a:bodyPr/>
          <a:lstStyle/>
          <a:p>
            <a:r>
              <a:rPr lang="en-US" altLang="en-US">
                <a:hlinkClick r:id="rId3"/>
              </a:rPr>
              <a:t>https://www.tamingdata.com/wp-content/uploads/2010/07/tree-swing-project-management-large.png</a:t>
            </a:r>
            <a:endParaRPr lang="en-US" altLang="en-US"/>
          </a:p>
        </p:txBody>
      </p:sp>
      <p:sp>
        <p:nvSpPr>
          <p:cNvPr id="10244" name="Slide Number Placeholder 3">
            <a:extLst>
              <a:ext uri="{FF2B5EF4-FFF2-40B4-BE49-F238E27FC236}">
                <a16:creationId xmlns:a16="http://schemas.microsoft.com/office/drawing/2014/main" id="{D47B0539-A118-407E-BA29-6F49283F899E}"/>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4DC611-9F0C-495C-B65E-3CC3F596FEED}" type="slidenum">
              <a:rPr lang="en-GB" altLang="en-US" smtClean="0"/>
              <a:pPr/>
              <a:t>3</a:t>
            </a:fld>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68E74A-9946-4D5E-845D-9B35F547023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3120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668122C2-23AF-4605-B10D-484B85B34F76}"/>
              </a:ext>
            </a:extLst>
          </p:cNvPr>
          <p:cNvSpPr>
            <a:spLocks noGrp="1" noRot="1" noChangeAspect="1" noChangeArrowheads="1" noTextEdit="1"/>
          </p:cNvSpPr>
          <p:nvPr>
            <p:ph type="sldImg"/>
          </p:nvPr>
        </p:nvSpPr>
        <p:spPr>
          <a:ln/>
        </p:spPr>
      </p:sp>
      <p:sp>
        <p:nvSpPr>
          <p:cNvPr id="128003" name="Notes Placeholder 2">
            <a:extLst>
              <a:ext uri="{FF2B5EF4-FFF2-40B4-BE49-F238E27FC236}">
                <a16:creationId xmlns:a16="http://schemas.microsoft.com/office/drawing/2014/main" id="{66D8A516-9EC9-4DCF-976F-F15982415B1D}"/>
              </a:ext>
            </a:extLst>
          </p:cNvPr>
          <p:cNvSpPr>
            <a:spLocks noGrp="1" noChangeArrowheads="1"/>
          </p:cNvSpPr>
          <p:nvPr>
            <p:ph type="body" idx="1"/>
          </p:nvPr>
        </p:nvSpPr>
        <p:spPr>
          <a:noFill/>
        </p:spPr>
        <p:txBody>
          <a:bodyPr/>
          <a:lstStyle/>
          <a:p>
            <a:pPr eaLnBrk="1" hangingPunct="1"/>
            <a:endParaRPr lang="en-US" altLang="en-US"/>
          </a:p>
        </p:txBody>
      </p:sp>
      <p:sp>
        <p:nvSpPr>
          <p:cNvPr id="128004" name="Slide Number Placeholder 3">
            <a:extLst>
              <a:ext uri="{FF2B5EF4-FFF2-40B4-BE49-F238E27FC236}">
                <a16:creationId xmlns:a16="http://schemas.microsoft.com/office/drawing/2014/main" id="{EAAC5100-B80A-4FAE-8F5E-6E7B72BFEAEB}"/>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E2927AD-DE2D-4D3D-B0C7-491089CDE4CC}"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091657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6F774334-641A-4855-83E8-B3EE2D6AE0B1}"/>
              </a:ext>
            </a:extLst>
          </p:cNvPr>
          <p:cNvSpPr>
            <a:spLocks noGrp="1" noRot="1" noChangeAspect="1" noChangeArrowheads="1" noTextEdit="1"/>
          </p:cNvSpPr>
          <p:nvPr>
            <p:ph type="sldImg"/>
          </p:nvPr>
        </p:nvSpPr>
        <p:spPr>
          <a:ln/>
        </p:spPr>
      </p:sp>
      <p:sp>
        <p:nvSpPr>
          <p:cNvPr id="78851" name="Notes Placeholder 2">
            <a:extLst>
              <a:ext uri="{FF2B5EF4-FFF2-40B4-BE49-F238E27FC236}">
                <a16:creationId xmlns:a16="http://schemas.microsoft.com/office/drawing/2014/main" id="{062B69EA-8346-449F-B247-CEDC85FF36D5}"/>
              </a:ext>
            </a:extLst>
          </p:cNvPr>
          <p:cNvSpPr>
            <a:spLocks noGrp="1" noChangeArrowheads="1"/>
          </p:cNvSpPr>
          <p:nvPr>
            <p:ph type="body" idx="1"/>
          </p:nvPr>
        </p:nvSpPr>
        <p:spPr>
          <a:noFill/>
        </p:spPr>
        <p:txBody>
          <a:bodyPr/>
          <a:lstStyle/>
          <a:p>
            <a:r>
              <a:rPr lang="en-US" altLang="en-US"/>
              <a:t>Brian Donohue</a:t>
            </a:r>
          </a:p>
        </p:txBody>
      </p:sp>
      <p:sp>
        <p:nvSpPr>
          <p:cNvPr id="78852" name="Slide Number Placeholder 3">
            <a:extLst>
              <a:ext uri="{FF2B5EF4-FFF2-40B4-BE49-F238E27FC236}">
                <a16:creationId xmlns:a16="http://schemas.microsoft.com/office/drawing/2014/main" id="{26B0D8E8-F5C0-4EC6-AD1D-2E47CAA8F1E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54F3F0-F4B0-4427-ABCB-004A78367037}"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1478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http://sebokwiki.org/wiki/Enterprise_Systems_Engineering_Background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71613-4DB8-4718-8C78-F62833D608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206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https://www2.deloitte.com/us/en/pages/strategy/articles/strategic-capabilities-bridging-strategy-and-impact.html</a:t>
            </a:r>
          </a:p>
        </p:txBody>
      </p:sp>
      <p:sp>
        <p:nvSpPr>
          <p:cNvPr id="4" name="Slide Number Placeholder 3"/>
          <p:cNvSpPr>
            <a:spLocks noGrp="1"/>
          </p:cNvSpPr>
          <p:nvPr>
            <p:ph type="sldNum" sz="quarter" idx="10"/>
          </p:nvPr>
        </p:nvSpPr>
        <p:spPr/>
        <p:txBody>
          <a:bodyPr/>
          <a:lstStyle/>
          <a:p>
            <a:pPr>
              <a:defRPr/>
            </a:pPr>
            <a:fld id="{F3A33E2F-99B4-409D-BC15-4E0137B89565}" type="slidenum">
              <a:rPr lang="en-GB" altLang="en-US" smtClean="0"/>
              <a:pPr>
                <a:defRPr/>
              </a:pPr>
              <a:t>67</a:t>
            </a:fld>
            <a:endParaRPr lang="en-GB" altLang="en-US"/>
          </a:p>
        </p:txBody>
      </p:sp>
    </p:spTree>
    <p:extLst>
      <p:ext uri="{BB962C8B-B14F-4D97-AF65-F5344CB8AC3E}">
        <p14:creationId xmlns:p14="http://schemas.microsoft.com/office/powerpoint/2010/main" val="2389310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6F774334-641A-4855-83E8-B3EE2D6AE0B1}"/>
              </a:ext>
            </a:extLst>
          </p:cNvPr>
          <p:cNvSpPr>
            <a:spLocks noGrp="1" noRot="1" noChangeAspect="1" noChangeArrowheads="1" noTextEdit="1"/>
          </p:cNvSpPr>
          <p:nvPr>
            <p:ph type="sldImg"/>
          </p:nvPr>
        </p:nvSpPr>
        <p:spPr>
          <a:ln/>
        </p:spPr>
      </p:sp>
      <p:sp>
        <p:nvSpPr>
          <p:cNvPr id="78851" name="Notes Placeholder 2">
            <a:extLst>
              <a:ext uri="{FF2B5EF4-FFF2-40B4-BE49-F238E27FC236}">
                <a16:creationId xmlns:a16="http://schemas.microsoft.com/office/drawing/2014/main" id="{062B69EA-8346-449F-B247-CEDC85FF36D5}"/>
              </a:ext>
            </a:extLst>
          </p:cNvPr>
          <p:cNvSpPr>
            <a:spLocks noGrp="1" noChangeArrowheads="1"/>
          </p:cNvSpPr>
          <p:nvPr>
            <p:ph type="body" idx="1"/>
          </p:nvPr>
        </p:nvSpPr>
        <p:spPr>
          <a:noFill/>
        </p:spPr>
        <p:txBody>
          <a:bodyPr/>
          <a:lstStyle/>
          <a:p>
            <a:r>
              <a:rPr lang="en-US" altLang="en-US"/>
              <a:t>Brian Donohue</a:t>
            </a:r>
          </a:p>
        </p:txBody>
      </p:sp>
      <p:sp>
        <p:nvSpPr>
          <p:cNvPr id="78852" name="Slide Number Placeholder 3">
            <a:extLst>
              <a:ext uri="{FF2B5EF4-FFF2-40B4-BE49-F238E27FC236}">
                <a16:creationId xmlns:a16="http://schemas.microsoft.com/office/drawing/2014/main" id="{26B0D8E8-F5C0-4EC6-AD1D-2E47CAA8F1E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54F3F0-F4B0-4427-ABCB-004A78367037}" type="slidenum">
              <a:rPr lang="en-GB" altLang="en-US" smtClean="0"/>
              <a:pPr/>
              <a:t>77</a:t>
            </a:fld>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3A29EE6-E902-4677-B738-8289FFF05AF7}" type="slidenum">
              <a:rPr lang="en-GB" altLang="en-US" smtClean="0"/>
              <a:pPr>
                <a:defRPr/>
              </a:pPr>
              <a:t>84</a:t>
            </a:fld>
            <a:endParaRPr lang="en-GB" altLang="en-US"/>
          </a:p>
        </p:txBody>
      </p:sp>
    </p:spTree>
    <p:extLst>
      <p:ext uri="{BB962C8B-B14F-4D97-AF65-F5344CB8AC3E}">
        <p14:creationId xmlns:p14="http://schemas.microsoft.com/office/powerpoint/2010/main" val="390949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3894CCE3-4D75-41CA-BF02-85BA67C4EE57}"/>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0A5BE221-E107-4906-9F67-2048E4ABBDC4}"/>
              </a:ext>
            </a:extLst>
          </p:cNvPr>
          <p:cNvSpPr>
            <a:spLocks noGrp="1" noChangeArrowheads="1"/>
          </p:cNvSpPr>
          <p:nvPr>
            <p:ph type="body" idx="1"/>
          </p:nvPr>
        </p:nvSpPr>
        <p:spPr>
          <a:noFill/>
        </p:spPr>
        <p:txBody>
          <a:bodyPr/>
          <a:lstStyle/>
          <a:p>
            <a:r>
              <a:rPr lang="en-US" altLang="en-US">
                <a:hlinkClick r:id="rId3"/>
              </a:rPr>
              <a:t>https://www.tamingdata.com/wp-content/uploads/2010/07/tree-swing-project-management-large.png</a:t>
            </a:r>
            <a:endParaRPr lang="en-US" altLang="en-US"/>
          </a:p>
        </p:txBody>
      </p:sp>
      <p:sp>
        <p:nvSpPr>
          <p:cNvPr id="12292" name="Slide Number Placeholder 3">
            <a:extLst>
              <a:ext uri="{FF2B5EF4-FFF2-40B4-BE49-F238E27FC236}">
                <a16:creationId xmlns:a16="http://schemas.microsoft.com/office/drawing/2014/main" id="{8F18EC57-4C4A-496E-97CD-B2F22F743F1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932FA4-3559-46C5-97A5-113D68A39E28}" type="slidenum">
              <a:rPr lang="en-GB" altLang="en-US" smtClean="0"/>
              <a:pPr/>
              <a:t>4</a:t>
            </a:fld>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0B002768-FA29-4C82-9F56-5EF31E015B77}"/>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C5827466-BCFC-443D-850A-01B3E4C4187C}"/>
              </a:ext>
            </a:extLst>
          </p:cNvPr>
          <p:cNvSpPr>
            <a:spLocks noGrp="1" noChangeArrowheads="1"/>
          </p:cNvSpPr>
          <p:nvPr>
            <p:ph type="body" idx="1"/>
          </p:nvPr>
        </p:nvSpPr>
        <p:spPr>
          <a:noFill/>
        </p:spPr>
        <p:txBody>
          <a:bodyPr/>
          <a:lstStyle/>
          <a:p>
            <a:r>
              <a:rPr lang="en-US" altLang="en-US">
                <a:hlinkClick r:id="rId3"/>
              </a:rPr>
              <a:t>https://www.tamingdata.com/wp-content/uploads/2010/07/tree-swing-project-management-large.png</a:t>
            </a:r>
            <a:endParaRPr lang="en-US" altLang="en-US"/>
          </a:p>
        </p:txBody>
      </p:sp>
      <p:sp>
        <p:nvSpPr>
          <p:cNvPr id="14340" name="Slide Number Placeholder 3">
            <a:extLst>
              <a:ext uri="{FF2B5EF4-FFF2-40B4-BE49-F238E27FC236}">
                <a16:creationId xmlns:a16="http://schemas.microsoft.com/office/drawing/2014/main" id="{4263AAAC-FB47-43B0-B58A-9546C9E4BEF6}"/>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EC3E14-14E0-45D2-9DB2-3878E228E9A0}" type="slidenum">
              <a:rPr lang="en-GB" altLang="en-US" smtClean="0"/>
              <a:pPr/>
              <a:t>5</a:t>
            </a:fld>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85231" indent="-302012" eaLnBrk="0" hangingPunct="0">
              <a:defRPr>
                <a:solidFill>
                  <a:schemeClr val="tx1"/>
                </a:solidFill>
                <a:latin typeface="Arial" panose="020B0604020202020204" pitchFamily="34" charset="0"/>
                <a:cs typeface="Arial" panose="020B0604020202020204" pitchFamily="34" charset="0"/>
              </a:defRPr>
            </a:lvl2pPr>
            <a:lvl3pPr marL="1208048" indent="-241610" eaLnBrk="0" hangingPunct="0">
              <a:defRPr>
                <a:solidFill>
                  <a:schemeClr val="tx1"/>
                </a:solidFill>
                <a:latin typeface="Arial" panose="020B0604020202020204" pitchFamily="34" charset="0"/>
                <a:cs typeface="Arial" panose="020B0604020202020204" pitchFamily="34" charset="0"/>
              </a:defRPr>
            </a:lvl3pPr>
            <a:lvl4pPr marL="1691266" indent="-241610" eaLnBrk="0" hangingPunct="0">
              <a:defRPr>
                <a:solidFill>
                  <a:schemeClr val="tx1"/>
                </a:solidFill>
                <a:latin typeface="Arial" panose="020B0604020202020204" pitchFamily="34" charset="0"/>
                <a:cs typeface="Arial" panose="020B0604020202020204" pitchFamily="34" charset="0"/>
              </a:defRPr>
            </a:lvl4pPr>
            <a:lvl5pPr marL="2174486" indent="-241610" eaLnBrk="0" hangingPunct="0">
              <a:defRPr>
                <a:solidFill>
                  <a:schemeClr val="tx1"/>
                </a:solidFill>
                <a:latin typeface="Arial" panose="020B0604020202020204" pitchFamily="34" charset="0"/>
                <a:cs typeface="Arial" panose="020B0604020202020204" pitchFamily="34" charset="0"/>
              </a:defRPr>
            </a:lvl5pPr>
            <a:lvl6pPr marL="2657704" indent="-24161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0923" indent="-24161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142" indent="-24161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7361" indent="-24161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0E823DC-BCF4-48A7-9B9C-E0B4A5A86456}" type="slidenum">
              <a:rPr kumimoji="0" lang="en-GB"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7635" name="Rectangle 2"/>
          <p:cNvSpPr>
            <a:spLocks noGrp="1" noRot="1" noChangeAspect="1" noChangeArrowheads="1" noTextEdit="1"/>
          </p:cNvSpPr>
          <p:nvPr>
            <p:ph type="sldImg"/>
          </p:nvPr>
        </p:nvSpPr>
        <p:spPr bwMode="auto">
          <a:xfrm>
            <a:off x="1381125" y="757238"/>
            <a:ext cx="5038725" cy="3779837"/>
          </a:xfrm>
          <a:solidFill>
            <a:srgbClr val="FFFFFF"/>
          </a:solidFill>
          <a:ln>
            <a:solidFill>
              <a:srgbClr val="000000"/>
            </a:solidFill>
            <a:miter lim="800000"/>
            <a:headEnd/>
            <a:tailEnd/>
          </a:ln>
        </p:spPr>
      </p:sp>
      <p:sp>
        <p:nvSpPr>
          <p:cNvPr id="197636" name="Rectangle 3"/>
          <p:cNvSpPr>
            <a:spLocks noGrp="1" noChangeArrowheads="1"/>
          </p:cNvSpPr>
          <p:nvPr>
            <p:ph type="body" idx="1"/>
          </p:nvPr>
        </p:nvSpPr>
        <p:spPr bwMode="auto">
          <a:xfrm>
            <a:off x="1039707" y="4788933"/>
            <a:ext cx="5723467" cy="4535566"/>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en-US" altLang="en-US">
                <a:latin typeface="Arial" panose="020B0604020202020204" pitchFamily="34" charset="0"/>
              </a:rPr>
              <a:t>The gene ontology consortium develops ontologies and makes annotation of gene products to those ontologies. The ontologies are databases containing sets of biological processes, molecular functions, and cellular components and the relationships between them. Annotators within the consortium use these ontologies to categorise gene products. During my talk today I’m going to explain about the uses of GO and give a more detailed explanation of the ontolgoies and of the system of annotation. Then Harold Drabkin is going to talk in more detail about annotation and about how you can submit annotations of your own gene products of interest.</a:t>
            </a:r>
          </a:p>
        </p:txBody>
      </p:sp>
    </p:spTree>
    <p:extLst>
      <p:ext uri="{BB962C8B-B14F-4D97-AF65-F5344CB8AC3E}">
        <p14:creationId xmlns:p14="http://schemas.microsoft.com/office/powerpoint/2010/main" val="3107304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http://geneontology.org/faq/what-are-all-possible-uses-go</a:t>
            </a:r>
          </a:p>
        </p:txBody>
      </p:sp>
      <p:sp>
        <p:nvSpPr>
          <p:cNvPr id="4" name="Slide Number Placeholder 3"/>
          <p:cNvSpPr>
            <a:spLocks noGrp="1"/>
          </p:cNvSpPr>
          <p:nvPr>
            <p:ph type="sldNum" sz="quarter" idx="10"/>
          </p:nvPr>
        </p:nvSpPr>
        <p:spPr/>
        <p:txBody>
          <a:bodyPr/>
          <a:lstStyle/>
          <a:p>
            <a:pPr>
              <a:defRPr/>
            </a:pPr>
            <a:fld id="{F3A33E2F-99B4-409D-BC15-4E0137B89565}" type="slidenum">
              <a:rPr lang="en-GB" altLang="en-US" smtClean="0"/>
              <a:pPr>
                <a:defRPr/>
              </a:pPr>
              <a:t>7</a:t>
            </a:fld>
            <a:endParaRPr lang="en-GB" altLang="en-US"/>
          </a:p>
        </p:txBody>
      </p:sp>
    </p:spTree>
    <p:extLst>
      <p:ext uri="{BB962C8B-B14F-4D97-AF65-F5344CB8AC3E}">
        <p14:creationId xmlns:p14="http://schemas.microsoft.com/office/powerpoint/2010/main" val="1279318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http://geneontology.org/faq/what-are-all-possible-uses-go</a:t>
            </a:r>
          </a:p>
        </p:txBody>
      </p:sp>
      <p:sp>
        <p:nvSpPr>
          <p:cNvPr id="4" name="Slide Number Placeholder 3"/>
          <p:cNvSpPr>
            <a:spLocks noGrp="1"/>
          </p:cNvSpPr>
          <p:nvPr>
            <p:ph type="sldNum" sz="quarter" idx="10"/>
          </p:nvPr>
        </p:nvSpPr>
        <p:spPr/>
        <p:txBody>
          <a:bodyPr/>
          <a:lstStyle/>
          <a:p>
            <a:pPr>
              <a:defRPr/>
            </a:pPr>
            <a:fld id="{F3A33E2F-99B4-409D-BC15-4E0137B89565}" type="slidenum">
              <a:rPr lang="en-GB" altLang="en-US" smtClean="0"/>
              <a:pPr>
                <a:defRPr/>
              </a:pPr>
              <a:t>8</a:t>
            </a:fld>
            <a:endParaRPr lang="en-GB" altLang="en-US"/>
          </a:p>
        </p:txBody>
      </p:sp>
    </p:spTree>
    <p:extLst>
      <p:ext uri="{BB962C8B-B14F-4D97-AF65-F5344CB8AC3E}">
        <p14:creationId xmlns:p14="http://schemas.microsoft.com/office/powerpoint/2010/main" val="1962695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33E2F-99B4-409D-BC15-4E0137B89565}" type="slidenum">
              <a:rPr lang="en-GB" altLang="en-US" smtClean="0"/>
              <a:pPr>
                <a:defRPr/>
              </a:pPr>
              <a:t>15</a:t>
            </a:fld>
            <a:endParaRPr lang="en-GB" altLang="en-US"/>
          </a:p>
        </p:txBody>
      </p:sp>
    </p:spTree>
    <p:extLst>
      <p:ext uri="{BB962C8B-B14F-4D97-AF65-F5344CB8AC3E}">
        <p14:creationId xmlns:p14="http://schemas.microsoft.com/office/powerpoint/2010/main" val="1626702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D871116B-6AB3-41D8-8E9F-5DD8193E7FB3}"/>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77E38263-D308-49DD-A2EF-18BF2086FE2E}"/>
              </a:ext>
            </a:extLst>
          </p:cNvPr>
          <p:cNvSpPr>
            <a:spLocks noGrp="1" noChangeArrowheads="1"/>
          </p:cNvSpPr>
          <p:nvPr>
            <p:ph type="body" idx="1"/>
          </p:nvPr>
        </p:nvSpPr>
        <p:spPr>
          <a:noFill/>
        </p:spPr>
        <p:txBody>
          <a:bodyPr/>
          <a:lstStyle/>
          <a:p>
            <a:r>
              <a:rPr lang="en-US" altLang="en-US" dirty="0"/>
              <a:t>https://www.smarter-companies.com/profiles/blogs/what-is-intangible-capital-part-one-of-a-series</a:t>
            </a:r>
          </a:p>
        </p:txBody>
      </p:sp>
      <p:sp>
        <p:nvSpPr>
          <p:cNvPr id="37892" name="Slide Number Placeholder 3">
            <a:extLst>
              <a:ext uri="{FF2B5EF4-FFF2-40B4-BE49-F238E27FC236}">
                <a16:creationId xmlns:a16="http://schemas.microsoft.com/office/drawing/2014/main" id="{5D6A1875-6406-4345-A120-3C5B113DB02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D1AC49-4CB9-4D30-837E-A2FD352CCB09}" type="slidenum">
              <a:rPr lang="en-GB" altLang="en-US" smtClean="0"/>
              <a:pPr/>
              <a:t>21</a:t>
            </a:fld>
            <a:endParaRPr lang="en-GB" altLang="en-US"/>
          </a:p>
        </p:txBody>
      </p:sp>
    </p:spTree>
    <p:extLst>
      <p:ext uri="{BB962C8B-B14F-4D97-AF65-F5344CB8AC3E}">
        <p14:creationId xmlns:p14="http://schemas.microsoft.com/office/powerpoint/2010/main" val="214499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D871116B-6AB3-41D8-8E9F-5DD8193E7FB3}"/>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77E38263-D308-49DD-A2EF-18BF2086FE2E}"/>
              </a:ext>
            </a:extLst>
          </p:cNvPr>
          <p:cNvSpPr>
            <a:spLocks noGrp="1" noChangeArrowheads="1"/>
          </p:cNvSpPr>
          <p:nvPr>
            <p:ph type="body" idx="1"/>
          </p:nvPr>
        </p:nvSpPr>
        <p:spPr>
          <a:noFill/>
        </p:spPr>
        <p:txBody>
          <a:bodyPr/>
          <a:lstStyle/>
          <a:p>
            <a:r>
              <a:rPr lang="en-US" altLang="en-US" dirty="0"/>
              <a:t>https://www.smarter-companies.com/profiles/blogs/what-is-intangible-capital-part-one-of-a-series</a:t>
            </a:r>
          </a:p>
        </p:txBody>
      </p:sp>
      <p:sp>
        <p:nvSpPr>
          <p:cNvPr id="37892" name="Slide Number Placeholder 3">
            <a:extLst>
              <a:ext uri="{FF2B5EF4-FFF2-40B4-BE49-F238E27FC236}">
                <a16:creationId xmlns:a16="http://schemas.microsoft.com/office/drawing/2014/main" id="{5D6A1875-6406-4345-A120-3C5B113DB02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D1AC49-4CB9-4D30-837E-A2FD352CCB09}" type="slidenum">
              <a:rPr lang="en-GB" altLang="en-US" smtClean="0"/>
              <a:pPr/>
              <a:t>23</a:t>
            </a:fld>
            <a:endParaRPr lang="en-GB" altLang="en-US"/>
          </a:p>
        </p:txBody>
      </p:sp>
    </p:spTree>
    <p:extLst>
      <p:ext uri="{BB962C8B-B14F-4D97-AF65-F5344CB8AC3E}">
        <p14:creationId xmlns:p14="http://schemas.microsoft.com/office/powerpoint/2010/main" val="161510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D131-4D24-475E-AD80-65C70B7DF2C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F017D0-A961-4131-BD04-3ECD72CD761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944DD989-7580-4DB7-96EF-32A8679EAFF3}"/>
              </a:ext>
            </a:extLst>
          </p:cNvPr>
          <p:cNvSpPr>
            <a:spLocks noGrp="1" noChangeArrowheads="1"/>
          </p:cNvSpPr>
          <p:nvPr>
            <p:ph type="dt" sz="half" idx="10"/>
          </p:nvPr>
        </p:nvSpPr>
        <p:spPr>
          <a:ln/>
        </p:spPr>
        <p:txBody>
          <a:bodyPr/>
          <a:lstStyle>
            <a:lvl1pPr>
              <a:defRPr/>
            </a:lvl1pPr>
          </a:lstStyle>
          <a:p>
            <a:pPr>
              <a:defRPr/>
            </a:pPr>
            <a:fld id="{8E22FF6C-3403-48FF-927F-44B95377C83D}" type="datetime1">
              <a:rPr lang="en-US" altLang="en-US" smtClean="0"/>
              <a:t>4/21/2018</a:t>
            </a:fld>
            <a:endParaRPr lang="en-GB" altLang="en-US"/>
          </a:p>
        </p:txBody>
      </p:sp>
      <p:sp>
        <p:nvSpPr>
          <p:cNvPr id="5" name="Rectangle 5">
            <a:extLst>
              <a:ext uri="{FF2B5EF4-FFF2-40B4-BE49-F238E27FC236}">
                <a16:creationId xmlns:a16="http://schemas.microsoft.com/office/drawing/2014/main" id="{EF953F64-D924-4A71-85B2-051A024C2DF3}"/>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C9D414CE-6C9A-454E-BF2F-8C20E7F117FD}"/>
              </a:ext>
            </a:extLst>
          </p:cNvPr>
          <p:cNvSpPr>
            <a:spLocks noGrp="1" noChangeArrowheads="1"/>
          </p:cNvSpPr>
          <p:nvPr>
            <p:ph type="sldNum" sz="quarter" idx="12"/>
          </p:nvPr>
        </p:nvSpPr>
        <p:spPr>
          <a:ln/>
        </p:spPr>
        <p:txBody>
          <a:bodyPr/>
          <a:lstStyle>
            <a:lvl1pPr>
              <a:defRPr/>
            </a:lvl1pPr>
          </a:lstStyle>
          <a:p>
            <a:pPr>
              <a:defRPr/>
            </a:pPr>
            <a:fld id="{46B477F8-A95B-48BE-B523-D05CC284B4BE}" type="slidenum">
              <a:rPr lang="en-GB" altLang="en-US"/>
              <a:pPr>
                <a:defRPr/>
              </a:pPr>
              <a:t>‹#›</a:t>
            </a:fld>
            <a:endParaRPr lang="en-GB" altLang="en-US" dirty="0"/>
          </a:p>
        </p:txBody>
      </p:sp>
    </p:spTree>
    <p:extLst>
      <p:ext uri="{BB962C8B-B14F-4D97-AF65-F5344CB8AC3E}">
        <p14:creationId xmlns:p14="http://schemas.microsoft.com/office/powerpoint/2010/main" val="20680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12C7-890C-4435-AF75-5771588C76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D4651A-325E-4017-8BBF-8DE1F547E8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EB1549E-92A8-4CC3-A8E1-7DB755868C28}"/>
              </a:ext>
            </a:extLst>
          </p:cNvPr>
          <p:cNvSpPr>
            <a:spLocks noGrp="1" noChangeArrowheads="1"/>
          </p:cNvSpPr>
          <p:nvPr>
            <p:ph type="dt" sz="half" idx="10"/>
          </p:nvPr>
        </p:nvSpPr>
        <p:spPr>
          <a:ln/>
        </p:spPr>
        <p:txBody>
          <a:bodyPr/>
          <a:lstStyle>
            <a:lvl1pPr>
              <a:defRPr/>
            </a:lvl1pPr>
          </a:lstStyle>
          <a:p>
            <a:pPr>
              <a:defRPr/>
            </a:pPr>
            <a:fld id="{4829B7C2-CA25-40F5-A02B-079447258AEB}" type="datetime1">
              <a:rPr lang="en-US" altLang="en-US" smtClean="0"/>
              <a:t>4/21/2018</a:t>
            </a:fld>
            <a:endParaRPr lang="en-GB" altLang="en-US"/>
          </a:p>
        </p:txBody>
      </p:sp>
      <p:sp>
        <p:nvSpPr>
          <p:cNvPr id="5" name="Rectangle 5">
            <a:extLst>
              <a:ext uri="{FF2B5EF4-FFF2-40B4-BE49-F238E27FC236}">
                <a16:creationId xmlns:a16="http://schemas.microsoft.com/office/drawing/2014/main" id="{FAE92A1F-76F4-45AD-B994-B0BF1BADE92E}"/>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7A6C4BA3-6C59-43BA-A2D2-7880AB7D55C7}"/>
              </a:ext>
            </a:extLst>
          </p:cNvPr>
          <p:cNvSpPr>
            <a:spLocks noGrp="1" noChangeArrowheads="1"/>
          </p:cNvSpPr>
          <p:nvPr>
            <p:ph type="sldNum" sz="quarter" idx="12"/>
          </p:nvPr>
        </p:nvSpPr>
        <p:spPr>
          <a:ln/>
        </p:spPr>
        <p:txBody>
          <a:bodyPr/>
          <a:lstStyle>
            <a:lvl1pPr>
              <a:defRPr/>
            </a:lvl1pPr>
          </a:lstStyle>
          <a:p>
            <a:pPr>
              <a:defRPr/>
            </a:pPr>
            <a:fld id="{83BCDE3F-AD3C-41FF-99C0-3A064D7D05EB}" type="slidenum">
              <a:rPr lang="en-GB" altLang="en-US"/>
              <a:pPr>
                <a:defRPr/>
              </a:pPr>
              <a:t>‹#›</a:t>
            </a:fld>
            <a:endParaRPr lang="en-GB" altLang="en-US" dirty="0"/>
          </a:p>
        </p:txBody>
      </p:sp>
    </p:spTree>
    <p:extLst>
      <p:ext uri="{BB962C8B-B14F-4D97-AF65-F5344CB8AC3E}">
        <p14:creationId xmlns:p14="http://schemas.microsoft.com/office/powerpoint/2010/main" val="416782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18FBC7-7C92-46D3-A080-CECF18DFDF47}"/>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EC794-5B8A-44F4-8F92-98CA15016352}"/>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EC585BC-9D62-4DDB-B0F5-49871D8D6DAD}"/>
              </a:ext>
            </a:extLst>
          </p:cNvPr>
          <p:cNvSpPr>
            <a:spLocks noGrp="1" noChangeArrowheads="1"/>
          </p:cNvSpPr>
          <p:nvPr>
            <p:ph type="dt" sz="half" idx="10"/>
          </p:nvPr>
        </p:nvSpPr>
        <p:spPr>
          <a:ln/>
        </p:spPr>
        <p:txBody>
          <a:bodyPr/>
          <a:lstStyle>
            <a:lvl1pPr>
              <a:defRPr/>
            </a:lvl1pPr>
          </a:lstStyle>
          <a:p>
            <a:pPr>
              <a:defRPr/>
            </a:pPr>
            <a:fld id="{49C74E83-D32B-4B13-9199-365D4715B0F9}" type="datetime1">
              <a:rPr lang="en-US" altLang="en-US" smtClean="0"/>
              <a:t>4/21/2018</a:t>
            </a:fld>
            <a:endParaRPr lang="en-GB" altLang="en-US"/>
          </a:p>
        </p:txBody>
      </p:sp>
      <p:sp>
        <p:nvSpPr>
          <p:cNvPr id="5" name="Rectangle 5">
            <a:extLst>
              <a:ext uri="{FF2B5EF4-FFF2-40B4-BE49-F238E27FC236}">
                <a16:creationId xmlns:a16="http://schemas.microsoft.com/office/drawing/2014/main" id="{942D5BF9-228D-45CC-8007-43FAA890720C}"/>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CB3E94D3-02B9-4361-9EAF-12664EF9D25F}"/>
              </a:ext>
            </a:extLst>
          </p:cNvPr>
          <p:cNvSpPr>
            <a:spLocks noGrp="1" noChangeArrowheads="1"/>
          </p:cNvSpPr>
          <p:nvPr>
            <p:ph type="sldNum" sz="quarter" idx="12"/>
          </p:nvPr>
        </p:nvSpPr>
        <p:spPr>
          <a:ln/>
        </p:spPr>
        <p:txBody>
          <a:bodyPr/>
          <a:lstStyle>
            <a:lvl1pPr>
              <a:defRPr/>
            </a:lvl1pPr>
          </a:lstStyle>
          <a:p>
            <a:pPr>
              <a:defRPr/>
            </a:pPr>
            <a:fld id="{2E487BED-C0C3-466B-B901-FA52E227AF01}" type="slidenum">
              <a:rPr lang="en-GB" altLang="en-US"/>
              <a:pPr>
                <a:defRPr/>
              </a:pPr>
              <a:t>‹#›</a:t>
            </a:fld>
            <a:endParaRPr lang="en-GB" altLang="en-US" dirty="0"/>
          </a:p>
        </p:txBody>
      </p:sp>
    </p:spTree>
    <p:extLst>
      <p:ext uri="{BB962C8B-B14F-4D97-AF65-F5344CB8AC3E}">
        <p14:creationId xmlns:p14="http://schemas.microsoft.com/office/powerpoint/2010/main" val="41117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4CD0D00-F76B-460C-B7E0-F4A2E33AEAF6}"/>
              </a:ext>
            </a:extLst>
          </p:cNvPr>
          <p:cNvSpPr>
            <a:spLocks noGrp="1" noChangeArrowheads="1"/>
          </p:cNvSpPr>
          <p:nvPr>
            <p:ph type="dt" sz="half" idx="10"/>
          </p:nvPr>
        </p:nvSpPr>
        <p:spPr>
          <a:ln/>
        </p:spPr>
        <p:txBody>
          <a:bodyPr/>
          <a:lstStyle>
            <a:lvl1pPr>
              <a:defRPr/>
            </a:lvl1pPr>
          </a:lstStyle>
          <a:p>
            <a:pPr>
              <a:defRPr/>
            </a:pPr>
            <a:fld id="{522B1798-C52C-4E17-A2AE-3CD596140EC4}" type="datetime1">
              <a:rPr lang="en-US" smtClean="0"/>
              <a:t>4/21/2018</a:t>
            </a:fld>
            <a:endParaRPr lang="en-US"/>
          </a:p>
        </p:txBody>
      </p:sp>
      <p:sp>
        <p:nvSpPr>
          <p:cNvPr id="5" name="Rectangle 5">
            <a:extLst>
              <a:ext uri="{FF2B5EF4-FFF2-40B4-BE49-F238E27FC236}">
                <a16:creationId xmlns:a16="http://schemas.microsoft.com/office/drawing/2014/main" id="{CCDEC821-753A-47A1-870F-A042CEA96A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226477F-3CFA-4DA2-8CD4-B2033587BA09}"/>
              </a:ext>
            </a:extLst>
          </p:cNvPr>
          <p:cNvSpPr>
            <a:spLocks noGrp="1" noChangeArrowheads="1"/>
          </p:cNvSpPr>
          <p:nvPr>
            <p:ph type="sldNum" sz="quarter" idx="12"/>
          </p:nvPr>
        </p:nvSpPr>
        <p:spPr>
          <a:ln/>
        </p:spPr>
        <p:txBody>
          <a:bodyPr/>
          <a:lstStyle>
            <a:lvl1pPr>
              <a:defRPr/>
            </a:lvl1pPr>
          </a:lstStyle>
          <a:p>
            <a:pPr>
              <a:defRPr/>
            </a:pPr>
            <a:fld id="{4FD31DE7-DFAF-4952-A337-88764D6B49E7}" type="slidenum">
              <a:rPr lang="en-US"/>
              <a:pPr>
                <a:defRPr/>
              </a:pPr>
              <a:t>‹#›</a:t>
            </a:fld>
            <a:endParaRPr lang="en-US"/>
          </a:p>
        </p:txBody>
      </p:sp>
    </p:spTree>
    <p:extLst>
      <p:ext uri="{BB962C8B-B14F-4D97-AF65-F5344CB8AC3E}">
        <p14:creationId xmlns:p14="http://schemas.microsoft.com/office/powerpoint/2010/main" val="721788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lstStyle/>
          <a:p>
            <a:r>
              <a:rPr lang="en-US"/>
              <a:t>Click to edit Master title style</a:t>
            </a:r>
          </a:p>
        </p:txBody>
      </p:sp>
      <p:sp>
        <p:nvSpPr>
          <p:cNvPr id="3" name="Text Placeholder 2"/>
          <p:cNvSpPr>
            <a:spLocks noGrp="1"/>
          </p:cNvSpPr>
          <p:nvPr>
            <p:ph type="body" sz="half" idx="1"/>
          </p:nvPr>
        </p:nvSpPr>
        <p:spPr>
          <a:xfrm>
            <a:off x="457200" y="1524000"/>
            <a:ext cx="8229600" cy="4602163"/>
          </a:xfrm>
        </p:spPr>
        <p:txBody>
          <a:bodyPr/>
          <a:lstStyle>
            <a:lvl1pPr>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0054F542-FD15-4F3C-AA6B-979E910FED28}"/>
              </a:ext>
            </a:extLst>
          </p:cNvPr>
          <p:cNvSpPr>
            <a:spLocks noGrp="1" noChangeArrowheads="1"/>
          </p:cNvSpPr>
          <p:nvPr>
            <p:ph type="dt" sz="half" idx="10"/>
          </p:nvPr>
        </p:nvSpPr>
        <p:spPr>
          <a:ln/>
        </p:spPr>
        <p:txBody>
          <a:bodyPr/>
          <a:lstStyle>
            <a:lvl1pPr>
              <a:defRPr/>
            </a:lvl1pPr>
          </a:lstStyle>
          <a:p>
            <a:pPr>
              <a:defRPr/>
            </a:pPr>
            <a:fld id="{809C6D7E-852D-4122-AB67-87EA50FBFEEB}" type="datetime1">
              <a:rPr lang="en-US" smtClean="0"/>
              <a:t>4/21/2018</a:t>
            </a:fld>
            <a:endParaRPr lang="en-US"/>
          </a:p>
        </p:txBody>
      </p:sp>
      <p:sp>
        <p:nvSpPr>
          <p:cNvPr id="5" name="Rectangle 5">
            <a:extLst>
              <a:ext uri="{FF2B5EF4-FFF2-40B4-BE49-F238E27FC236}">
                <a16:creationId xmlns:a16="http://schemas.microsoft.com/office/drawing/2014/main" id="{28EEB8CA-1474-42F9-85DB-A6E7CF6C9F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6902A84-90FB-40CB-85DF-E4C4E1A9CD1F}"/>
              </a:ext>
            </a:extLst>
          </p:cNvPr>
          <p:cNvSpPr>
            <a:spLocks noGrp="1" noChangeArrowheads="1"/>
          </p:cNvSpPr>
          <p:nvPr>
            <p:ph type="sldNum" sz="quarter" idx="12"/>
          </p:nvPr>
        </p:nvSpPr>
        <p:spPr>
          <a:ln/>
        </p:spPr>
        <p:txBody>
          <a:bodyPr/>
          <a:lstStyle>
            <a:lvl1pPr>
              <a:defRPr/>
            </a:lvl1pPr>
          </a:lstStyle>
          <a:p>
            <a:pPr>
              <a:defRPr/>
            </a:pPr>
            <a:fld id="{61638FCE-49FC-4078-B303-7C76C53378EF}" type="slidenum">
              <a:rPr lang="en-US"/>
              <a:pPr>
                <a:defRPr/>
              </a:pPr>
              <a:t>‹#›</a:t>
            </a:fld>
            <a:endParaRPr lang="en-US"/>
          </a:p>
        </p:txBody>
      </p:sp>
    </p:spTree>
    <p:extLst>
      <p:ext uri="{BB962C8B-B14F-4D97-AF65-F5344CB8AC3E}">
        <p14:creationId xmlns:p14="http://schemas.microsoft.com/office/powerpoint/2010/main" val="1754112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5007387-F588-4B19-8300-DD468AE91C54}"/>
              </a:ext>
            </a:extLst>
          </p:cNvPr>
          <p:cNvSpPr>
            <a:spLocks noGrp="1" noChangeArrowheads="1"/>
          </p:cNvSpPr>
          <p:nvPr>
            <p:ph type="dt" sz="half" idx="10"/>
          </p:nvPr>
        </p:nvSpPr>
        <p:spPr/>
        <p:txBody>
          <a:bodyPr/>
          <a:lstStyle>
            <a:lvl1pPr>
              <a:defRPr/>
            </a:lvl1pPr>
          </a:lstStyle>
          <a:p>
            <a:pPr>
              <a:defRPr/>
            </a:pPr>
            <a:fld id="{16A3E63B-B645-431B-8E51-3A2DC39ACE0A}" type="datetime1">
              <a:rPr lang="en-US" smtClean="0"/>
              <a:t>4/21/2018</a:t>
            </a:fld>
            <a:endParaRPr lang="en-US"/>
          </a:p>
        </p:txBody>
      </p:sp>
      <p:sp>
        <p:nvSpPr>
          <p:cNvPr id="4" name="Rectangle 5">
            <a:extLst>
              <a:ext uri="{FF2B5EF4-FFF2-40B4-BE49-F238E27FC236}">
                <a16:creationId xmlns:a16="http://schemas.microsoft.com/office/drawing/2014/main" id="{5B7EF8DD-B899-47ED-B639-01843E42595C}"/>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195CD5B-395B-4D2E-A4D8-BC476117BDB7}"/>
              </a:ext>
            </a:extLst>
          </p:cNvPr>
          <p:cNvSpPr>
            <a:spLocks noGrp="1" noChangeArrowheads="1"/>
          </p:cNvSpPr>
          <p:nvPr>
            <p:ph type="sldNum" sz="quarter" idx="12"/>
          </p:nvPr>
        </p:nvSpPr>
        <p:spPr>
          <a:xfrm>
            <a:off x="7010400" y="6400800"/>
            <a:ext cx="2133600" cy="457200"/>
          </a:xfrm>
        </p:spPr>
        <p:txBody>
          <a:bodyPr/>
          <a:lstStyle>
            <a:lvl1pPr>
              <a:defRPr sz="2400"/>
            </a:lvl1pPr>
          </a:lstStyle>
          <a:p>
            <a:pPr>
              <a:defRPr/>
            </a:pPr>
            <a:fld id="{946F54FE-D820-4466-9B4B-4DE8D938F913}" type="slidenum">
              <a:rPr lang="en-US"/>
              <a:pPr>
                <a:defRPr/>
              </a:pPr>
              <a:t>‹#›</a:t>
            </a:fld>
            <a:endParaRPr lang="en-US" dirty="0"/>
          </a:p>
        </p:txBody>
      </p:sp>
    </p:spTree>
    <p:extLst>
      <p:ext uri="{BB962C8B-B14F-4D97-AF65-F5344CB8AC3E}">
        <p14:creationId xmlns:p14="http://schemas.microsoft.com/office/powerpoint/2010/main" val="3526098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5FFD18B-4BA9-4CC8-A3A1-E52EC9B728AE}"/>
              </a:ext>
            </a:extLst>
          </p:cNvPr>
          <p:cNvSpPr>
            <a:spLocks noGrp="1"/>
          </p:cNvSpPr>
          <p:nvPr>
            <p:ph type="dt" sz="half" idx="10"/>
          </p:nvPr>
        </p:nvSpPr>
        <p:spPr/>
        <p:txBody>
          <a:bodyPr/>
          <a:lstStyle>
            <a:lvl1pPr>
              <a:defRPr/>
            </a:lvl1pPr>
          </a:lstStyle>
          <a:p>
            <a:pPr>
              <a:defRPr/>
            </a:pPr>
            <a:fld id="{34BC6E48-9936-4689-BA3D-FB3CB9131674}" type="datetime1">
              <a:rPr lang="en-US" smtClean="0"/>
              <a:t>4/21/2018</a:t>
            </a:fld>
            <a:endParaRPr lang="en-US"/>
          </a:p>
        </p:txBody>
      </p:sp>
      <p:sp>
        <p:nvSpPr>
          <p:cNvPr id="5" name="Footer Placeholder 4">
            <a:extLst>
              <a:ext uri="{FF2B5EF4-FFF2-40B4-BE49-F238E27FC236}">
                <a16:creationId xmlns:a16="http://schemas.microsoft.com/office/drawing/2014/main" id="{80EB01AF-0DF7-4646-A1AB-51CBBF1DD74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4DCEF24-EB06-4C85-A546-917844655DF9}"/>
              </a:ext>
            </a:extLst>
          </p:cNvPr>
          <p:cNvSpPr>
            <a:spLocks noGrp="1"/>
          </p:cNvSpPr>
          <p:nvPr>
            <p:ph type="sldNum" sz="quarter" idx="12"/>
          </p:nvPr>
        </p:nvSpPr>
        <p:spPr/>
        <p:txBody>
          <a:bodyPr/>
          <a:lstStyle>
            <a:lvl1pPr>
              <a:defRPr/>
            </a:lvl1pPr>
          </a:lstStyle>
          <a:p>
            <a:pPr>
              <a:defRPr/>
            </a:pPr>
            <a:fld id="{56A59942-C67D-4552-8A29-AA9F5C2348F7}" type="slidenum">
              <a:rPr lang="en-US"/>
              <a:pPr>
                <a:defRPr/>
              </a:pPr>
              <a:t>‹#›</a:t>
            </a:fld>
            <a:endParaRPr lang="en-US"/>
          </a:p>
        </p:txBody>
      </p:sp>
    </p:spTree>
    <p:extLst>
      <p:ext uri="{BB962C8B-B14F-4D97-AF65-F5344CB8AC3E}">
        <p14:creationId xmlns:p14="http://schemas.microsoft.com/office/powerpoint/2010/main" val="3018475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C6652-112E-4C88-A02B-2FBE944F4A86}"/>
              </a:ext>
            </a:extLst>
          </p:cNvPr>
          <p:cNvSpPr>
            <a:spLocks noGrp="1"/>
          </p:cNvSpPr>
          <p:nvPr>
            <p:ph type="dt" sz="half" idx="10"/>
          </p:nvPr>
        </p:nvSpPr>
        <p:spPr/>
        <p:txBody>
          <a:bodyPr/>
          <a:lstStyle>
            <a:lvl1pPr>
              <a:defRPr/>
            </a:lvl1pPr>
          </a:lstStyle>
          <a:p>
            <a:pPr>
              <a:defRPr/>
            </a:pPr>
            <a:fld id="{D3D0F383-E38D-4227-BAF7-52EBB3E103AB}" type="datetime1">
              <a:rPr lang="en-US" smtClean="0"/>
              <a:t>4/21/2018</a:t>
            </a:fld>
            <a:endParaRPr lang="en-US"/>
          </a:p>
        </p:txBody>
      </p:sp>
      <p:sp>
        <p:nvSpPr>
          <p:cNvPr id="5" name="Footer Placeholder 4">
            <a:extLst>
              <a:ext uri="{FF2B5EF4-FFF2-40B4-BE49-F238E27FC236}">
                <a16:creationId xmlns:a16="http://schemas.microsoft.com/office/drawing/2014/main" id="{BFC2ED56-D4B3-48C2-A3DA-1FF847A906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5C5DD7F-9BD6-49DA-B0F5-318BB492DB62}"/>
              </a:ext>
            </a:extLst>
          </p:cNvPr>
          <p:cNvSpPr>
            <a:spLocks noGrp="1"/>
          </p:cNvSpPr>
          <p:nvPr>
            <p:ph type="sldNum" sz="quarter" idx="12"/>
          </p:nvPr>
        </p:nvSpPr>
        <p:spPr/>
        <p:txBody>
          <a:bodyPr/>
          <a:lstStyle>
            <a:lvl1pPr>
              <a:defRPr/>
            </a:lvl1pPr>
          </a:lstStyle>
          <a:p>
            <a:pPr>
              <a:defRPr/>
            </a:pPr>
            <a:fld id="{64F2C5A1-C009-4EE5-8012-19522135967B}" type="slidenum">
              <a:rPr lang="en-US"/>
              <a:pPr>
                <a:defRPr/>
              </a:pPr>
              <a:t>‹#›</a:t>
            </a:fld>
            <a:endParaRPr lang="en-US"/>
          </a:p>
        </p:txBody>
      </p:sp>
    </p:spTree>
    <p:extLst>
      <p:ext uri="{BB962C8B-B14F-4D97-AF65-F5344CB8AC3E}">
        <p14:creationId xmlns:p14="http://schemas.microsoft.com/office/powerpoint/2010/main" val="1826165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4B327-03E3-45C5-A5C2-4DC033D3E6F4}"/>
              </a:ext>
            </a:extLst>
          </p:cNvPr>
          <p:cNvSpPr>
            <a:spLocks noGrp="1"/>
          </p:cNvSpPr>
          <p:nvPr>
            <p:ph type="dt" sz="half" idx="10"/>
          </p:nvPr>
        </p:nvSpPr>
        <p:spPr/>
        <p:txBody>
          <a:bodyPr/>
          <a:lstStyle>
            <a:lvl1pPr>
              <a:defRPr/>
            </a:lvl1pPr>
          </a:lstStyle>
          <a:p>
            <a:pPr>
              <a:defRPr/>
            </a:pPr>
            <a:fld id="{3AF1ECED-A52B-4B28-9423-00838BC84B90}" type="datetime1">
              <a:rPr lang="en-US" smtClean="0"/>
              <a:t>4/21/2018</a:t>
            </a:fld>
            <a:endParaRPr lang="en-US"/>
          </a:p>
        </p:txBody>
      </p:sp>
      <p:sp>
        <p:nvSpPr>
          <p:cNvPr id="5" name="Footer Placeholder 4">
            <a:extLst>
              <a:ext uri="{FF2B5EF4-FFF2-40B4-BE49-F238E27FC236}">
                <a16:creationId xmlns:a16="http://schemas.microsoft.com/office/drawing/2014/main" id="{20F0E77E-28A5-4416-8CD9-071B5C038D8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FD28378-BDCA-4E82-B330-870539C2AF37}"/>
              </a:ext>
            </a:extLst>
          </p:cNvPr>
          <p:cNvSpPr>
            <a:spLocks noGrp="1"/>
          </p:cNvSpPr>
          <p:nvPr>
            <p:ph type="sldNum" sz="quarter" idx="12"/>
          </p:nvPr>
        </p:nvSpPr>
        <p:spPr/>
        <p:txBody>
          <a:bodyPr/>
          <a:lstStyle>
            <a:lvl1pPr>
              <a:defRPr/>
            </a:lvl1pPr>
          </a:lstStyle>
          <a:p>
            <a:pPr>
              <a:defRPr/>
            </a:pPr>
            <a:fld id="{65716258-AAD3-4393-83F3-B4A438E78D30}" type="slidenum">
              <a:rPr lang="en-US"/>
              <a:pPr>
                <a:defRPr/>
              </a:pPr>
              <a:t>‹#›</a:t>
            </a:fld>
            <a:endParaRPr lang="en-US"/>
          </a:p>
        </p:txBody>
      </p:sp>
    </p:spTree>
    <p:extLst>
      <p:ext uri="{BB962C8B-B14F-4D97-AF65-F5344CB8AC3E}">
        <p14:creationId xmlns:p14="http://schemas.microsoft.com/office/powerpoint/2010/main" val="258645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D6E88C0-1485-4F33-B512-B2E538A6C641}"/>
              </a:ext>
            </a:extLst>
          </p:cNvPr>
          <p:cNvSpPr>
            <a:spLocks noGrp="1"/>
          </p:cNvSpPr>
          <p:nvPr>
            <p:ph type="dt" sz="half" idx="10"/>
          </p:nvPr>
        </p:nvSpPr>
        <p:spPr/>
        <p:txBody>
          <a:bodyPr/>
          <a:lstStyle>
            <a:lvl1pPr>
              <a:defRPr/>
            </a:lvl1pPr>
          </a:lstStyle>
          <a:p>
            <a:pPr>
              <a:defRPr/>
            </a:pPr>
            <a:fld id="{02978E97-3F5A-4C97-BC6F-086C6EFA77AF}" type="datetime1">
              <a:rPr lang="en-US" smtClean="0"/>
              <a:t>4/21/2018</a:t>
            </a:fld>
            <a:endParaRPr lang="en-US"/>
          </a:p>
        </p:txBody>
      </p:sp>
      <p:sp>
        <p:nvSpPr>
          <p:cNvPr id="6" name="Footer Placeholder 4">
            <a:extLst>
              <a:ext uri="{FF2B5EF4-FFF2-40B4-BE49-F238E27FC236}">
                <a16:creationId xmlns:a16="http://schemas.microsoft.com/office/drawing/2014/main" id="{9FCD5EFD-5607-41F0-9898-9306470FE0D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896E36D-A51A-4D40-8095-1B3D879BD392}"/>
              </a:ext>
            </a:extLst>
          </p:cNvPr>
          <p:cNvSpPr>
            <a:spLocks noGrp="1"/>
          </p:cNvSpPr>
          <p:nvPr>
            <p:ph type="sldNum" sz="quarter" idx="12"/>
          </p:nvPr>
        </p:nvSpPr>
        <p:spPr/>
        <p:txBody>
          <a:bodyPr/>
          <a:lstStyle>
            <a:lvl1pPr>
              <a:defRPr/>
            </a:lvl1pPr>
          </a:lstStyle>
          <a:p>
            <a:pPr>
              <a:defRPr/>
            </a:pPr>
            <a:fld id="{85909752-E3D6-4673-9DB5-1FF37BA1A1CF}" type="slidenum">
              <a:rPr lang="en-US"/>
              <a:pPr>
                <a:defRPr/>
              </a:pPr>
              <a:t>‹#›</a:t>
            </a:fld>
            <a:endParaRPr lang="en-US"/>
          </a:p>
        </p:txBody>
      </p:sp>
    </p:spTree>
    <p:extLst>
      <p:ext uri="{BB962C8B-B14F-4D97-AF65-F5344CB8AC3E}">
        <p14:creationId xmlns:p14="http://schemas.microsoft.com/office/powerpoint/2010/main" val="3778710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38EF062-669A-426A-91B4-07B024B0017A}"/>
              </a:ext>
            </a:extLst>
          </p:cNvPr>
          <p:cNvSpPr>
            <a:spLocks noGrp="1"/>
          </p:cNvSpPr>
          <p:nvPr>
            <p:ph type="dt" sz="half" idx="10"/>
          </p:nvPr>
        </p:nvSpPr>
        <p:spPr/>
        <p:txBody>
          <a:bodyPr/>
          <a:lstStyle>
            <a:lvl1pPr>
              <a:defRPr/>
            </a:lvl1pPr>
          </a:lstStyle>
          <a:p>
            <a:pPr>
              <a:defRPr/>
            </a:pPr>
            <a:fld id="{28304A79-BF8F-4BE7-AD7D-6BE0519C7505}" type="datetime1">
              <a:rPr lang="en-US" smtClean="0"/>
              <a:t>4/21/2018</a:t>
            </a:fld>
            <a:endParaRPr lang="en-US"/>
          </a:p>
        </p:txBody>
      </p:sp>
      <p:sp>
        <p:nvSpPr>
          <p:cNvPr id="8" name="Footer Placeholder 4">
            <a:extLst>
              <a:ext uri="{FF2B5EF4-FFF2-40B4-BE49-F238E27FC236}">
                <a16:creationId xmlns:a16="http://schemas.microsoft.com/office/drawing/2014/main" id="{E2106C45-B9EF-4D4A-A9E6-A7D8F16701A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9438261-1334-4B79-A4A6-00FF94CC93C6}"/>
              </a:ext>
            </a:extLst>
          </p:cNvPr>
          <p:cNvSpPr>
            <a:spLocks noGrp="1"/>
          </p:cNvSpPr>
          <p:nvPr>
            <p:ph type="sldNum" sz="quarter" idx="12"/>
          </p:nvPr>
        </p:nvSpPr>
        <p:spPr/>
        <p:txBody>
          <a:bodyPr/>
          <a:lstStyle>
            <a:lvl1pPr>
              <a:defRPr/>
            </a:lvl1pPr>
          </a:lstStyle>
          <a:p>
            <a:pPr>
              <a:defRPr/>
            </a:pPr>
            <a:fld id="{6FDCE6E9-9B6B-4B51-A1AB-B3B694572F78}" type="slidenum">
              <a:rPr lang="en-US"/>
              <a:pPr>
                <a:defRPr/>
              </a:pPr>
              <a:t>‹#›</a:t>
            </a:fld>
            <a:endParaRPr lang="en-US"/>
          </a:p>
        </p:txBody>
      </p:sp>
    </p:spTree>
    <p:extLst>
      <p:ext uri="{BB962C8B-B14F-4D97-AF65-F5344CB8AC3E}">
        <p14:creationId xmlns:p14="http://schemas.microsoft.com/office/powerpoint/2010/main" val="109650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B00F-2CC2-4342-97A1-8E58B65245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39B30-F576-44DB-9A5D-1E645A6455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C4E9AD0-CABF-45BE-B091-47B9545CB2D4}"/>
              </a:ext>
            </a:extLst>
          </p:cNvPr>
          <p:cNvSpPr>
            <a:spLocks noGrp="1" noChangeArrowheads="1"/>
          </p:cNvSpPr>
          <p:nvPr>
            <p:ph type="dt" sz="half" idx="10"/>
          </p:nvPr>
        </p:nvSpPr>
        <p:spPr>
          <a:ln/>
        </p:spPr>
        <p:txBody>
          <a:bodyPr/>
          <a:lstStyle>
            <a:lvl1pPr>
              <a:defRPr/>
            </a:lvl1pPr>
          </a:lstStyle>
          <a:p>
            <a:pPr>
              <a:defRPr/>
            </a:pPr>
            <a:fld id="{2A393169-824B-426C-A274-2C60CD8AB953}" type="datetime1">
              <a:rPr lang="en-US" altLang="en-US" smtClean="0"/>
              <a:t>4/21/2018</a:t>
            </a:fld>
            <a:endParaRPr lang="en-GB" altLang="en-US"/>
          </a:p>
        </p:txBody>
      </p:sp>
      <p:sp>
        <p:nvSpPr>
          <p:cNvPr id="5" name="Rectangle 5">
            <a:extLst>
              <a:ext uri="{FF2B5EF4-FFF2-40B4-BE49-F238E27FC236}">
                <a16:creationId xmlns:a16="http://schemas.microsoft.com/office/drawing/2014/main" id="{21F2DA59-579A-4F98-96AA-856370230108}"/>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E0F1358C-B0FD-4105-B5CC-BA974F01CD9C}"/>
              </a:ext>
            </a:extLst>
          </p:cNvPr>
          <p:cNvSpPr>
            <a:spLocks noGrp="1" noChangeArrowheads="1"/>
          </p:cNvSpPr>
          <p:nvPr>
            <p:ph type="sldNum" sz="quarter" idx="12"/>
          </p:nvPr>
        </p:nvSpPr>
        <p:spPr>
          <a:ln/>
        </p:spPr>
        <p:txBody>
          <a:bodyPr/>
          <a:lstStyle>
            <a:lvl1pPr>
              <a:defRPr/>
            </a:lvl1pPr>
          </a:lstStyle>
          <a:p>
            <a:pPr>
              <a:defRPr/>
            </a:pPr>
            <a:fld id="{D0FC0C28-B0F1-41A8-B602-2C4C8A41E60F}" type="slidenum">
              <a:rPr lang="en-GB" altLang="en-US"/>
              <a:pPr>
                <a:defRPr/>
              </a:pPr>
              <a:t>‹#›</a:t>
            </a:fld>
            <a:endParaRPr lang="en-GB" altLang="en-US" dirty="0"/>
          </a:p>
        </p:txBody>
      </p:sp>
    </p:spTree>
    <p:extLst>
      <p:ext uri="{BB962C8B-B14F-4D97-AF65-F5344CB8AC3E}">
        <p14:creationId xmlns:p14="http://schemas.microsoft.com/office/powerpoint/2010/main" val="13795633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8E10812-4D16-4593-A609-1E5767B9EF05}"/>
              </a:ext>
            </a:extLst>
          </p:cNvPr>
          <p:cNvSpPr>
            <a:spLocks noGrp="1"/>
          </p:cNvSpPr>
          <p:nvPr>
            <p:ph type="dt" sz="half" idx="10"/>
          </p:nvPr>
        </p:nvSpPr>
        <p:spPr/>
        <p:txBody>
          <a:bodyPr/>
          <a:lstStyle>
            <a:lvl1pPr>
              <a:defRPr/>
            </a:lvl1pPr>
          </a:lstStyle>
          <a:p>
            <a:pPr>
              <a:defRPr/>
            </a:pPr>
            <a:fld id="{5CBD261F-A68E-434B-8CB3-317C973C3C7A}" type="datetime1">
              <a:rPr lang="en-US" smtClean="0"/>
              <a:t>4/21/2018</a:t>
            </a:fld>
            <a:endParaRPr lang="en-US"/>
          </a:p>
        </p:txBody>
      </p:sp>
      <p:sp>
        <p:nvSpPr>
          <p:cNvPr id="4" name="Footer Placeholder 4">
            <a:extLst>
              <a:ext uri="{FF2B5EF4-FFF2-40B4-BE49-F238E27FC236}">
                <a16:creationId xmlns:a16="http://schemas.microsoft.com/office/drawing/2014/main" id="{DD17B3CE-A170-4B2C-9957-E8712B727AE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B62F0A5-31CB-40F7-B0CD-57576D0033D0}"/>
              </a:ext>
            </a:extLst>
          </p:cNvPr>
          <p:cNvSpPr>
            <a:spLocks noGrp="1"/>
          </p:cNvSpPr>
          <p:nvPr>
            <p:ph type="sldNum" sz="quarter" idx="12"/>
          </p:nvPr>
        </p:nvSpPr>
        <p:spPr/>
        <p:txBody>
          <a:bodyPr/>
          <a:lstStyle>
            <a:lvl1pPr>
              <a:defRPr/>
            </a:lvl1pPr>
          </a:lstStyle>
          <a:p>
            <a:pPr>
              <a:defRPr/>
            </a:pPr>
            <a:fld id="{0D5A6FBF-4E9A-4886-849E-4159A26E5EC9}" type="slidenum">
              <a:rPr lang="en-US"/>
              <a:pPr>
                <a:defRPr/>
              </a:pPr>
              <a:t>‹#›</a:t>
            </a:fld>
            <a:endParaRPr lang="en-US"/>
          </a:p>
        </p:txBody>
      </p:sp>
    </p:spTree>
    <p:extLst>
      <p:ext uri="{BB962C8B-B14F-4D97-AF65-F5344CB8AC3E}">
        <p14:creationId xmlns:p14="http://schemas.microsoft.com/office/powerpoint/2010/main" val="1757719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256AF5D-2A7C-4A30-A5C0-326DD7796BD3}"/>
              </a:ext>
            </a:extLst>
          </p:cNvPr>
          <p:cNvSpPr>
            <a:spLocks noGrp="1"/>
          </p:cNvSpPr>
          <p:nvPr>
            <p:ph type="dt" sz="half" idx="10"/>
          </p:nvPr>
        </p:nvSpPr>
        <p:spPr/>
        <p:txBody>
          <a:bodyPr/>
          <a:lstStyle>
            <a:lvl1pPr>
              <a:defRPr/>
            </a:lvl1pPr>
          </a:lstStyle>
          <a:p>
            <a:pPr>
              <a:defRPr/>
            </a:pPr>
            <a:fld id="{3F7A3411-27C4-4781-AD34-F792E31176C4}" type="datetime1">
              <a:rPr lang="en-US" smtClean="0"/>
              <a:t>4/21/2018</a:t>
            </a:fld>
            <a:endParaRPr lang="en-US"/>
          </a:p>
        </p:txBody>
      </p:sp>
      <p:sp>
        <p:nvSpPr>
          <p:cNvPr id="3" name="Footer Placeholder 4">
            <a:extLst>
              <a:ext uri="{FF2B5EF4-FFF2-40B4-BE49-F238E27FC236}">
                <a16:creationId xmlns:a16="http://schemas.microsoft.com/office/drawing/2014/main" id="{A14AE2EA-889B-4210-940C-489312F57FB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08FC2A5-6A16-47D9-B6D6-7238599F66BE}"/>
              </a:ext>
            </a:extLst>
          </p:cNvPr>
          <p:cNvSpPr>
            <a:spLocks noGrp="1"/>
          </p:cNvSpPr>
          <p:nvPr>
            <p:ph type="sldNum" sz="quarter" idx="12"/>
          </p:nvPr>
        </p:nvSpPr>
        <p:spPr/>
        <p:txBody>
          <a:bodyPr/>
          <a:lstStyle>
            <a:lvl1pPr>
              <a:defRPr/>
            </a:lvl1pPr>
          </a:lstStyle>
          <a:p>
            <a:pPr>
              <a:defRPr/>
            </a:pPr>
            <a:fld id="{4AA85F6E-26E8-4EB1-B5AF-B0307CEA7E21}" type="slidenum">
              <a:rPr lang="en-US"/>
              <a:pPr>
                <a:defRPr/>
              </a:pPr>
              <a:t>‹#›</a:t>
            </a:fld>
            <a:endParaRPr lang="en-US"/>
          </a:p>
        </p:txBody>
      </p:sp>
    </p:spTree>
    <p:extLst>
      <p:ext uri="{BB962C8B-B14F-4D97-AF65-F5344CB8AC3E}">
        <p14:creationId xmlns:p14="http://schemas.microsoft.com/office/powerpoint/2010/main" val="1393308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F2239FF-3DAB-4A0C-A177-CD312C5299D2}"/>
              </a:ext>
            </a:extLst>
          </p:cNvPr>
          <p:cNvSpPr>
            <a:spLocks noGrp="1"/>
          </p:cNvSpPr>
          <p:nvPr>
            <p:ph type="dt" sz="half" idx="10"/>
          </p:nvPr>
        </p:nvSpPr>
        <p:spPr/>
        <p:txBody>
          <a:bodyPr/>
          <a:lstStyle>
            <a:lvl1pPr>
              <a:defRPr/>
            </a:lvl1pPr>
          </a:lstStyle>
          <a:p>
            <a:pPr>
              <a:defRPr/>
            </a:pPr>
            <a:fld id="{C553463F-8684-4869-880E-1B92890F9C7A}" type="datetime1">
              <a:rPr lang="en-US" smtClean="0"/>
              <a:t>4/21/2018</a:t>
            </a:fld>
            <a:endParaRPr lang="en-US"/>
          </a:p>
        </p:txBody>
      </p:sp>
      <p:sp>
        <p:nvSpPr>
          <p:cNvPr id="6" name="Footer Placeholder 4">
            <a:extLst>
              <a:ext uri="{FF2B5EF4-FFF2-40B4-BE49-F238E27FC236}">
                <a16:creationId xmlns:a16="http://schemas.microsoft.com/office/drawing/2014/main" id="{FB52ECE6-44BF-401D-8771-9015BB1F5CB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ED2E532-4D25-448D-A106-F2E6EB12DF1C}"/>
              </a:ext>
            </a:extLst>
          </p:cNvPr>
          <p:cNvSpPr>
            <a:spLocks noGrp="1"/>
          </p:cNvSpPr>
          <p:nvPr>
            <p:ph type="sldNum" sz="quarter" idx="12"/>
          </p:nvPr>
        </p:nvSpPr>
        <p:spPr/>
        <p:txBody>
          <a:bodyPr/>
          <a:lstStyle>
            <a:lvl1pPr>
              <a:defRPr/>
            </a:lvl1pPr>
          </a:lstStyle>
          <a:p>
            <a:pPr>
              <a:defRPr/>
            </a:pPr>
            <a:fld id="{EA375928-1EBA-4875-8C15-F548DB673319}" type="slidenum">
              <a:rPr lang="en-US"/>
              <a:pPr>
                <a:defRPr/>
              </a:pPr>
              <a:t>‹#›</a:t>
            </a:fld>
            <a:endParaRPr lang="en-US"/>
          </a:p>
        </p:txBody>
      </p:sp>
    </p:spTree>
    <p:extLst>
      <p:ext uri="{BB962C8B-B14F-4D97-AF65-F5344CB8AC3E}">
        <p14:creationId xmlns:p14="http://schemas.microsoft.com/office/powerpoint/2010/main" val="3665718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594F3C9-AD58-4CC1-894B-150A979445E3}"/>
              </a:ext>
            </a:extLst>
          </p:cNvPr>
          <p:cNvSpPr>
            <a:spLocks noGrp="1"/>
          </p:cNvSpPr>
          <p:nvPr>
            <p:ph type="dt" sz="half" idx="10"/>
          </p:nvPr>
        </p:nvSpPr>
        <p:spPr/>
        <p:txBody>
          <a:bodyPr/>
          <a:lstStyle>
            <a:lvl1pPr>
              <a:defRPr/>
            </a:lvl1pPr>
          </a:lstStyle>
          <a:p>
            <a:pPr>
              <a:defRPr/>
            </a:pPr>
            <a:fld id="{5FBF4127-387E-43B0-B1C2-E0ACF62E6427}" type="datetime1">
              <a:rPr lang="en-US" smtClean="0"/>
              <a:t>4/21/2018</a:t>
            </a:fld>
            <a:endParaRPr lang="en-US"/>
          </a:p>
        </p:txBody>
      </p:sp>
      <p:sp>
        <p:nvSpPr>
          <p:cNvPr id="6" name="Footer Placeholder 4">
            <a:extLst>
              <a:ext uri="{FF2B5EF4-FFF2-40B4-BE49-F238E27FC236}">
                <a16:creationId xmlns:a16="http://schemas.microsoft.com/office/drawing/2014/main" id="{A85FB2BD-7A76-4CB2-87D1-081AE1EE799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C6B4573-EF94-4C42-960D-BEFF4EC301F0}"/>
              </a:ext>
            </a:extLst>
          </p:cNvPr>
          <p:cNvSpPr>
            <a:spLocks noGrp="1"/>
          </p:cNvSpPr>
          <p:nvPr>
            <p:ph type="sldNum" sz="quarter" idx="12"/>
          </p:nvPr>
        </p:nvSpPr>
        <p:spPr/>
        <p:txBody>
          <a:bodyPr/>
          <a:lstStyle>
            <a:lvl1pPr>
              <a:defRPr/>
            </a:lvl1pPr>
          </a:lstStyle>
          <a:p>
            <a:pPr>
              <a:defRPr/>
            </a:pPr>
            <a:fld id="{44F873A6-EF59-4A4D-A5ED-6D478488C4D0}" type="slidenum">
              <a:rPr lang="en-US"/>
              <a:pPr>
                <a:defRPr/>
              </a:pPr>
              <a:t>‹#›</a:t>
            </a:fld>
            <a:endParaRPr lang="en-US"/>
          </a:p>
        </p:txBody>
      </p:sp>
    </p:spTree>
    <p:extLst>
      <p:ext uri="{BB962C8B-B14F-4D97-AF65-F5344CB8AC3E}">
        <p14:creationId xmlns:p14="http://schemas.microsoft.com/office/powerpoint/2010/main" val="30289492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57379-8D2B-4A21-A963-5E2DBD54A93C}"/>
              </a:ext>
            </a:extLst>
          </p:cNvPr>
          <p:cNvSpPr>
            <a:spLocks noGrp="1"/>
          </p:cNvSpPr>
          <p:nvPr>
            <p:ph type="dt" sz="half" idx="10"/>
          </p:nvPr>
        </p:nvSpPr>
        <p:spPr/>
        <p:txBody>
          <a:bodyPr/>
          <a:lstStyle>
            <a:lvl1pPr>
              <a:defRPr/>
            </a:lvl1pPr>
          </a:lstStyle>
          <a:p>
            <a:pPr>
              <a:defRPr/>
            </a:pPr>
            <a:fld id="{A1A1BC0F-BC76-4590-A9C5-DAD77B8466F9}" type="datetime1">
              <a:rPr lang="en-US" smtClean="0"/>
              <a:t>4/21/2018</a:t>
            </a:fld>
            <a:endParaRPr lang="en-US"/>
          </a:p>
        </p:txBody>
      </p:sp>
      <p:sp>
        <p:nvSpPr>
          <p:cNvPr id="5" name="Footer Placeholder 4">
            <a:extLst>
              <a:ext uri="{FF2B5EF4-FFF2-40B4-BE49-F238E27FC236}">
                <a16:creationId xmlns:a16="http://schemas.microsoft.com/office/drawing/2014/main" id="{A0E1AF94-0FBF-4CAC-B66B-FE6EB352996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BF58F7F-31DA-4137-852B-462F2043A6C4}"/>
              </a:ext>
            </a:extLst>
          </p:cNvPr>
          <p:cNvSpPr>
            <a:spLocks noGrp="1"/>
          </p:cNvSpPr>
          <p:nvPr>
            <p:ph type="sldNum" sz="quarter" idx="12"/>
          </p:nvPr>
        </p:nvSpPr>
        <p:spPr/>
        <p:txBody>
          <a:bodyPr/>
          <a:lstStyle>
            <a:lvl1pPr>
              <a:defRPr/>
            </a:lvl1pPr>
          </a:lstStyle>
          <a:p>
            <a:pPr>
              <a:defRPr/>
            </a:pPr>
            <a:fld id="{3ECE5172-1DD0-4D3E-A076-894DFE8067AB}" type="slidenum">
              <a:rPr lang="en-US"/>
              <a:pPr>
                <a:defRPr/>
              </a:pPr>
              <a:t>‹#›</a:t>
            </a:fld>
            <a:endParaRPr lang="en-US"/>
          </a:p>
        </p:txBody>
      </p:sp>
    </p:spTree>
    <p:extLst>
      <p:ext uri="{BB962C8B-B14F-4D97-AF65-F5344CB8AC3E}">
        <p14:creationId xmlns:p14="http://schemas.microsoft.com/office/powerpoint/2010/main" val="3176072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07362-2390-42DA-BB38-9C5AA6BCDB0A}"/>
              </a:ext>
            </a:extLst>
          </p:cNvPr>
          <p:cNvSpPr>
            <a:spLocks noGrp="1"/>
          </p:cNvSpPr>
          <p:nvPr>
            <p:ph type="dt" sz="half" idx="10"/>
          </p:nvPr>
        </p:nvSpPr>
        <p:spPr/>
        <p:txBody>
          <a:bodyPr/>
          <a:lstStyle>
            <a:lvl1pPr>
              <a:defRPr/>
            </a:lvl1pPr>
          </a:lstStyle>
          <a:p>
            <a:pPr>
              <a:defRPr/>
            </a:pPr>
            <a:fld id="{11E9EBD9-202D-4383-A83F-971ADA53E0F0}" type="datetime1">
              <a:rPr lang="en-US" smtClean="0"/>
              <a:t>4/21/2018</a:t>
            </a:fld>
            <a:endParaRPr lang="en-US"/>
          </a:p>
        </p:txBody>
      </p:sp>
      <p:sp>
        <p:nvSpPr>
          <p:cNvPr id="5" name="Footer Placeholder 4">
            <a:extLst>
              <a:ext uri="{FF2B5EF4-FFF2-40B4-BE49-F238E27FC236}">
                <a16:creationId xmlns:a16="http://schemas.microsoft.com/office/drawing/2014/main" id="{1BA23B3F-D435-4AF5-AB4D-223CAB9F77C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3E6FA18-1121-42B2-AA8F-26F18EFAF51B}"/>
              </a:ext>
            </a:extLst>
          </p:cNvPr>
          <p:cNvSpPr>
            <a:spLocks noGrp="1"/>
          </p:cNvSpPr>
          <p:nvPr>
            <p:ph type="sldNum" sz="quarter" idx="12"/>
          </p:nvPr>
        </p:nvSpPr>
        <p:spPr/>
        <p:txBody>
          <a:bodyPr/>
          <a:lstStyle>
            <a:lvl1pPr>
              <a:defRPr/>
            </a:lvl1pPr>
          </a:lstStyle>
          <a:p>
            <a:pPr>
              <a:defRPr/>
            </a:pPr>
            <a:fld id="{803901CD-D5F4-4093-83EF-9A170C551D60}" type="slidenum">
              <a:rPr lang="en-US"/>
              <a:pPr>
                <a:defRPr/>
              </a:pPr>
              <a:t>‹#›</a:t>
            </a:fld>
            <a:endParaRPr lang="en-US"/>
          </a:p>
        </p:txBody>
      </p:sp>
    </p:spTree>
    <p:extLst>
      <p:ext uri="{BB962C8B-B14F-4D97-AF65-F5344CB8AC3E}">
        <p14:creationId xmlns:p14="http://schemas.microsoft.com/office/powerpoint/2010/main" val="6717641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1A73353-A9B2-420F-B028-17E413D6639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1A77BBA-6B9B-4F37-91B3-46BBEA52D3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65CE953-E47A-4F7F-909F-5C6C19CA03BC}"/>
              </a:ext>
            </a:extLst>
          </p:cNvPr>
          <p:cNvSpPr>
            <a:spLocks noGrp="1" noChangeArrowheads="1"/>
          </p:cNvSpPr>
          <p:nvPr>
            <p:ph type="sldNum" sz="quarter" idx="12"/>
          </p:nvPr>
        </p:nvSpPr>
        <p:spPr>
          <a:ln/>
        </p:spPr>
        <p:txBody>
          <a:bodyPr/>
          <a:lstStyle>
            <a:lvl1pPr>
              <a:defRPr/>
            </a:lvl1pPr>
          </a:lstStyle>
          <a:p>
            <a:pPr>
              <a:defRPr/>
            </a:pPr>
            <a:fld id="{F38902A7-80C5-4EA0-9631-9C56826CF272}" type="slidenum">
              <a:rPr lang="en-US"/>
              <a:pPr>
                <a:defRPr/>
              </a:pPr>
              <a:t>‹#›</a:t>
            </a:fld>
            <a:endParaRPr lang="en-US"/>
          </a:p>
        </p:txBody>
      </p:sp>
    </p:spTree>
    <p:extLst>
      <p:ext uri="{BB962C8B-B14F-4D97-AF65-F5344CB8AC3E}">
        <p14:creationId xmlns:p14="http://schemas.microsoft.com/office/powerpoint/2010/main" val="27557304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lstStyle/>
          <a:p>
            <a:r>
              <a:rPr lang="en-US"/>
              <a:t>Click to edit Master title style</a:t>
            </a:r>
          </a:p>
        </p:txBody>
      </p:sp>
      <p:sp>
        <p:nvSpPr>
          <p:cNvPr id="3" name="Text Placeholder 2"/>
          <p:cNvSpPr>
            <a:spLocks noGrp="1"/>
          </p:cNvSpPr>
          <p:nvPr>
            <p:ph type="body" sz="half" idx="1"/>
          </p:nvPr>
        </p:nvSpPr>
        <p:spPr>
          <a:xfrm>
            <a:off x="457200" y="1524002"/>
            <a:ext cx="8229600" cy="4602163"/>
          </a:xfrm>
        </p:spPr>
        <p:txBody>
          <a:bodyPr/>
          <a:lstStyle>
            <a:lvl1pPr>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9597749B-C9B5-4D84-ADD0-1A2DAD5F8BC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8DE203F-A6BE-4083-B07C-059C726C19C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ADFDDED-924C-4D7D-8885-ECAA292046A5}"/>
              </a:ext>
            </a:extLst>
          </p:cNvPr>
          <p:cNvSpPr>
            <a:spLocks noGrp="1" noChangeArrowheads="1"/>
          </p:cNvSpPr>
          <p:nvPr>
            <p:ph type="sldNum" sz="quarter" idx="12"/>
          </p:nvPr>
        </p:nvSpPr>
        <p:spPr>
          <a:ln/>
        </p:spPr>
        <p:txBody>
          <a:bodyPr/>
          <a:lstStyle>
            <a:lvl1pPr>
              <a:defRPr/>
            </a:lvl1pPr>
          </a:lstStyle>
          <a:p>
            <a:pPr>
              <a:defRPr/>
            </a:pPr>
            <a:fld id="{4D4BFD32-5D4D-4BA3-955A-C7ABBB7E5211}" type="slidenum">
              <a:rPr lang="en-US"/>
              <a:pPr>
                <a:defRPr/>
              </a:pPr>
              <a:t>‹#›</a:t>
            </a:fld>
            <a:endParaRPr lang="en-US"/>
          </a:p>
        </p:txBody>
      </p:sp>
    </p:spTree>
    <p:extLst>
      <p:ext uri="{BB962C8B-B14F-4D97-AF65-F5344CB8AC3E}">
        <p14:creationId xmlns:p14="http://schemas.microsoft.com/office/powerpoint/2010/main" val="14594747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9378FC9-F36D-45FB-A428-16D3AA1AED9A}"/>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0A80612-E1DF-4094-A37D-3E8C1D0AE4A1}"/>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50E4FCE-593F-44DE-9374-F0170713CED5}"/>
              </a:ext>
            </a:extLst>
          </p:cNvPr>
          <p:cNvSpPr>
            <a:spLocks noGrp="1" noChangeArrowheads="1"/>
          </p:cNvSpPr>
          <p:nvPr>
            <p:ph type="sldNum" sz="quarter" idx="12"/>
          </p:nvPr>
        </p:nvSpPr>
        <p:spPr>
          <a:xfrm>
            <a:off x="7010400" y="6400800"/>
            <a:ext cx="2133600" cy="457200"/>
          </a:xfrm>
        </p:spPr>
        <p:txBody>
          <a:bodyPr/>
          <a:lstStyle>
            <a:lvl1pPr>
              <a:defRPr sz="1800"/>
            </a:lvl1pPr>
          </a:lstStyle>
          <a:p>
            <a:pPr>
              <a:defRPr/>
            </a:pPr>
            <a:fld id="{50B98E62-CB1D-4DDC-9AC0-D447A015AFBB}" type="slidenum">
              <a:rPr lang="en-US"/>
              <a:pPr>
                <a:defRPr/>
              </a:pPr>
              <a:t>‹#›</a:t>
            </a:fld>
            <a:endParaRPr lang="en-US" dirty="0"/>
          </a:p>
        </p:txBody>
      </p:sp>
    </p:spTree>
    <p:extLst>
      <p:ext uri="{BB962C8B-B14F-4D97-AF65-F5344CB8AC3E}">
        <p14:creationId xmlns:p14="http://schemas.microsoft.com/office/powerpoint/2010/main" val="40521614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C424E6A-FAFD-4EF2-8B44-B49B4A410431}" type="datetime1">
              <a:rPr lang="en-US" smtClean="0">
                <a:solidFill>
                  <a:prstClr val="black">
                    <a:tint val="75000"/>
                  </a:prstClr>
                </a:solidFill>
              </a:rPr>
              <a:t>4/21/2018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0B64725-A6B7-43B6-9BB0-D89FE8419081}" type="slidenum">
              <a:rPr lang="en-US" altLang="en-US"/>
              <a:pPr>
                <a:defRPr/>
              </a:pPr>
              <a:t>‹#›</a:t>
            </a:fld>
            <a:endParaRPr lang="en-US" altLang="en-US"/>
          </a:p>
        </p:txBody>
      </p:sp>
    </p:spTree>
    <p:extLst>
      <p:ext uri="{BB962C8B-B14F-4D97-AF65-F5344CB8AC3E}">
        <p14:creationId xmlns:p14="http://schemas.microsoft.com/office/powerpoint/2010/main" val="370222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7253-5747-4D80-9D07-95A37950CA5C}"/>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E77F8D-8E0B-4B15-91D3-5F9B72D31C1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1CE05D77-CE69-4710-951A-11A83F5A1C1A}"/>
              </a:ext>
            </a:extLst>
          </p:cNvPr>
          <p:cNvSpPr>
            <a:spLocks noGrp="1" noChangeArrowheads="1"/>
          </p:cNvSpPr>
          <p:nvPr>
            <p:ph type="dt" sz="half" idx="10"/>
          </p:nvPr>
        </p:nvSpPr>
        <p:spPr>
          <a:ln/>
        </p:spPr>
        <p:txBody>
          <a:bodyPr/>
          <a:lstStyle>
            <a:lvl1pPr>
              <a:defRPr/>
            </a:lvl1pPr>
          </a:lstStyle>
          <a:p>
            <a:pPr>
              <a:defRPr/>
            </a:pPr>
            <a:fld id="{2D24E561-F992-4604-8EE6-8B74436AAE7F}" type="datetime1">
              <a:rPr lang="en-US" altLang="en-US" smtClean="0"/>
              <a:t>4/21/2018</a:t>
            </a:fld>
            <a:endParaRPr lang="en-GB" altLang="en-US"/>
          </a:p>
        </p:txBody>
      </p:sp>
      <p:sp>
        <p:nvSpPr>
          <p:cNvPr id="5" name="Rectangle 5">
            <a:extLst>
              <a:ext uri="{FF2B5EF4-FFF2-40B4-BE49-F238E27FC236}">
                <a16:creationId xmlns:a16="http://schemas.microsoft.com/office/drawing/2014/main" id="{B976EA9B-5E5B-46A9-9F67-B27E50A5B267}"/>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36C92867-A924-48A8-8CEC-D68D962873EF}"/>
              </a:ext>
            </a:extLst>
          </p:cNvPr>
          <p:cNvSpPr>
            <a:spLocks noGrp="1" noChangeArrowheads="1"/>
          </p:cNvSpPr>
          <p:nvPr>
            <p:ph type="sldNum" sz="quarter" idx="12"/>
          </p:nvPr>
        </p:nvSpPr>
        <p:spPr>
          <a:ln/>
        </p:spPr>
        <p:txBody>
          <a:bodyPr/>
          <a:lstStyle>
            <a:lvl1pPr>
              <a:defRPr/>
            </a:lvl1pPr>
          </a:lstStyle>
          <a:p>
            <a:pPr>
              <a:defRPr/>
            </a:pPr>
            <a:fld id="{319BF973-AFFF-40CB-9876-D832ABC24D8F}" type="slidenum">
              <a:rPr lang="en-GB" altLang="en-US"/>
              <a:pPr>
                <a:defRPr/>
              </a:pPr>
              <a:t>‹#›</a:t>
            </a:fld>
            <a:endParaRPr lang="en-GB" altLang="en-US" dirty="0"/>
          </a:p>
        </p:txBody>
      </p:sp>
    </p:spTree>
    <p:extLst>
      <p:ext uri="{BB962C8B-B14F-4D97-AF65-F5344CB8AC3E}">
        <p14:creationId xmlns:p14="http://schemas.microsoft.com/office/powerpoint/2010/main" val="42384270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6668950-BD53-44C0-A0F4-80F7CC756078}" type="datetime1">
              <a:rPr lang="en-US" smtClean="0">
                <a:solidFill>
                  <a:prstClr val="black">
                    <a:tint val="75000"/>
                  </a:prstClr>
                </a:solidFill>
              </a:rPr>
              <a:t>4/21/2018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8CE4744-AC84-464A-839D-5781F7554E44}" type="slidenum">
              <a:rPr lang="en-US" altLang="en-US"/>
              <a:pPr>
                <a:defRPr/>
              </a:pPr>
              <a:t>‹#›</a:t>
            </a:fld>
            <a:endParaRPr lang="en-US" altLang="en-US"/>
          </a:p>
        </p:txBody>
      </p:sp>
    </p:spTree>
    <p:extLst>
      <p:ext uri="{BB962C8B-B14F-4D97-AF65-F5344CB8AC3E}">
        <p14:creationId xmlns:p14="http://schemas.microsoft.com/office/powerpoint/2010/main" val="438258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2DB62D9-BA7E-4774-8468-D667A1D742B5}" type="datetime1">
              <a:rPr lang="en-US" smtClean="0">
                <a:solidFill>
                  <a:prstClr val="black">
                    <a:tint val="75000"/>
                  </a:prstClr>
                </a:solidFill>
              </a:rPr>
              <a:t>4/21/2018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84BCCC9-35E0-466E-9CEA-A76B81D4B6F5}" type="slidenum">
              <a:rPr lang="en-US" altLang="en-US"/>
              <a:pPr>
                <a:defRPr/>
              </a:pPr>
              <a:t>‹#›</a:t>
            </a:fld>
            <a:endParaRPr lang="en-US" altLang="en-US"/>
          </a:p>
        </p:txBody>
      </p:sp>
    </p:spTree>
    <p:extLst>
      <p:ext uri="{BB962C8B-B14F-4D97-AF65-F5344CB8AC3E}">
        <p14:creationId xmlns:p14="http://schemas.microsoft.com/office/powerpoint/2010/main" val="9264884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6C5EDD0-A7CB-436E-838C-46030FAC28C1}" type="datetime1">
              <a:rPr lang="en-US" smtClean="0">
                <a:solidFill>
                  <a:prstClr val="black">
                    <a:tint val="75000"/>
                  </a:prstClr>
                </a:solidFill>
              </a:rPr>
              <a:t>4/21/2018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3DDA352-8C5D-41AC-9DBD-AD19E0922E42}" type="slidenum">
              <a:rPr lang="en-US" altLang="en-US"/>
              <a:pPr>
                <a:defRPr/>
              </a:pPr>
              <a:t>‹#›</a:t>
            </a:fld>
            <a:endParaRPr lang="en-US" altLang="en-US"/>
          </a:p>
        </p:txBody>
      </p:sp>
    </p:spTree>
    <p:extLst>
      <p:ext uri="{BB962C8B-B14F-4D97-AF65-F5344CB8AC3E}">
        <p14:creationId xmlns:p14="http://schemas.microsoft.com/office/powerpoint/2010/main" val="10407489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4444D34-5264-4E33-9F41-FF9DE2700F66}" type="datetime1">
              <a:rPr lang="en-US" smtClean="0">
                <a:solidFill>
                  <a:prstClr val="black">
                    <a:tint val="75000"/>
                  </a:prstClr>
                </a:solidFill>
              </a:rPr>
              <a:t>4/21/2018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DD90066-BCC2-46CC-B1FD-BCD8316A7B04}" type="slidenum">
              <a:rPr lang="en-US" altLang="en-US"/>
              <a:pPr>
                <a:defRPr/>
              </a:pPr>
              <a:t>‹#›</a:t>
            </a:fld>
            <a:endParaRPr lang="en-US" altLang="en-US"/>
          </a:p>
        </p:txBody>
      </p:sp>
    </p:spTree>
    <p:extLst>
      <p:ext uri="{BB962C8B-B14F-4D97-AF65-F5344CB8AC3E}">
        <p14:creationId xmlns:p14="http://schemas.microsoft.com/office/powerpoint/2010/main" val="6306857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F1AB655-D78D-4845-B916-D78649D18619}" type="datetime1">
              <a:rPr lang="en-US" smtClean="0">
                <a:solidFill>
                  <a:prstClr val="black">
                    <a:tint val="75000"/>
                  </a:prstClr>
                </a:solidFill>
              </a:rPr>
              <a:t>4/21/2018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0643CF31-CC15-4A81-BC8C-863D14E66302}" type="slidenum">
              <a:rPr lang="en-US" altLang="en-US"/>
              <a:pPr>
                <a:defRPr/>
              </a:pPr>
              <a:t>‹#›</a:t>
            </a:fld>
            <a:endParaRPr lang="en-US" altLang="en-US"/>
          </a:p>
        </p:txBody>
      </p:sp>
    </p:spTree>
    <p:extLst>
      <p:ext uri="{BB962C8B-B14F-4D97-AF65-F5344CB8AC3E}">
        <p14:creationId xmlns:p14="http://schemas.microsoft.com/office/powerpoint/2010/main" val="938362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932214F-04EF-4579-B6BB-6056A3C6F1E4}" type="datetime1">
              <a:rPr lang="en-US" smtClean="0">
                <a:solidFill>
                  <a:prstClr val="black">
                    <a:tint val="75000"/>
                  </a:prstClr>
                </a:solidFill>
              </a:rPr>
              <a:t>4/21/2018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6F60436-D983-4F7F-9DC6-57B6DECE4424}" type="slidenum">
              <a:rPr lang="en-US" altLang="en-US"/>
              <a:pPr>
                <a:defRPr/>
              </a:pPr>
              <a:t>‹#›</a:t>
            </a:fld>
            <a:endParaRPr lang="en-US" altLang="en-US"/>
          </a:p>
        </p:txBody>
      </p:sp>
    </p:spTree>
    <p:extLst>
      <p:ext uri="{BB962C8B-B14F-4D97-AF65-F5344CB8AC3E}">
        <p14:creationId xmlns:p14="http://schemas.microsoft.com/office/powerpoint/2010/main" val="14269654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381CAB-733B-41F8-80AE-4E1D45E8C78D}" type="datetime1">
              <a:rPr lang="en-US" smtClean="0">
                <a:solidFill>
                  <a:prstClr val="black">
                    <a:tint val="75000"/>
                  </a:prstClr>
                </a:solidFill>
              </a:rPr>
              <a:t>4/21/2018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5DA3319-73AF-427B-889C-A42455F375DB}" type="slidenum">
              <a:rPr lang="en-US" altLang="en-US"/>
              <a:pPr>
                <a:defRPr/>
              </a:pPr>
              <a:t>‹#›</a:t>
            </a:fld>
            <a:endParaRPr lang="en-US" altLang="en-US"/>
          </a:p>
        </p:txBody>
      </p:sp>
    </p:spTree>
    <p:extLst>
      <p:ext uri="{BB962C8B-B14F-4D97-AF65-F5344CB8AC3E}">
        <p14:creationId xmlns:p14="http://schemas.microsoft.com/office/powerpoint/2010/main" val="33885381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744C0E3-EEA7-4EAA-8486-06B522F227ED}" type="datetime1">
              <a:rPr lang="en-US" smtClean="0">
                <a:solidFill>
                  <a:prstClr val="black">
                    <a:tint val="75000"/>
                  </a:prstClr>
                </a:solidFill>
              </a:rPr>
              <a:t>4/21/2018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057ADF9-70EB-48D2-BB96-67EC8FDC31E4}" type="slidenum">
              <a:rPr lang="en-US" altLang="en-US"/>
              <a:pPr>
                <a:defRPr/>
              </a:pPr>
              <a:t>‹#›</a:t>
            </a:fld>
            <a:endParaRPr lang="en-US" altLang="en-US"/>
          </a:p>
        </p:txBody>
      </p:sp>
    </p:spTree>
    <p:extLst>
      <p:ext uri="{BB962C8B-B14F-4D97-AF65-F5344CB8AC3E}">
        <p14:creationId xmlns:p14="http://schemas.microsoft.com/office/powerpoint/2010/main" val="13665411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283410A-D78D-41A5-94F9-6CD96489732E}" type="datetime1">
              <a:rPr lang="en-US" smtClean="0">
                <a:solidFill>
                  <a:prstClr val="black">
                    <a:tint val="75000"/>
                  </a:prstClr>
                </a:solidFill>
              </a:rPr>
              <a:t>4/21/2018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909558F-7F59-49D7-938C-B2CE71DF12BF}" type="slidenum">
              <a:rPr lang="en-US" altLang="en-US"/>
              <a:pPr>
                <a:defRPr/>
              </a:pPr>
              <a:t>‹#›</a:t>
            </a:fld>
            <a:endParaRPr lang="en-US" altLang="en-US"/>
          </a:p>
        </p:txBody>
      </p:sp>
    </p:spTree>
    <p:extLst>
      <p:ext uri="{BB962C8B-B14F-4D97-AF65-F5344CB8AC3E}">
        <p14:creationId xmlns:p14="http://schemas.microsoft.com/office/powerpoint/2010/main" val="18533511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B7ECED0-E16F-4FE4-AF3A-2DBE735A1EB6}" type="datetime1">
              <a:rPr lang="en-US" smtClean="0">
                <a:solidFill>
                  <a:prstClr val="black">
                    <a:tint val="75000"/>
                  </a:prstClr>
                </a:solidFill>
              </a:rPr>
              <a:t>4/21/2018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6CF64CC-496A-4A3A-9507-4E6FD2F1FE73}" type="slidenum">
              <a:rPr lang="en-US" altLang="en-US"/>
              <a:pPr>
                <a:defRPr/>
              </a:pPr>
              <a:t>‹#›</a:t>
            </a:fld>
            <a:endParaRPr lang="en-US" altLang="en-US"/>
          </a:p>
        </p:txBody>
      </p:sp>
    </p:spTree>
    <p:extLst>
      <p:ext uri="{BB962C8B-B14F-4D97-AF65-F5344CB8AC3E}">
        <p14:creationId xmlns:p14="http://schemas.microsoft.com/office/powerpoint/2010/main" val="251856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FC0E-2CD0-43F6-9CB7-CBC4BD883C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D899A-BF00-48FD-B3A1-975EA293DFEF}"/>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EC0A4-20A8-4085-990D-16C464864E00}"/>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96A0371-31EA-4A90-A9D2-D389DC6A944D}"/>
              </a:ext>
            </a:extLst>
          </p:cNvPr>
          <p:cNvSpPr>
            <a:spLocks noGrp="1" noChangeArrowheads="1"/>
          </p:cNvSpPr>
          <p:nvPr>
            <p:ph type="dt" sz="half" idx="10"/>
          </p:nvPr>
        </p:nvSpPr>
        <p:spPr>
          <a:ln/>
        </p:spPr>
        <p:txBody>
          <a:bodyPr/>
          <a:lstStyle>
            <a:lvl1pPr>
              <a:defRPr/>
            </a:lvl1pPr>
          </a:lstStyle>
          <a:p>
            <a:pPr>
              <a:defRPr/>
            </a:pPr>
            <a:fld id="{A4491CE3-2F23-4074-9227-01C58B91F4D7}" type="datetime1">
              <a:rPr lang="en-US" altLang="en-US" smtClean="0"/>
              <a:t>4/21/2018</a:t>
            </a:fld>
            <a:endParaRPr lang="en-GB" altLang="en-US"/>
          </a:p>
        </p:txBody>
      </p:sp>
      <p:sp>
        <p:nvSpPr>
          <p:cNvPr id="6" name="Rectangle 5">
            <a:extLst>
              <a:ext uri="{FF2B5EF4-FFF2-40B4-BE49-F238E27FC236}">
                <a16:creationId xmlns:a16="http://schemas.microsoft.com/office/drawing/2014/main" id="{9A7C8117-721B-4BC0-9645-2F30E0A1E004}"/>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a:extLst>
              <a:ext uri="{FF2B5EF4-FFF2-40B4-BE49-F238E27FC236}">
                <a16:creationId xmlns:a16="http://schemas.microsoft.com/office/drawing/2014/main" id="{CB2A05F5-ECB2-4511-842E-F0B9270EECEB}"/>
              </a:ext>
            </a:extLst>
          </p:cNvPr>
          <p:cNvSpPr>
            <a:spLocks noGrp="1" noChangeArrowheads="1"/>
          </p:cNvSpPr>
          <p:nvPr>
            <p:ph type="sldNum" sz="quarter" idx="12"/>
          </p:nvPr>
        </p:nvSpPr>
        <p:spPr>
          <a:ln/>
        </p:spPr>
        <p:txBody>
          <a:bodyPr/>
          <a:lstStyle>
            <a:lvl1pPr>
              <a:defRPr/>
            </a:lvl1pPr>
          </a:lstStyle>
          <a:p>
            <a:pPr>
              <a:defRPr/>
            </a:pPr>
            <a:fld id="{34365FC9-8F63-4CC3-AAF4-5BD28DEC70B8}" type="slidenum">
              <a:rPr lang="en-GB" altLang="en-US"/>
              <a:pPr>
                <a:defRPr/>
              </a:pPr>
              <a:t>‹#›</a:t>
            </a:fld>
            <a:endParaRPr lang="en-GB" altLang="en-US" dirty="0"/>
          </a:p>
        </p:txBody>
      </p:sp>
    </p:spTree>
    <p:extLst>
      <p:ext uri="{BB962C8B-B14F-4D97-AF65-F5344CB8AC3E}">
        <p14:creationId xmlns:p14="http://schemas.microsoft.com/office/powerpoint/2010/main" val="26646468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Text, and 2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4934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lstStyle>
            <a:lvl1pPr algn="ctr">
              <a:defRPr sz="3300" b="0"/>
            </a:lvl1pPr>
          </a:lstStyle>
          <a:p>
            <a:r>
              <a:rPr lang="en-US" dirty="0"/>
              <a:t>Click to edit Master title style</a:t>
            </a:r>
          </a:p>
        </p:txBody>
      </p:sp>
      <p:sp>
        <p:nvSpPr>
          <p:cNvPr id="3" name="Text Placeholder 2"/>
          <p:cNvSpPr>
            <a:spLocks noGrp="1"/>
          </p:cNvSpPr>
          <p:nvPr>
            <p:ph type="body" sz="half" idx="1"/>
          </p:nvPr>
        </p:nvSpPr>
        <p:spPr>
          <a:xfrm>
            <a:off x="457200" y="1524002"/>
            <a:ext cx="8229600" cy="4602163"/>
          </a:xfrm>
        </p:spPr>
        <p:txBody>
          <a:bodyPr/>
          <a:lstStyle>
            <a:lvl1pPr>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a:solidFill>
                  <a:srgbClr val="000000"/>
                </a:solidFill>
              </a:defRPr>
            </a:lvl1pPr>
          </a:lstStyle>
          <a:p>
            <a:pPr>
              <a:defRPr/>
            </a:pPr>
            <a:fld id="{CAD4DC4B-F2CA-4578-B0E0-6669B53E9BDD}" type="datetime1">
              <a:rPr lang="en-US" smtClean="0"/>
              <a:t>4/21/2018</a:t>
            </a:fld>
            <a:endParaRPr lang="en-US"/>
          </a:p>
        </p:txBody>
      </p:sp>
      <p:sp>
        <p:nvSpPr>
          <p:cNvPr id="5" name="Rectangle 6"/>
          <p:cNvSpPr>
            <a:spLocks noGrp="1" noChangeArrowheads="1"/>
          </p:cNvSpPr>
          <p:nvPr>
            <p:ph type="ftr" sz="quarter" idx="11"/>
          </p:nvPr>
        </p:nvSpPr>
        <p:spPr/>
        <p:txBody>
          <a:bodyPr/>
          <a:lstStyle>
            <a:lvl1pPr>
              <a:defRPr>
                <a:solidFill>
                  <a:srgbClr val="000000"/>
                </a:solidFill>
              </a:defRPr>
            </a:lvl1pPr>
          </a:lstStyle>
          <a:p>
            <a:pPr>
              <a:defRPr/>
            </a:pPr>
            <a:endParaRPr lang="en-US"/>
          </a:p>
        </p:txBody>
      </p:sp>
      <p:sp>
        <p:nvSpPr>
          <p:cNvPr id="6" name="Rectangle 7"/>
          <p:cNvSpPr>
            <a:spLocks noGrp="1" noChangeArrowheads="1"/>
          </p:cNvSpPr>
          <p:nvPr>
            <p:ph type="sldNum" sz="quarter" idx="12"/>
          </p:nvPr>
        </p:nvSpPr>
        <p:spPr/>
        <p:txBody>
          <a:bodyPr/>
          <a:lstStyle>
            <a:lvl1pPr>
              <a:defRPr>
                <a:solidFill>
                  <a:srgbClr val="000000"/>
                </a:solidFill>
              </a:defRPr>
            </a:lvl1pPr>
          </a:lstStyle>
          <a:p>
            <a:pPr>
              <a:defRPr/>
            </a:pPr>
            <a:fld id="{56DB3094-0715-4093-AEDA-6C4BFCDC1343}" type="slidenum">
              <a:rPr lang="en-US" altLang="en-US"/>
              <a:pPr>
                <a:defRPr/>
              </a:pPr>
              <a:t>‹#›</a:t>
            </a:fld>
            <a:endParaRPr lang="en-US" altLang="en-US"/>
          </a:p>
        </p:txBody>
      </p:sp>
    </p:spTree>
    <p:extLst>
      <p:ext uri="{BB962C8B-B14F-4D97-AF65-F5344CB8AC3E}">
        <p14:creationId xmlns:p14="http://schemas.microsoft.com/office/powerpoint/2010/main" val="31817154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BF91643-F304-4B24-92EA-047FD934D57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E2C642D-0466-42C7-AB73-2CD360CE6B6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9AA1775-F14F-4E93-B43E-BAE2FF082368}"/>
              </a:ext>
            </a:extLst>
          </p:cNvPr>
          <p:cNvSpPr>
            <a:spLocks noGrp="1"/>
          </p:cNvSpPr>
          <p:nvPr>
            <p:ph type="sldNum" sz="quarter" idx="12"/>
          </p:nvPr>
        </p:nvSpPr>
        <p:spPr/>
        <p:txBody>
          <a:bodyPr/>
          <a:lstStyle>
            <a:lvl1pPr>
              <a:defRPr/>
            </a:lvl1pPr>
          </a:lstStyle>
          <a:p>
            <a:pPr>
              <a:defRPr/>
            </a:pPr>
            <a:fld id="{A6CD2C80-7FBC-478E-BFB6-D4358DEE4B32}" type="slidenum">
              <a:rPr lang="en-US"/>
              <a:pPr>
                <a:defRPr/>
              </a:pPr>
              <a:t>‹#›</a:t>
            </a:fld>
            <a:endParaRPr lang="en-US"/>
          </a:p>
        </p:txBody>
      </p:sp>
    </p:spTree>
    <p:extLst>
      <p:ext uri="{BB962C8B-B14F-4D97-AF65-F5344CB8AC3E}">
        <p14:creationId xmlns:p14="http://schemas.microsoft.com/office/powerpoint/2010/main" val="3909902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1F711-0C8A-4390-96BF-AB2B2B14648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D2609F9-8C10-4AC7-92EB-096E92250DE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33CFBFD-4FAF-40E8-BA21-DA33D0923CB1}"/>
              </a:ext>
            </a:extLst>
          </p:cNvPr>
          <p:cNvSpPr>
            <a:spLocks noGrp="1"/>
          </p:cNvSpPr>
          <p:nvPr>
            <p:ph type="sldNum" sz="quarter" idx="12"/>
          </p:nvPr>
        </p:nvSpPr>
        <p:spPr/>
        <p:txBody>
          <a:bodyPr/>
          <a:lstStyle>
            <a:lvl1pPr>
              <a:defRPr/>
            </a:lvl1pPr>
          </a:lstStyle>
          <a:p>
            <a:pPr>
              <a:defRPr/>
            </a:pPr>
            <a:fld id="{456BFC1F-22E8-47A7-9A58-673C33A937CE}" type="slidenum">
              <a:rPr lang="en-US"/>
              <a:pPr>
                <a:defRPr/>
              </a:pPr>
              <a:t>‹#›</a:t>
            </a:fld>
            <a:endParaRPr lang="en-US"/>
          </a:p>
        </p:txBody>
      </p:sp>
    </p:spTree>
    <p:extLst>
      <p:ext uri="{BB962C8B-B14F-4D97-AF65-F5344CB8AC3E}">
        <p14:creationId xmlns:p14="http://schemas.microsoft.com/office/powerpoint/2010/main" val="37428000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9AC5BF-A2A1-453E-96D1-C2BB20D8E7F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3BC7801-82CC-44DF-A730-3341EBDD5DD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4F5ACEF-008A-4CDE-A09F-B573E8F1EA1A}"/>
              </a:ext>
            </a:extLst>
          </p:cNvPr>
          <p:cNvSpPr>
            <a:spLocks noGrp="1"/>
          </p:cNvSpPr>
          <p:nvPr>
            <p:ph type="sldNum" sz="quarter" idx="12"/>
          </p:nvPr>
        </p:nvSpPr>
        <p:spPr/>
        <p:txBody>
          <a:bodyPr/>
          <a:lstStyle>
            <a:lvl1pPr>
              <a:defRPr/>
            </a:lvl1pPr>
          </a:lstStyle>
          <a:p>
            <a:pPr>
              <a:defRPr/>
            </a:pPr>
            <a:fld id="{BADC411E-EA29-48E1-AC96-1B65942BBEDF}" type="slidenum">
              <a:rPr lang="en-US"/>
              <a:pPr>
                <a:defRPr/>
              </a:pPr>
              <a:t>‹#›</a:t>
            </a:fld>
            <a:endParaRPr lang="en-US"/>
          </a:p>
        </p:txBody>
      </p:sp>
    </p:spTree>
    <p:extLst>
      <p:ext uri="{BB962C8B-B14F-4D97-AF65-F5344CB8AC3E}">
        <p14:creationId xmlns:p14="http://schemas.microsoft.com/office/powerpoint/2010/main" val="25161266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6195EB6-48D6-4D04-B674-86C26767EFBA}"/>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F1B8C7C-ABA4-4411-9B37-B0483279B1B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4B7B486-665D-49B9-B092-E1A8C3454166}"/>
              </a:ext>
            </a:extLst>
          </p:cNvPr>
          <p:cNvSpPr>
            <a:spLocks noGrp="1"/>
          </p:cNvSpPr>
          <p:nvPr>
            <p:ph type="sldNum" sz="quarter" idx="12"/>
          </p:nvPr>
        </p:nvSpPr>
        <p:spPr/>
        <p:txBody>
          <a:bodyPr/>
          <a:lstStyle>
            <a:lvl1pPr>
              <a:defRPr/>
            </a:lvl1pPr>
          </a:lstStyle>
          <a:p>
            <a:pPr>
              <a:defRPr/>
            </a:pPr>
            <a:fld id="{4E03EC67-E897-492D-A593-BC943714DB88}" type="slidenum">
              <a:rPr lang="en-US"/>
              <a:pPr>
                <a:defRPr/>
              </a:pPr>
              <a:t>‹#›</a:t>
            </a:fld>
            <a:endParaRPr lang="en-US"/>
          </a:p>
        </p:txBody>
      </p:sp>
    </p:spTree>
    <p:extLst>
      <p:ext uri="{BB962C8B-B14F-4D97-AF65-F5344CB8AC3E}">
        <p14:creationId xmlns:p14="http://schemas.microsoft.com/office/powerpoint/2010/main" val="41264668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D68F81F-4552-4FCC-A460-D670EC86636E}"/>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DADDB535-6DBE-45D3-8FB0-17EF523C2CE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C48B240-E360-406E-B465-6793DCB9BAE2}"/>
              </a:ext>
            </a:extLst>
          </p:cNvPr>
          <p:cNvSpPr>
            <a:spLocks noGrp="1"/>
          </p:cNvSpPr>
          <p:nvPr>
            <p:ph type="sldNum" sz="quarter" idx="12"/>
          </p:nvPr>
        </p:nvSpPr>
        <p:spPr/>
        <p:txBody>
          <a:bodyPr/>
          <a:lstStyle>
            <a:lvl1pPr>
              <a:defRPr/>
            </a:lvl1pPr>
          </a:lstStyle>
          <a:p>
            <a:pPr>
              <a:defRPr/>
            </a:pPr>
            <a:fld id="{9AAB2107-A796-458D-8A84-7B9C40F5D857}" type="slidenum">
              <a:rPr lang="en-US"/>
              <a:pPr>
                <a:defRPr/>
              </a:pPr>
              <a:t>‹#›</a:t>
            </a:fld>
            <a:endParaRPr lang="en-US"/>
          </a:p>
        </p:txBody>
      </p:sp>
    </p:spTree>
    <p:extLst>
      <p:ext uri="{BB962C8B-B14F-4D97-AF65-F5344CB8AC3E}">
        <p14:creationId xmlns:p14="http://schemas.microsoft.com/office/powerpoint/2010/main" val="40682603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EDDA79B-670A-4E04-8063-D3AA5CE4F9B3}"/>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D2447F87-66B5-489F-B259-6736ABA03F2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A9749DF-D347-4FAF-B7B3-B55F04CC29C0}"/>
              </a:ext>
            </a:extLst>
          </p:cNvPr>
          <p:cNvSpPr>
            <a:spLocks noGrp="1"/>
          </p:cNvSpPr>
          <p:nvPr>
            <p:ph type="sldNum" sz="quarter" idx="12"/>
          </p:nvPr>
        </p:nvSpPr>
        <p:spPr/>
        <p:txBody>
          <a:bodyPr/>
          <a:lstStyle>
            <a:lvl1pPr>
              <a:defRPr/>
            </a:lvl1pPr>
          </a:lstStyle>
          <a:p>
            <a:pPr>
              <a:defRPr/>
            </a:pPr>
            <a:fld id="{A85A1A68-B9E3-411D-9791-D5682E6B2305}" type="slidenum">
              <a:rPr lang="en-US"/>
              <a:pPr>
                <a:defRPr/>
              </a:pPr>
              <a:t>‹#›</a:t>
            </a:fld>
            <a:endParaRPr lang="en-US"/>
          </a:p>
        </p:txBody>
      </p:sp>
    </p:spTree>
    <p:extLst>
      <p:ext uri="{BB962C8B-B14F-4D97-AF65-F5344CB8AC3E}">
        <p14:creationId xmlns:p14="http://schemas.microsoft.com/office/powerpoint/2010/main" val="16225838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EEA1289-0482-4CBD-B36E-EF3C3BFB90F4}"/>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056C99C9-8957-465C-A32E-63C385DE4AA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3B24FA0-51D8-4690-AFD1-7989E0BBFF6C}"/>
              </a:ext>
            </a:extLst>
          </p:cNvPr>
          <p:cNvSpPr>
            <a:spLocks noGrp="1"/>
          </p:cNvSpPr>
          <p:nvPr>
            <p:ph type="sldNum" sz="quarter" idx="12"/>
          </p:nvPr>
        </p:nvSpPr>
        <p:spPr/>
        <p:txBody>
          <a:bodyPr/>
          <a:lstStyle>
            <a:lvl1pPr>
              <a:defRPr/>
            </a:lvl1pPr>
          </a:lstStyle>
          <a:p>
            <a:pPr>
              <a:defRPr/>
            </a:pPr>
            <a:fld id="{D48BB9C5-AD7F-4196-AEBF-14790657B19C}" type="slidenum">
              <a:rPr lang="en-US"/>
              <a:pPr>
                <a:defRPr/>
              </a:pPr>
              <a:t>‹#›</a:t>
            </a:fld>
            <a:endParaRPr lang="en-US"/>
          </a:p>
        </p:txBody>
      </p:sp>
    </p:spTree>
    <p:extLst>
      <p:ext uri="{BB962C8B-B14F-4D97-AF65-F5344CB8AC3E}">
        <p14:creationId xmlns:p14="http://schemas.microsoft.com/office/powerpoint/2010/main" val="258179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a:extLst>
              <a:ext uri="{FF2B5EF4-FFF2-40B4-BE49-F238E27FC236}">
                <a16:creationId xmlns:a16="http://schemas.microsoft.com/office/drawing/2014/main" id="{FA2A15B8-6459-4A51-8A75-F4BE9E2D720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ECFA3859-B585-41C0-9482-C1B5283A43C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89932DE-A193-4510-86C8-30138EA73118}"/>
              </a:ext>
            </a:extLst>
          </p:cNvPr>
          <p:cNvSpPr>
            <a:spLocks noGrp="1"/>
          </p:cNvSpPr>
          <p:nvPr>
            <p:ph type="sldNum" sz="quarter" idx="12"/>
          </p:nvPr>
        </p:nvSpPr>
        <p:spPr/>
        <p:txBody>
          <a:bodyPr/>
          <a:lstStyle>
            <a:lvl1pPr>
              <a:defRPr/>
            </a:lvl1pPr>
          </a:lstStyle>
          <a:p>
            <a:pPr>
              <a:defRPr/>
            </a:pPr>
            <a:fld id="{22949308-9D30-4D37-AC39-09DD8BEE1E5B}" type="slidenum">
              <a:rPr lang="en-US"/>
              <a:pPr>
                <a:defRPr/>
              </a:pPr>
              <a:t>‹#›</a:t>
            </a:fld>
            <a:endParaRPr lang="en-US"/>
          </a:p>
        </p:txBody>
      </p:sp>
    </p:spTree>
    <p:extLst>
      <p:ext uri="{BB962C8B-B14F-4D97-AF65-F5344CB8AC3E}">
        <p14:creationId xmlns:p14="http://schemas.microsoft.com/office/powerpoint/2010/main" val="96819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E37D-9E9D-4BFD-93E2-4DEF50EAB55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6C767A-C96E-494E-BA64-EE55280FE8B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54ED8D-C60F-4B42-A94C-7975310E659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032612-EF51-417F-8F80-DEF6053CE76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CB568B-7554-4DC5-9A25-61BD1F6D4F9E}"/>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E5779F8-163E-4AAE-A3F2-D7C90636E762}"/>
              </a:ext>
            </a:extLst>
          </p:cNvPr>
          <p:cNvSpPr>
            <a:spLocks noGrp="1" noChangeArrowheads="1"/>
          </p:cNvSpPr>
          <p:nvPr>
            <p:ph type="dt" sz="half" idx="10"/>
          </p:nvPr>
        </p:nvSpPr>
        <p:spPr>
          <a:ln/>
        </p:spPr>
        <p:txBody>
          <a:bodyPr/>
          <a:lstStyle>
            <a:lvl1pPr>
              <a:defRPr/>
            </a:lvl1pPr>
          </a:lstStyle>
          <a:p>
            <a:pPr>
              <a:defRPr/>
            </a:pPr>
            <a:fld id="{53CF4831-F2A9-4E1F-9F13-9BF4EF1952B1}" type="datetime1">
              <a:rPr lang="en-US" altLang="en-US" smtClean="0"/>
              <a:t>4/21/2018</a:t>
            </a:fld>
            <a:endParaRPr lang="en-GB" altLang="en-US"/>
          </a:p>
        </p:txBody>
      </p:sp>
      <p:sp>
        <p:nvSpPr>
          <p:cNvPr id="8" name="Rectangle 5">
            <a:extLst>
              <a:ext uri="{FF2B5EF4-FFF2-40B4-BE49-F238E27FC236}">
                <a16:creationId xmlns:a16="http://schemas.microsoft.com/office/drawing/2014/main" id="{3319AE08-74E1-4F92-8F5F-BE3C1DA417FE}"/>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a:extLst>
              <a:ext uri="{FF2B5EF4-FFF2-40B4-BE49-F238E27FC236}">
                <a16:creationId xmlns:a16="http://schemas.microsoft.com/office/drawing/2014/main" id="{A39E4816-57E3-4159-BCF3-6E8770EB5AC3}"/>
              </a:ext>
            </a:extLst>
          </p:cNvPr>
          <p:cNvSpPr>
            <a:spLocks noGrp="1" noChangeArrowheads="1"/>
          </p:cNvSpPr>
          <p:nvPr>
            <p:ph type="sldNum" sz="quarter" idx="12"/>
          </p:nvPr>
        </p:nvSpPr>
        <p:spPr>
          <a:ln/>
        </p:spPr>
        <p:txBody>
          <a:bodyPr/>
          <a:lstStyle>
            <a:lvl1pPr>
              <a:defRPr/>
            </a:lvl1pPr>
          </a:lstStyle>
          <a:p>
            <a:pPr>
              <a:defRPr/>
            </a:pPr>
            <a:fld id="{81EEE2F2-37A4-4E7F-9D60-9F77AA241507}" type="slidenum">
              <a:rPr lang="en-GB" altLang="en-US"/>
              <a:pPr>
                <a:defRPr/>
              </a:pPr>
              <a:t>‹#›</a:t>
            </a:fld>
            <a:endParaRPr lang="en-GB" altLang="en-US" dirty="0"/>
          </a:p>
        </p:txBody>
      </p:sp>
    </p:spTree>
    <p:extLst>
      <p:ext uri="{BB962C8B-B14F-4D97-AF65-F5344CB8AC3E}">
        <p14:creationId xmlns:p14="http://schemas.microsoft.com/office/powerpoint/2010/main" val="14711534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a:extLst>
              <a:ext uri="{FF2B5EF4-FFF2-40B4-BE49-F238E27FC236}">
                <a16:creationId xmlns:a16="http://schemas.microsoft.com/office/drawing/2014/main" id="{7BB76386-DC0F-41A0-A2C4-99E6176DC5C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14854BF-E950-4F67-ACEB-0EA1D783A08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ECD4143-8E1C-4B2E-BB0A-1B9E40D16B5F}"/>
              </a:ext>
            </a:extLst>
          </p:cNvPr>
          <p:cNvSpPr>
            <a:spLocks noGrp="1"/>
          </p:cNvSpPr>
          <p:nvPr>
            <p:ph type="sldNum" sz="quarter" idx="12"/>
          </p:nvPr>
        </p:nvSpPr>
        <p:spPr/>
        <p:txBody>
          <a:bodyPr/>
          <a:lstStyle>
            <a:lvl1pPr>
              <a:defRPr/>
            </a:lvl1pPr>
          </a:lstStyle>
          <a:p>
            <a:pPr>
              <a:defRPr/>
            </a:pPr>
            <a:fld id="{EBBBC64D-957F-494E-9670-7FC9F040B04F}" type="slidenum">
              <a:rPr lang="en-US"/>
              <a:pPr>
                <a:defRPr/>
              </a:pPr>
              <a:t>‹#›</a:t>
            </a:fld>
            <a:endParaRPr lang="en-US"/>
          </a:p>
        </p:txBody>
      </p:sp>
    </p:spTree>
    <p:extLst>
      <p:ext uri="{BB962C8B-B14F-4D97-AF65-F5344CB8AC3E}">
        <p14:creationId xmlns:p14="http://schemas.microsoft.com/office/powerpoint/2010/main" val="9919130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1813A-53BC-4739-9592-F176F778818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A35423B-4198-458D-9F74-926043558BF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C755F87-93BD-4772-A5A7-E670B5F0A364}"/>
              </a:ext>
            </a:extLst>
          </p:cNvPr>
          <p:cNvSpPr>
            <a:spLocks noGrp="1"/>
          </p:cNvSpPr>
          <p:nvPr>
            <p:ph type="sldNum" sz="quarter" idx="12"/>
          </p:nvPr>
        </p:nvSpPr>
        <p:spPr/>
        <p:txBody>
          <a:bodyPr/>
          <a:lstStyle>
            <a:lvl1pPr>
              <a:defRPr/>
            </a:lvl1pPr>
          </a:lstStyle>
          <a:p>
            <a:pPr>
              <a:defRPr/>
            </a:pPr>
            <a:fld id="{E102027B-431D-47FF-B799-DF90922059AA}" type="slidenum">
              <a:rPr lang="en-US"/>
              <a:pPr>
                <a:defRPr/>
              </a:pPr>
              <a:t>‹#›</a:t>
            </a:fld>
            <a:endParaRPr lang="en-US"/>
          </a:p>
        </p:txBody>
      </p:sp>
    </p:spTree>
    <p:extLst>
      <p:ext uri="{BB962C8B-B14F-4D97-AF65-F5344CB8AC3E}">
        <p14:creationId xmlns:p14="http://schemas.microsoft.com/office/powerpoint/2010/main" val="13622160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012D-1114-4B36-AC28-E3F1A696C12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8ED3CE2-EF64-47C3-8C8B-C07D1CC028E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24C8EA5-6988-49F1-A386-1F919E7A5EDA}"/>
              </a:ext>
            </a:extLst>
          </p:cNvPr>
          <p:cNvSpPr>
            <a:spLocks noGrp="1"/>
          </p:cNvSpPr>
          <p:nvPr>
            <p:ph type="sldNum" sz="quarter" idx="12"/>
          </p:nvPr>
        </p:nvSpPr>
        <p:spPr/>
        <p:txBody>
          <a:bodyPr/>
          <a:lstStyle>
            <a:lvl1pPr>
              <a:defRPr/>
            </a:lvl1pPr>
          </a:lstStyle>
          <a:p>
            <a:pPr>
              <a:defRPr/>
            </a:pPr>
            <a:fld id="{2C00D04A-0A59-451B-A056-A709C195A309}" type="slidenum">
              <a:rPr lang="en-US"/>
              <a:pPr>
                <a:defRPr/>
              </a:pPr>
              <a:t>‹#›</a:t>
            </a:fld>
            <a:endParaRPr lang="en-US"/>
          </a:p>
        </p:txBody>
      </p:sp>
    </p:spTree>
    <p:extLst>
      <p:ext uri="{BB962C8B-B14F-4D97-AF65-F5344CB8AC3E}">
        <p14:creationId xmlns:p14="http://schemas.microsoft.com/office/powerpoint/2010/main" val="4552799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30215A-28B7-43CC-856B-B2730B4E4DBD}" type="slidenum">
              <a:rPr lang="en-US"/>
              <a:pPr>
                <a:defRPr/>
              </a:pPr>
              <a:t>‹#›</a:t>
            </a:fld>
            <a:endParaRPr lang="en-US"/>
          </a:p>
        </p:txBody>
      </p:sp>
    </p:spTree>
    <p:extLst>
      <p:ext uri="{BB962C8B-B14F-4D97-AF65-F5344CB8AC3E}">
        <p14:creationId xmlns:p14="http://schemas.microsoft.com/office/powerpoint/2010/main" val="22095011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lstStyle/>
          <a:p>
            <a:r>
              <a:rPr lang="en-US"/>
              <a:t>Click to edit Master title style</a:t>
            </a:r>
          </a:p>
        </p:txBody>
      </p:sp>
      <p:sp>
        <p:nvSpPr>
          <p:cNvPr id="3" name="Text Placeholder 2"/>
          <p:cNvSpPr>
            <a:spLocks noGrp="1"/>
          </p:cNvSpPr>
          <p:nvPr>
            <p:ph type="body" sz="half" idx="1"/>
          </p:nvPr>
        </p:nvSpPr>
        <p:spPr>
          <a:xfrm>
            <a:off x="457200" y="1524002"/>
            <a:ext cx="8229600" cy="4602163"/>
          </a:xfrm>
        </p:spPr>
        <p:txBody>
          <a:bodyPr/>
          <a:lstStyle>
            <a:lvl1pPr>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B7AF89-3000-4B8D-A5D7-D85EF35536F0}" type="slidenum">
              <a:rPr lang="en-US"/>
              <a:pPr>
                <a:defRPr/>
              </a:pPr>
              <a:t>‹#›</a:t>
            </a:fld>
            <a:endParaRPr lang="en-US"/>
          </a:p>
        </p:txBody>
      </p:sp>
    </p:spTree>
    <p:extLst>
      <p:ext uri="{BB962C8B-B14F-4D97-AF65-F5344CB8AC3E}">
        <p14:creationId xmlns:p14="http://schemas.microsoft.com/office/powerpoint/2010/main" val="22792192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010400" y="6400800"/>
            <a:ext cx="2133600" cy="457200"/>
          </a:xfrm>
        </p:spPr>
        <p:txBody>
          <a:bodyPr/>
          <a:lstStyle>
            <a:lvl1pPr>
              <a:defRPr sz="1800"/>
            </a:lvl1pPr>
          </a:lstStyle>
          <a:p>
            <a:pPr>
              <a:defRPr/>
            </a:pPr>
            <a:fld id="{9BE28B79-2EBA-42A2-ABB1-5DFCF2FE4C11}" type="slidenum">
              <a:rPr lang="en-US"/>
              <a:pPr>
                <a:defRPr/>
              </a:pPr>
              <a:t>‹#›</a:t>
            </a:fld>
            <a:endParaRPr lang="en-US" dirty="0"/>
          </a:p>
        </p:txBody>
      </p:sp>
    </p:spTree>
    <p:extLst>
      <p:ext uri="{BB962C8B-B14F-4D97-AF65-F5344CB8AC3E}">
        <p14:creationId xmlns:p14="http://schemas.microsoft.com/office/powerpoint/2010/main" val="1445474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2057400"/>
            <a:ext cx="8534400" cy="4343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3ABB1538-397D-4825-B51A-D31D2ADD9A3A}"/>
              </a:ext>
            </a:extLst>
          </p:cNvPr>
          <p:cNvSpPr>
            <a:spLocks noGrp="1" noChangeArrowheads="1"/>
          </p:cNvSpPr>
          <p:nvPr>
            <p:ph type="sldNum" sz="quarter" idx="10"/>
          </p:nvPr>
        </p:nvSpPr>
        <p:spPr/>
        <p:txBody>
          <a:bodyPr/>
          <a:lstStyle>
            <a:lvl3pPr lvl="2">
              <a:defRPr smtClean="0"/>
            </a:lvl3pPr>
          </a:lstStyle>
          <a:p>
            <a:pPr lvl="2">
              <a:defRPr/>
            </a:pPr>
            <a:fld id="{7AF45F36-A06A-4016-BF72-266D14CE0498}" type="slidenum">
              <a:rPr lang="en-US"/>
              <a:pPr lvl="2">
                <a:defRPr/>
              </a:pPr>
              <a:t>‹#›</a:t>
            </a:fld>
            <a:endParaRPr lang="en-US"/>
          </a:p>
        </p:txBody>
      </p:sp>
    </p:spTree>
    <p:extLst>
      <p:ext uri="{BB962C8B-B14F-4D97-AF65-F5344CB8AC3E}">
        <p14:creationId xmlns:p14="http://schemas.microsoft.com/office/powerpoint/2010/main" val="6005227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563816C-B6FE-4C2E-A101-21C5BA79C904}" type="slidenum">
              <a:rPr lang="en-US" altLang="en-US"/>
              <a:pPr/>
              <a:t>‹#›</a:t>
            </a:fld>
            <a:endParaRPr lang="en-US" altLang="en-US"/>
          </a:p>
        </p:txBody>
      </p:sp>
    </p:spTree>
    <p:extLst>
      <p:ext uri="{BB962C8B-B14F-4D97-AF65-F5344CB8AC3E}">
        <p14:creationId xmlns:p14="http://schemas.microsoft.com/office/powerpoint/2010/main" val="39302244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51B9830-B3A5-47B9-A712-A683CB0A49CD}" type="slidenum">
              <a:rPr lang="en-US" altLang="en-US"/>
              <a:pPr/>
              <a:t>‹#›</a:t>
            </a:fld>
            <a:endParaRPr lang="en-US" altLang="en-US"/>
          </a:p>
        </p:txBody>
      </p:sp>
    </p:spTree>
    <p:extLst>
      <p:ext uri="{BB962C8B-B14F-4D97-AF65-F5344CB8AC3E}">
        <p14:creationId xmlns:p14="http://schemas.microsoft.com/office/powerpoint/2010/main" val="41834201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674F3C-7B10-4406-90FB-AE15D9CC3421}" type="slidenum">
              <a:rPr lang="en-US" altLang="en-US"/>
              <a:pPr/>
              <a:t>‹#›</a:t>
            </a:fld>
            <a:endParaRPr lang="en-US" altLang="en-US"/>
          </a:p>
        </p:txBody>
      </p:sp>
    </p:spTree>
    <p:extLst>
      <p:ext uri="{BB962C8B-B14F-4D97-AF65-F5344CB8AC3E}">
        <p14:creationId xmlns:p14="http://schemas.microsoft.com/office/powerpoint/2010/main" val="163296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10F1-8704-4730-9301-4C6526C3349D}"/>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45EBA99-ED66-4114-A100-D72E778E4992}"/>
              </a:ext>
            </a:extLst>
          </p:cNvPr>
          <p:cNvSpPr>
            <a:spLocks noGrp="1" noChangeArrowheads="1"/>
          </p:cNvSpPr>
          <p:nvPr>
            <p:ph type="dt" sz="half" idx="10"/>
          </p:nvPr>
        </p:nvSpPr>
        <p:spPr>
          <a:ln/>
        </p:spPr>
        <p:txBody>
          <a:bodyPr/>
          <a:lstStyle>
            <a:lvl1pPr>
              <a:defRPr/>
            </a:lvl1pPr>
          </a:lstStyle>
          <a:p>
            <a:pPr>
              <a:defRPr/>
            </a:pPr>
            <a:fld id="{5121E8B0-ECFF-4575-B54F-CFDBFCC5D2FA}" type="datetime1">
              <a:rPr lang="en-US" altLang="en-US" smtClean="0"/>
              <a:t>4/21/2018</a:t>
            </a:fld>
            <a:endParaRPr lang="en-GB" altLang="en-US"/>
          </a:p>
        </p:txBody>
      </p:sp>
      <p:sp>
        <p:nvSpPr>
          <p:cNvPr id="4" name="Rectangle 5">
            <a:extLst>
              <a:ext uri="{FF2B5EF4-FFF2-40B4-BE49-F238E27FC236}">
                <a16:creationId xmlns:a16="http://schemas.microsoft.com/office/drawing/2014/main" id="{AE389106-906F-4C4C-B19C-0ED38ABA5F16}"/>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a:extLst>
              <a:ext uri="{FF2B5EF4-FFF2-40B4-BE49-F238E27FC236}">
                <a16:creationId xmlns:a16="http://schemas.microsoft.com/office/drawing/2014/main" id="{996BDC8E-279E-4ED3-90FE-53D6874D61B2}"/>
              </a:ext>
            </a:extLst>
          </p:cNvPr>
          <p:cNvSpPr>
            <a:spLocks noGrp="1" noChangeArrowheads="1"/>
          </p:cNvSpPr>
          <p:nvPr>
            <p:ph type="sldNum" sz="quarter" idx="12"/>
          </p:nvPr>
        </p:nvSpPr>
        <p:spPr>
          <a:ln/>
        </p:spPr>
        <p:txBody>
          <a:bodyPr/>
          <a:lstStyle>
            <a:lvl1pPr>
              <a:defRPr/>
            </a:lvl1pPr>
          </a:lstStyle>
          <a:p>
            <a:pPr>
              <a:defRPr/>
            </a:pPr>
            <a:fld id="{688B1C02-90AF-4F61-9970-D19DDFC1CA85}" type="slidenum">
              <a:rPr lang="en-GB" altLang="en-US"/>
              <a:pPr>
                <a:defRPr/>
              </a:pPr>
              <a:t>‹#›</a:t>
            </a:fld>
            <a:endParaRPr lang="en-GB" altLang="en-US" dirty="0"/>
          </a:p>
        </p:txBody>
      </p:sp>
    </p:spTree>
    <p:extLst>
      <p:ext uri="{BB962C8B-B14F-4D97-AF65-F5344CB8AC3E}">
        <p14:creationId xmlns:p14="http://schemas.microsoft.com/office/powerpoint/2010/main" val="30404294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B313394-0421-401A-8B7D-5431B8AE4395}" type="slidenum">
              <a:rPr lang="en-US" altLang="en-US"/>
              <a:pPr/>
              <a:t>‹#›</a:t>
            </a:fld>
            <a:endParaRPr lang="en-US" altLang="en-US"/>
          </a:p>
        </p:txBody>
      </p:sp>
    </p:spTree>
    <p:extLst>
      <p:ext uri="{BB962C8B-B14F-4D97-AF65-F5344CB8AC3E}">
        <p14:creationId xmlns:p14="http://schemas.microsoft.com/office/powerpoint/2010/main" val="26957882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F4647C63-C8E3-4881-A3F8-5029CE2D69C2}" type="slidenum">
              <a:rPr lang="en-US" altLang="en-US"/>
              <a:pPr/>
              <a:t>‹#›</a:t>
            </a:fld>
            <a:endParaRPr lang="en-US" altLang="en-US"/>
          </a:p>
        </p:txBody>
      </p:sp>
    </p:spTree>
    <p:extLst>
      <p:ext uri="{BB962C8B-B14F-4D97-AF65-F5344CB8AC3E}">
        <p14:creationId xmlns:p14="http://schemas.microsoft.com/office/powerpoint/2010/main" val="15318017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13808650-3535-4592-8DF9-4B970AF4CCFA}" type="slidenum">
              <a:rPr lang="en-US" altLang="en-US"/>
              <a:pPr/>
              <a:t>‹#›</a:t>
            </a:fld>
            <a:endParaRPr lang="en-US" altLang="en-US"/>
          </a:p>
        </p:txBody>
      </p:sp>
    </p:spTree>
    <p:extLst>
      <p:ext uri="{BB962C8B-B14F-4D97-AF65-F5344CB8AC3E}">
        <p14:creationId xmlns:p14="http://schemas.microsoft.com/office/powerpoint/2010/main" val="26402155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C153B4F-B49C-4510-87C1-9786BFA68A92}" type="slidenum">
              <a:rPr lang="en-US" altLang="en-US"/>
              <a:pPr/>
              <a:t>‹#›</a:t>
            </a:fld>
            <a:endParaRPr lang="en-US" altLang="en-US"/>
          </a:p>
        </p:txBody>
      </p:sp>
    </p:spTree>
    <p:extLst>
      <p:ext uri="{BB962C8B-B14F-4D97-AF65-F5344CB8AC3E}">
        <p14:creationId xmlns:p14="http://schemas.microsoft.com/office/powerpoint/2010/main" val="11713057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44BD6D5-E441-4A1E-B118-654C9905AF1C}" type="slidenum">
              <a:rPr lang="en-US" altLang="en-US"/>
              <a:pPr/>
              <a:t>‹#›</a:t>
            </a:fld>
            <a:endParaRPr lang="en-US" altLang="en-US"/>
          </a:p>
        </p:txBody>
      </p:sp>
    </p:spTree>
    <p:extLst>
      <p:ext uri="{BB962C8B-B14F-4D97-AF65-F5344CB8AC3E}">
        <p14:creationId xmlns:p14="http://schemas.microsoft.com/office/powerpoint/2010/main" val="4513088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9F393AE-2E3F-4207-B021-1385EB04279C}" type="slidenum">
              <a:rPr lang="en-US" altLang="en-US"/>
              <a:pPr/>
              <a:t>‹#›</a:t>
            </a:fld>
            <a:endParaRPr lang="en-US" altLang="en-US"/>
          </a:p>
        </p:txBody>
      </p:sp>
    </p:spTree>
    <p:extLst>
      <p:ext uri="{BB962C8B-B14F-4D97-AF65-F5344CB8AC3E}">
        <p14:creationId xmlns:p14="http://schemas.microsoft.com/office/powerpoint/2010/main" val="26350153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3B7840D-72E1-4332-A4C6-D4EAD4538E5A}" type="slidenum">
              <a:rPr lang="en-US" altLang="en-US"/>
              <a:pPr/>
              <a:t>‹#›</a:t>
            </a:fld>
            <a:endParaRPr lang="en-US" altLang="en-US"/>
          </a:p>
        </p:txBody>
      </p:sp>
    </p:spTree>
    <p:extLst>
      <p:ext uri="{BB962C8B-B14F-4D97-AF65-F5344CB8AC3E}">
        <p14:creationId xmlns:p14="http://schemas.microsoft.com/office/powerpoint/2010/main" val="20330672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23AC228-5637-4BD5-9B8E-571EF2845A7D}" type="slidenum">
              <a:rPr lang="en-US" altLang="en-US"/>
              <a:pPr/>
              <a:t>‹#›</a:t>
            </a:fld>
            <a:endParaRPr lang="en-US" altLang="en-US"/>
          </a:p>
        </p:txBody>
      </p:sp>
    </p:spTree>
    <p:extLst>
      <p:ext uri="{BB962C8B-B14F-4D97-AF65-F5344CB8AC3E}">
        <p14:creationId xmlns:p14="http://schemas.microsoft.com/office/powerpoint/2010/main" val="5086004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lstStyle/>
          <a:p>
            <a:r>
              <a:rPr lang="en-US"/>
              <a:t>Click to edit Master title style</a:t>
            </a:r>
          </a:p>
        </p:txBody>
      </p:sp>
      <p:sp>
        <p:nvSpPr>
          <p:cNvPr id="3" name="Content Placeholder 2"/>
          <p:cNvSpPr>
            <a:spLocks noGrp="1"/>
          </p:cNvSpPr>
          <p:nvPr>
            <p:ph sz="half" idx="1"/>
          </p:nvPr>
        </p:nvSpPr>
        <p:spPr>
          <a:xfrm>
            <a:off x="457200" y="1524004"/>
            <a:ext cx="8077200" cy="4602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b="0" i="0">
                <a:solidFill>
                  <a:srgbClr val="EEECE1">
                    <a:shade val="50000"/>
                    <a:satMod val="200000"/>
                  </a:srgbClr>
                </a:solidFill>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b="0" i="0">
                <a:solidFill>
                  <a:srgbClr val="EEECE1">
                    <a:shade val="50000"/>
                    <a:satMod val="200000"/>
                  </a:srgbClr>
                </a:solidFill>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B4B1A0"/>
                </a:solidFill>
                <a:cs typeface="Arial" panose="020B0604020202020204" pitchFamily="34" charset="0"/>
              </a:defRPr>
            </a:lvl1pPr>
          </a:lstStyle>
          <a:p>
            <a:fld id="{73891ED9-BCDF-470F-9917-17AEFA911B37}" type="slidenum">
              <a:rPr lang="en-US" altLang="en-US"/>
              <a:pPr/>
              <a:t>‹#›</a:t>
            </a:fld>
            <a:endParaRPr lang="en-US" altLang="en-US"/>
          </a:p>
        </p:txBody>
      </p:sp>
    </p:spTree>
    <p:extLst>
      <p:ext uri="{BB962C8B-B14F-4D97-AF65-F5344CB8AC3E}">
        <p14:creationId xmlns:p14="http://schemas.microsoft.com/office/powerpoint/2010/main" val="11473834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5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lstStyle/>
          <a:p>
            <a:r>
              <a:rPr lang="en-US"/>
              <a:t>Click to edit Master title style</a:t>
            </a:r>
          </a:p>
        </p:txBody>
      </p:sp>
      <p:sp>
        <p:nvSpPr>
          <p:cNvPr id="3" name="Text Placeholder 2"/>
          <p:cNvSpPr>
            <a:spLocks noGrp="1"/>
          </p:cNvSpPr>
          <p:nvPr>
            <p:ph type="body" sz="half" idx="1"/>
          </p:nvPr>
        </p:nvSpPr>
        <p:spPr>
          <a:xfrm>
            <a:off x="457200" y="1524004"/>
            <a:ext cx="8229600" cy="4602163"/>
          </a:xfrm>
        </p:spPr>
        <p:txBody>
          <a:bodyPr/>
          <a:lstStyle>
            <a:lvl1pPr>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b="0" i="0">
                <a:solidFill>
                  <a:srgbClr val="EEECE1">
                    <a:shade val="50000"/>
                    <a:satMod val="200000"/>
                  </a:srgbClr>
                </a:solidFill>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b="0" i="0">
                <a:solidFill>
                  <a:srgbClr val="EEECE1">
                    <a:shade val="50000"/>
                    <a:satMod val="200000"/>
                  </a:srgbClr>
                </a:solidFill>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solidFill>
                  <a:srgbClr val="B4B1A0"/>
                </a:solidFill>
                <a:cs typeface="Arial" panose="020B0604020202020204" pitchFamily="34" charset="0"/>
              </a:defRPr>
            </a:lvl1pPr>
          </a:lstStyle>
          <a:p>
            <a:fld id="{38BD2CD8-1D4F-4099-A0BD-6FF3032C2968}" type="slidenum">
              <a:rPr lang="en-US" altLang="en-US"/>
              <a:pPr/>
              <a:t>‹#›</a:t>
            </a:fld>
            <a:endParaRPr lang="en-US" altLang="en-US"/>
          </a:p>
        </p:txBody>
      </p:sp>
    </p:spTree>
    <p:extLst>
      <p:ext uri="{BB962C8B-B14F-4D97-AF65-F5344CB8AC3E}">
        <p14:creationId xmlns:p14="http://schemas.microsoft.com/office/powerpoint/2010/main" val="24758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700C73E-26FA-4346-B8B7-9910EFA5CE20}"/>
              </a:ext>
            </a:extLst>
          </p:cNvPr>
          <p:cNvSpPr>
            <a:spLocks noGrp="1" noChangeArrowheads="1"/>
          </p:cNvSpPr>
          <p:nvPr>
            <p:ph type="dt" sz="half" idx="10"/>
          </p:nvPr>
        </p:nvSpPr>
        <p:spPr>
          <a:ln/>
        </p:spPr>
        <p:txBody>
          <a:bodyPr/>
          <a:lstStyle>
            <a:lvl1pPr>
              <a:defRPr/>
            </a:lvl1pPr>
          </a:lstStyle>
          <a:p>
            <a:pPr>
              <a:defRPr/>
            </a:pPr>
            <a:fld id="{AB9DA0DE-7B4C-4FEF-81F4-A529C470B0AD}" type="datetime1">
              <a:rPr lang="en-US" altLang="en-US" smtClean="0"/>
              <a:t>4/21/2018</a:t>
            </a:fld>
            <a:endParaRPr lang="en-GB" altLang="en-US"/>
          </a:p>
        </p:txBody>
      </p:sp>
      <p:sp>
        <p:nvSpPr>
          <p:cNvPr id="3" name="Rectangle 5">
            <a:extLst>
              <a:ext uri="{FF2B5EF4-FFF2-40B4-BE49-F238E27FC236}">
                <a16:creationId xmlns:a16="http://schemas.microsoft.com/office/drawing/2014/main" id="{B3D58C64-AA6E-4E66-BFC0-1FC78D42A966}"/>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a:extLst>
              <a:ext uri="{FF2B5EF4-FFF2-40B4-BE49-F238E27FC236}">
                <a16:creationId xmlns:a16="http://schemas.microsoft.com/office/drawing/2014/main" id="{70F6E6DA-93F6-47D6-A7E2-1FBFF5E82F93}"/>
              </a:ext>
            </a:extLst>
          </p:cNvPr>
          <p:cNvSpPr>
            <a:spLocks noGrp="1" noChangeArrowheads="1"/>
          </p:cNvSpPr>
          <p:nvPr>
            <p:ph type="sldNum" sz="quarter" idx="12"/>
          </p:nvPr>
        </p:nvSpPr>
        <p:spPr>
          <a:ln/>
        </p:spPr>
        <p:txBody>
          <a:bodyPr/>
          <a:lstStyle>
            <a:lvl1pPr>
              <a:defRPr/>
            </a:lvl1pPr>
          </a:lstStyle>
          <a:p>
            <a:pPr>
              <a:defRPr/>
            </a:pPr>
            <a:fld id="{11047868-D82D-462F-A649-F62CCD85C6B5}" type="slidenum">
              <a:rPr lang="en-GB" altLang="en-US"/>
              <a:pPr>
                <a:defRPr/>
              </a:pPr>
              <a:t>‹#›</a:t>
            </a:fld>
            <a:endParaRPr lang="en-GB" altLang="en-US" dirty="0"/>
          </a:p>
        </p:txBody>
      </p:sp>
    </p:spTree>
    <p:extLst>
      <p:ext uri="{BB962C8B-B14F-4D97-AF65-F5344CB8AC3E}">
        <p14:creationId xmlns:p14="http://schemas.microsoft.com/office/powerpoint/2010/main" val="422273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017D-78E5-47A8-BF78-2BEDF43F7B4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486E2-BC3F-47D2-8911-47E929896EE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9DE2B5-ED17-425B-9F5B-68B081FE817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D0C2E72B-1B83-400C-983A-12CFB08F439F}"/>
              </a:ext>
            </a:extLst>
          </p:cNvPr>
          <p:cNvSpPr>
            <a:spLocks noGrp="1" noChangeArrowheads="1"/>
          </p:cNvSpPr>
          <p:nvPr>
            <p:ph type="dt" sz="half" idx="10"/>
          </p:nvPr>
        </p:nvSpPr>
        <p:spPr>
          <a:ln/>
        </p:spPr>
        <p:txBody>
          <a:bodyPr/>
          <a:lstStyle>
            <a:lvl1pPr>
              <a:defRPr/>
            </a:lvl1pPr>
          </a:lstStyle>
          <a:p>
            <a:pPr>
              <a:defRPr/>
            </a:pPr>
            <a:fld id="{A185D3CC-440D-4355-B0A2-CB2A455BEA4A}" type="datetime1">
              <a:rPr lang="en-US" altLang="en-US" smtClean="0"/>
              <a:t>4/21/2018</a:t>
            </a:fld>
            <a:endParaRPr lang="en-GB" altLang="en-US"/>
          </a:p>
        </p:txBody>
      </p:sp>
      <p:sp>
        <p:nvSpPr>
          <p:cNvPr id="6" name="Rectangle 5">
            <a:extLst>
              <a:ext uri="{FF2B5EF4-FFF2-40B4-BE49-F238E27FC236}">
                <a16:creationId xmlns:a16="http://schemas.microsoft.com/office/drawing/2014/main" id="{E8C18B00-BE41-474B-8D8F-AF1A38144191}"/>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a:extLst>
              <a:ext uri="{FF2B5EF4-FFF2-40B4-BE49-F238E27FC236}">
                <a16:creationId xmlns:a16="http://schemas.microsoft.com/office/drawing/2014/main" id="{93E5EAAE-954B-46DF-9F92-ABBAF341D748}"/>
              </a:ext>
            </a:extLst>
          </p:cNvPr>
          <p:cNvSpPr>
            <a:spLocks noGrp="1" noChangeArrowheads="1"/>
          </p:cNvSpPr>
          <p:nvPr>
            <p:ph type="sldNum" sz="quarter" idx="12"/>
          </p:nvPr>
        </p:nvSpPr>
        <p:spPr>
          <a:ln/>
        </p:spPr>
        <p:txBody>
          <a:bodyPr/>
          <a:lstStyle>
            <a:lvl1pPr>
              <a:defRPr/>
            </a:lvl1pPr>
          </a:lstStyle>
          <a:p>
            <a:pPr>
              <a:defRPr/>
            </a:pPr>
            <a:fld id="{1FB9A673-20EF-4F9A-8662-AE37CDCB5396}" type="slidenum">
              <a:rPr lang="en-GB" altLang="en-US"/>
              <a:pPr>
                <a:defRPr/>
              </a:pPr>
              <a:t>‹#›</a:t>
            </a:fld>
            <a:endParaRPr lang="en-GB" altLang="en-US" dirty="0"/>
          </a:p>
        </p:txBody>
      </p:sp>
    </p:spTree>
    <p:extLst>
      <p:ext uri="{BB962C8B-B14F-4D97-AF65-F5344CB8AC3E}">
        <p14:creationId xmlns:p14="http://schemas.microsoft.com/office/powerpoint/2010/main" val="280165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3C45-9065-4335-86F0-C1C1465B359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07D10C-5641-46D1-9BAC-046D90AA553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0A0FF5B2-A966-46DE-995C-162FB190B63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8F4431DF-9D6B-41E3-857D-F0C5562B08CF}"/>
              </a:ext>
            </a:extLst>
          </p:cNvPr>
          <p:cNvSpPr>
            <a:spLocks noGrp="1" noChangeArrowheads="1"/>
          </p:cNvSpPr>
          <p:nvPr>
            <p:ph type="dt" sz="half" idx="10"/>
          </p:nvPr>
        </p:nvSpPr>
        <p:spPr>
          <a:ln/>
        </p:spPr>
        <p:txBody>
          <a:bodyPr/>
          <a:lstStyle>
            <a:lvl1pPr>
              <a:defRPr/>
            </a:lvl1pPr>
          </a:lstStyle>
          <a:p>
            <a:pPr>
              <a:defRPr/>
            </a:pPr>
            <a:fld id="{19430327-DD0D-45BD-A69E-22F305B14816}" type="datetime1">
              <a:rPr lang="en-US" altLang="en-US" smtClean="0"/>
              <a:t>4/21/2018</a:t>
            </a:fld>
            <a:endParaRPr lang="en-GB" altLang="en-US"/>
          </a:p>
        </p:txBody>
      </p:sp>
      <p:sp>
        <p:nvSpPr>
          <p:cNvPr id="6" name="Rectangle 5">
            <a:extLst>
              <a:ext uri="{FF2B5EF4-FFF2-40B4-BE49-F238E27FC236}">
                <a16:creationId xmlns:a16="http://schemas.microsoft.com/office/drawing/2014/main" id="{FCFF9177-E804-424D-813E-BD035F76B638}"/>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a:extLst>
              <a:ext uri="{FF2B5EF4-FFF2-40B4-BE49-F238E27FC236}">
                <a16:creationId xmlns:a16="http://schemas.microsoft.com/office/drawing/2014/main" id="{85B5C9EB-393E-41CD-8ECF-21A0909A5C86}"/>
              </a:ext>
            </a:extLst>
          </p:cNvPr>
          <p:cNvSpPr>
            <a:spLocks noGrp="1" noChangeArrowheads="1"/>
          </p:cNvSpPr>
          <p:nvPr>
            <p:ph type="sldNum" sz="quarter" idx="12"/>
          </p:nvPr>
        </p:nvSpPr>
        <p:spPr>
          <a:ln/>
        </p:spPr>
        <p:txBody>
          <a:bodyPr/>
          <a:lstStyle>
            <a:lvl1pPr>
              <a:defRPr/>
            </a:lvl1pPr>
          </a:lstStyle>
          <a:p>
            <a:pPr>
              <a:defRPr/>
            </a:pPr>
            <a:fld id="{08BC6B31-507F-4881-B9A1-8572BD2CB126}" type="slidenum">
              <a:rPr lang="en-GB" altLang="en-US"/>
              <a:pPr>
                <a:defRPr/>
              </a:pPr>
              <a:t>‹#›</a:t>
            </a:fld>
            <a:endParaRPr lang="en-GB" altLang="en-US" dirty="0"/>
          </a:p>
        </p:txBody>
      </p:sp>
    </p:spTree>
    <p:extLst>
      <p:ext uri="{BB962C8B-B14F-4D97-AF65-F5344CB8AC3E}">
        <p14:creationId xmlns:p14="http://schemas.microsoft.com/office/powerpoint/2010/main" val="201226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5" Type="http://schemas.openxmlformats.org/officeDocument/2006/relationships/theme" Target="../theme/theme7.xml"/><Relationship Id="rId4" Type="http://schemas.openxmlformats.org/officeDocument/2006/relationships/slideLayout" Target="../slideLayouts/slideLayout5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D0B9874-A850-49C9-AEF0-E852B0C89F60}"/>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EF492BD0-FBBD-4E4C-B0C6-065B065E2B83}"/>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9ECCDA1A-DD5E-43C5-A4EE-436CAC7B432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81A6AED1-EB05-4A02-8513-4A43F32A0E06}" type="datetime1">
              <a:rPr lang="en-US" altLang="en-US" smtClean="0"/>
              <a:t>4/21/2018</a:t>
            </a:fld>
            <a:endParaRPr lang="en-GB" altLang="en-US"/>
          </a:p>
        </p:txBody>
      </p:sp>
      <p:sp>
        <p:nvSpPr>
          <p:cNvPr id="1029" name="Rectangle 5">
            <a:extLst>
              <a:ext uri="{FF2B5EF4-FFF2-40B4-BE49-F238E27FC236}">
                <a16:creationId xmlns:a16="http://schemas.microsoft.com/office/drawing/2014/main" id="{6D36DF04-328B-4E67-A421-2578ABDE37A0}"/>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GB" altLang="en-US"/>
          </a:p>
        </p:txBody>
      </p:sp>
      <p:sp>
        <p:nvSpPr>
          <p:cNvPr id="1030" name="Rectangle 6">
            <a:extLst>
              <a:ext uri="{FF2B5EF4-FFF2-40B4-BE49-F238E27FC236}">
                <a16:creationId xmlns:a16="http://schemas.microsoft.com/office/drawing/2014/main" id="{C50FD09A-6ECB-48C2-99F9-D9DE41ECACBD}"/>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619B828-FB21-4FAD-A032-FE5AD28EC773}"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sldLayoutIdLst>
    <p:sldLayoutId id="2147484307" r:id="rId1"/>
    <p:sldLayoutId id="2147484308" r:id="rId2"/>
    <p:sldLayoutId id="2147484309" r:id="rId3"/>
    <p:sldLayoutId id="2147484310" r:id="rId4"/>
    <p:sldLayoutId id="2147484311" r:id="rId5"/>
    <p:sldLayoutId id="2147484312" r:id="rId6"/>
    <p:sldLayoutId id="2147484313" r:id="rId7"/>
    <p:sldLayoutId id="2147484314" r:id="rId8"/>
    <p:sldLayoutId id="2147484315" r:id="rId9"/>
    <p:sldLayoutId id="2147484316" r:id="rId10"/>
    <p:sldLayoutId id="2147484317"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397A0B4-269C-40B8-A08D-14683767DF9A}"/>
              </a:ext>
            </a:extLst>
          </p:cNvPr>
          <p:cNvSpPr>
            <a:spLocks noGrp="1" noChangeArrowheads="1"/>
          </p:cNvSpPr>
          <p:nvPr>
            <p:ph type="title"/>
          </p:nvPr>
        </p:nvSpPr>
        <p:spPr bwMode="auto">
          <a:xfrm>
            <a:off x="0" y="0"/>
            <a:ext cx="914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99120E1A-2BD3-4B8D-A022-E44F32667807}"/>
              </a:ext>
            </a:extLst>
          </p:cNvPr>
          <p:cNvSpPr>
            <a:spLocks noGrp="1" noChangeArrowheads="1"/>
          </p:cNvSpPr>
          <p:nvPr>
            <p:ph type="body" idx="1"/>
          </p:nvPr>
        </p:nvSpPr>
        <p:spPr bwMode="auto">
          <a:xfrm>
            <a:off x="457200" y="1524000"/>
            <a:ext cx="7696200"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25636" name="Rectangle 4">
            <a:extLst>
              <a:ext uri="{FF2B5EF4-FFF2-40B4-BE49-F238E27FC236}">
                <a16:creationId xmlns:a16="http://schemas.microsoft.com/office/drawing/2014/main" id="{4D5DFF05-7149-463C-B294-1948661441F2}"/>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fld id="{9D318DAC-9A1C-42DD-918A-D2D440F64AF4}" type="datetime1">
              <a:rPr lang="en-US" smtClean="0"/>
              <a:t>4/21/2018</a:t>
            </a:fld>
            <a:endParaRPr lang="en-US"/>
          </a:p>
        </p:txBody>
      </p:sp>
      <p:sp>
        <p:nvSpPr>
          <p:cNvPr id="325637" name="Rectangle 5">
            <a:extLst>
              <a:ext uri="{FF2B5EF4-FFF2-40B4-BE49-F238E27FC236}">
                <a16:creationId xmlns:a16="http://schemas.microsoft.com/office/drawing/2014/main" id="{63121407-31A9-4560-8155-F7F47CF41B0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325638" name="Rectangle 6">
            <a:extLst>
              <a:ext uri="{FF2B5EF4-FFF2-40B4-BE49-F238E27FC236}">
                <a16:creationId xmlns:a16="http://schemas.microsoft.com/office/drawing/2014/main" id="{B021372D-3F87-4064-9FDB-EA8DF91B07B5}"/>
              </a:ext>
            </a:extLst>
          </p:cNvPr>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F6BDA2F2-147E-4017-8EC4-69B95F73FE2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18" r:id="rId1"/>
    <p:sldLayoutId id="2147484319" r:id="rId2"/>
    <p:sldLayoutId id="2147484343"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C50F03C4-AEDB-46CB-B3AE-79F3E921A692}"/>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DA05BCC9-3BCC-4517-B19B-E7257A22CB8F}"/>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DD95CCE-1A94-4636-8F13-3E75C81B1EB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63B86FB3-162E-4BAF-A1C3-930765685597}" type="datetime1">
              <a:rPr lang="en-US" smtClean="0"/>
              <a:t>4/21/2018</a:t>
            </a:fld>
            <a:endParaRPr lang="en-US"/>
          </a:p>
        </p:txBody>
      </p:sp>
      <p:sp>
        <p:nvSpPr>
          <p:cNvPr id="5" name="Footer Placeholder 4">
            <a:extLst>
              <a:ext uri="{FF2B5EF4-FFF2-40B4-BE49-F238E27FC236}">
                <a16:creationId xmlns:a16="http://schemas.microsoft.com/office/drawing/2014/main" id="{3A03B3E5-5DFF-413C-86EB-9D41C2CDA50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F86F5D7A-C21C-42A7-8965-FF31FB91648A}"/>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0FE0C002-DB6A-4B49-8D96-D6856E0CD85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B7E6307-0867-4CCB-B469-D73AC363C60F}"/>
              </a:ext>
            </a:extLst>
          </p:cNvPr>
          <p:cNvSpPr>
            <a:spLocks noGrp="1" noChangeArrowheads="1"/>
          </p:cNvSpPr>
          <p:nvPr>
            <p:ph type="title"/>
          </p:nvPr>
        </p:nvSpPr>
        <p:spPr bwMode="auto">
          <a:xfrm>
            <a:off x="0" y="0"/>
            <a:ext cx="914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FD7FC911-3A6C-431A-9F0A-5A300C66E13A}"/>
              </a:ext>
            </a:extLst>
          </p:cNvPr>
          <p:cNvSpPr>
            <a:spLocks noGrp="1" noChangeArrowheads="1"/>
          </p:cNvSpPr>
          <p:nvPr>
            <p:ph type="body" idx="1"/>
          </p:nvPr>
        </p:nvSpPr>
        <p:spPr bwMode="auto">
          <a:xfrm>
            <a:off x="457200" y="1524002"/>
            <a:ext cx="7696200"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25636" name="Rectangle 4">
            <a:extLst>
              <a:ext uri="{FF2B5EF4-FFF2-40B4-BE49-F238E27FC236}">
                <a16:creationId xmlns:a16="http://schemas.microsoft.com/office/drawing/2014/main" id="{4D5DFF05-7149-463C-B294-1948661441F2}"/>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50">
                <a:latin typeface="Arial" charset="0"/>
              </a:defRPr>
            </a:lvl1pPr>
          </a:lstStyle>
          <a:p>
            <a:pPr>
              <a:defRPr/>
            </a:pPr>
            <a:endParaRPr lang="en-US"/>
          </a:p>
        </p:txBody>
      </p:sp>
      <p:sp>
        <p:nvSpPr>
          <p:cNvPr id="325637" name="Rectangle 5">
            <a:extLst>
              <a:ext uri="{FF2B5EF4-FFF2-40B4-BE49-F238E27FC236}">
                <a16:creationId xmlns:a16="http://schemas.microsoft.com/office/drawing/2014/main" id="{63121407-31A9-4560-8155-F7F47CF41B0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50">
                <a:latin typeface="Arial" charset="0"/>
              </a:defRPr>
            </a:lvl1pPr>
          </a:lstStyle>
          <a:p>
            <a:pPr>
              <a:defRPr/>
            </a:pPr>
            <a:endParaRPr lang="en-US"/>
          </a:p>
        </p:txBody>
      </p:sp>
      <p:sp>
        <p:nvSpPr>
          <p:cNvPr id="325638" name="Rectangle 6">
            <a:extLst>
              <a:ext uri="{FF2B5EF4-FFF2-40B4-BE49-F238E27FC236}">
                <a16:creationId xmlns:a16="http://schemas.microsoft.com/office/drawing/2014/main" id="{B021372D-3F87-4064-9FDB-EA8DF91B07B5}"/>
              </a:ext>
            </a:extLst>
          </p:cNvPr>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50">
                <a:latin typeface="Arial" charset="0"/>
              </a:defRPr>
            </a:lvl1pPr>
          </a:lstStyle>
          <a:p>
            <a:pPr>
              <a:defRPr/>
            </a:pPr>
            <a:fld id="{4B386E4D-9597-49EF-9328-FA284DCFD29B}" type="slidenum">
              <a:rPr lang="en-US"/>
              <a:pPr>
                <a:defRPr/>
              </a:pPr>
              <a:t>‹#›</a:t>
            </a:fld>
            <a:endParaRPr lang="en-US"/>
          </a:p>
        </p:txBody>
      </p:sp>
    </p:spTree>
    <p:extLst>
      <p:ext uri="{BB962C8B-B14F-4D97-AF65-F5344CB8AC3E}">
        <p14:creationId xmlns:p14="http://schemas.microsoft.com/office/powerpoint/2010/main" val="2180090229"/>
      </p:ext>
    </p:extLst>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Lst>
  <p:hf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cs typeface="+mn-cs"/>
              </a:defRPr>
            </a:lvl1pPr>
          </a:lstStyle>
          <a:p>
            <a:pPr>
              <a:defRPr/>
            </a:pPr>
            <a:fld id="{8F8AE338-AFDE-4231-9555-2B45B1975C35}" type="datetime1">
              <a:rPr lang="en-US" smtClean="0">
                <a:solidFill>
                  <a:prstClr val="black">
                    <a:tint val="75000"/>
                  </a:prstClr>
                </a:solidFill>
              </a:rPr>
              <a:t>4/21/2018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Calibri" panose="020F0502020204030204" pitchFamily="34" charset="0"/>
              </a:defRPr>
            </a:lvl1pPr>
          </a:lstStyle>
          <a:p>
            <a:pPr fontAlgn="base">
              <a:spcBef>
                <a:spcPct val="0"/>
              </a:spcBef>
              <a:spcAft>
                <a:spcPct val="0"/>
              </a:spcAft>
              <a:defRPr/>
            </a:pPr>
            <a:fld id="{9D0400DA-60C4-4128-B249-B8888ECFF010}" type="slidenum">
              <a:rPr lang="en-US" altLang="en-US">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3590334623"/>
      </p:ext>
    </p:extLst>
  </p:cSld>
  <p:clrMap bg1="lt1" tx1="dk1" bg2="lt2" tx2="dk2" accent1="accent1" accent2="accent2" accent3="accent3" accent4="accent4" accent5="accent5" accent6="accent6" hlink="hlink" folHlink="folHlink"/>
  <p:sldLayoutIdLst>
    <p:sldLayoutId id="2147484373" r:id="rId1"/>
    <p:sldLayoutId id="2147484374" r:id="rId2"/>
    <p:sldLayoutId id="2147484375" r:id="rId3"/>
    <p:sldLayoutId id="2147484376" r:id="rId4"/>
    <p:sldLayoutId id="2147484377" r:id="rId5"/>
    <p:sldLayoutId id="2147484378" r:id="rId6"/>
    <p:sldLayoutId id="2147484379" r:id="rId7"/>
    <p:sldLayoutId id="2147484380" r:id="rId8"/>
    <p:sldLayoutId id="2147484381" r:id="rId9"/>
    <p:sldLayoutId id="2147484382" r:id="rId10"/>
    <p:sldLayoutId id="2147484383" r:id="rId11"/>
    <p:sldLayoutId id="2147484384" r:id="rId12"/>
    <p:sldLayoutId id="2147484385" r:id="rId13"/>
  </p:sldLayoutIdLst>
  <p:hf hdr="0" ft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defRPr>
      </a:lvl2pPr>
      <a:lvl3pPr algn="ctr" rtl="0" eaLnBrk="0" fontAlgn="base" hangingPunct="0">
        <a:spcBef>
          <a:spcPct val="0"/>
        </a:spcBef>
        <a:spcAft>
          <a:spcPct val="0"/>
        </a:spcAft>
        <a:defRPr sz="3300">
          <a:solidFill>
            <a:schemeClr val="tx1"/>
          </a:solidFill>
          <a:latin typeface="Calibri" pitchFamily="34" charset="0"/>
        </a:defRPr>
      </a:lvl3pPr>
      <a:lvl4pPr algn="ctr" rtl="0" eaLnBrk="0" fontAlgn="base" hangingPunct="0">
        <a:spcBef>
          <a:spcPct val="0"/>
        </a:spcBef>
        <a:spcAft>
          <a:spcPct val="0"/>
        </a:spcAft>
        <a:defRPr sz="3300">
          <a:solidFill>
            <a:schemeClr val="tx1"/>
          </a:solidFill>
          <a:latin typeface="Calibri" pitchFamily="34" charset="0"/>
        </a:defRPr>
      </a:lvl4pPr>
      <a:lvl5pPr algn="ctr" rtl="0" eaLnBrk="0" fontAlgn="base" hangingPunct="0">
        <a:spcBef>
          <a:spcPct val="0"/>
        </a:spcBef>
        <a:spcAft>
          <a:spcPct val="0"/>
        </a:spcAft>
        <a:defRPr sz="3300">
          <a:solidFill>
            <a:schemeClr val="tx1"/>
          </a:solidFill>
          <a:latin typeface="Calibri" pitchFamily="34" charset="0"/>
        </a:defRPr>
      </a:lvl5pPr>
      <a:lvl6pPr marL="342900" algn="ctr" rtl="0" fontAlgn="base">
        <a:spcBef>
          <a:spcPct val="0"/>
        </a:spcBef>
        <a:spcAft>
          <a:spcPct val="0"/>
        </a:spcAft>
        <a:defRPr sz="3300">
          <a:solidFill>
            <a:schemeClr val="tx1"/>
          </a:solidFill>
          <a:latin typeface="Calibri" pitchFamily="34" charset="0"/>
        </a:defRPr>
      </a:lvl6pPr>
      <a:lvl7pPr marL="685800" algn="ctr" rtl="0" fontAlgn="base">
        <a:spcBef>
          <a:spcPct val="0"/>
        </a:spcBef>
        <a:spcAft>
          <a:spcPct val="0"/>
        </a:spcAft>
        <a:defRPr sz="3300">
          <a:solidFill>
            <a:schemeClr val="tx1"/>
          </a:solidFill>
          <a:latin typeface="Calibri" pitchFamily="34" charset="0"/>
        </a:defRPr>
      </a:lvl7pPr>
      <a:lvl8pPr marL="1028700" algn="ctr" rtl="0" fontAlgn="base">
        <a:spcBef>
          <a:spcPct val="0"/>
        </a:spcBef>
        <a:spcAft>
          <a:spcPct val="0"/>
        </a:spcAft>
        <a:defRPr sz="3300">
          <a:solidFill>
            <a:schemeClr val="tx1"/>
          </a:solidFill>
          <a:latin typeface="Calibri" pitchFamily="34" charset="0"/>
        </a:defRPr>
      </a:lvl8pPr>
      <a:lvl9pPr marL="1371600" algn="ctr" rtl="0" fontAlgn="base">
        <a:spcBef>
          <a:spcPct val="0"/>
        </a:spcBef>
        <a:spcAft>
          <a:spcPct val="0"/>
        </a:spcAft>
        <a:defRPr sz="3300">
          <a:solidFill>
            <a:schemeClr val="tx1"/>
          </a:solidFill>
          <a:latin typeface="Calibri" pitchFamily="34"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F5135DFE-2166-4E3F-B339-C03EC998DDD5}"/>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EFB229C6-850F-45D9-8705-51A1F95B8234}"/>
              </a:ext>
            </a:extLst>
          </p:cNvPr>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DD95CCE-1A94-4636-8F13-3E75C81B1EBA}"/>
              </a:ext>
            </a:extLst>
          </p:cNvPr>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3A03B3E5-5DFF-413C-86EB-9D41C2CDA505}"/>
              </a:ext>
            </a:extLst>
          </p:cNvPr>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F86F5D7A-C21C-42A7-8965-FF31FB91648A}"/>
              </a:ext>
            </a:extLst>
          </p:cNvPr>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a:defRPr/>
            </a:pPr>
            <a:fld id="{97C7E931-52F6-4CA5-B87A-CFAC6B361D5D}" type="slidenum">
              <a:rPr lang="en-US"/>
              <a:pPr>
                <a:defRPr/>
              </a:pPr>
              <a:t>‹#›</a:t>
            </a:fld>
            <a:endParaRPr lang="en-US"/>
          </a:p>
        </p:txBody>
      </p:sp>
    </p:spTree>
    <p:extLst>
      <p:ext uri="{BB962C8B-B14F-4D97-AF65-F5344CB8AC3E}">
        <p14:creationId xmlns:p14="http://schemas.microsoft.com/office/powerpoint/2010/main" val="187974108"/>
      </p:ext>
    </p:extLst>
  </p:cSld>
  <p:clrMap bg1="lt1" tx1="dk1" bg2="lt2" tx2="dk2" accent1="accent1" accent2="accent2" accent3="accent3" accent4="accent4" accent5="accent5" accent6="accent6" hlink="hlink" folHlink="folHlink"/>
  <p:sldLayoutIdLst>
    <p:sldLayoutId id="2147484387" r:id="rId1"/>
    <p:sldLayoutId id="2147484388" r:id="rId2"/>
    <p:sldLayoutId id="2147484389" r:id="rId3"/>
    <p:sldLayoutId id="2147484390" r:id="rId4"/>
    <p:sldLayoutId id="2147484391" r:id="rId5"/>
    <p:sldLayoutId id="2147484392" r:id="rId6"/>
    <p:sldLayoutId id="2147484393" r:id="rId7"/>
    <p:sldLayoutId id="2147484394" r:id="rId8"/>
    <p:sldLayoutId id="2147484395" r:id="rId9"/>
    <p:sldLayoutId id="2147484396" r:id="rId10"/>
    <p:sldLayoutId id="2147484397" r:id="rId11"/>
  </p:sldLayoutIdLst>
  <p:hf hdr="0" ft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fontAlgn="base">
        <a:spcBef>
          <a:spcPct val="0"/>
        </a:spcBef>
        <a:spcAft>
          <a:spcPct val="0"/>
        </a:spcAft>
        <a:defRPr sz="3300">
          <a:solidFill>
            <a:schemeClr val="tx1"/>
          </a:solidFill>
          <a:latin typeface="Calibri" panose="020F0502020204030204" pitchFamily="34" charset="0"/>
        </a:defRPr>
      </a:lvl6pPr>
      <a:lvl7pPr marL="685800" algn="ctr" rtl="0" fontAlgn="base">
        <a:spcBef>
          <a:spcPct val="0"/>
        </a:spcBef>
        <a:spcAft>
          <a:spcPct val="0"/>
        </a:spcAft>
        <a:defRPr sz="3300">
          <a:solidFill>
            <a:schemeClr val="tx1"/>
          </a:solidFill>
          <a:latin typeface="Calibri" panose="020F0502020204030204" pitchFamily="34" charset="0"/>
        </a:defRPr>
      </a:lvl7pPr>
      <a:lvl8pPr marL="1028700" algn="ctr" rtl="0" fontAlgn="base">
        <a:spcBef>
          <a:spcPct val="0"/>
        </a:spcBef>
        <a:spcAft>
          <a:spcPct val="0"/>
        </a:spcAft>
        <a:defRPr sz="3300">
          <a:solidFill>
            <a:schemeClr val="tx1"/>
          </a:solidFill>
          <a:latin typeface="Calibri" panose="020F0502020204030204" pitchFamily="34" charset="0"/>
        </a:defRPr>
      </a:lvl8pPr>
      <a:lvl9pPr marL="1371600" algn="ctr" rtl="0" fontAlgn="base">
        <a:spcBef>
          <a:spcPct val="0"/>
        </a:spcBef>
        <a:spcAft>
          <a:spcPct val="0"/>
        </a:spcAft>
        <a:defRPr sz="3300">
          <a:solidFill>
            <a:schemeClr val="tx1"/>
          </a:solidFill>
          <a:latin typeface="Calibri" panose="020F0502020204030204" pitchFamily="34"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524002"/>
            <a:ext cx="7696200"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256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50">
                <a:latin typeface="Arial" charset="0"/>
              </a:defRPr>
            </a:lvl1pPr>
          </a:lstStyle>
          <a:p>
            <a:pPr>
              <a:defRPr/>
            </a:pPr>
            <a:endParaRPr lang="en-US"/>
          </a:p>
        </p:txBody>
      </p:sp>
      <p:sp>
        <p:nvSpPr>
          <p:cNvPr id="3256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50">
                <a:latin typeface="Arial" charset="0"/>
              </a:defRPr>
            </a:lvl1pPr>
          </a:lstStyle>
          <a:p>
            <a:pPr>
              <a:defRPr/>
            </a:pPr>
            <a:endParaRPr lang="en-US"/>
          </a:p>
        </p:txBody>
      </p:sp>
      <p:sp>
        <p:nvSpPr>
          <p:cNvPr id="325638"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50">
                <a:latin typeface="Arial" charset="0"/>
              </a:defRPr>
            </a:lvl1pPr>
          </a:lstStyle>
          <a:p>
            <a:pPr>
              <a:defRPr/>
            </a:pPr>
            <a:fld id="{C8D41B91-2860-4CB2-9CFB-92955C71A58A}" type="slidenum">
              <a:rPr lang="en-US"/>
              <a:pPr>
                <a:defRPr/>
              </a:pPr>
              <a:t>‹#›</a:t>
            </a:fld>
            <a:endParaRPr lang="en-US"/>
          </a:p>
        </p:txBody>
      </p:sp>
    </p:spTree>
    <p:extLst>
      <p:ext uri="{BB962C8B-B14F-4D97-AF65-F5344CB8AC3E}">
        <p14:creationId xmlns:p14="http://schemas.microsoft.com/office/powerpoint/2010/main" val="3578918534"/>
      </p:ext>
    </p:extLst>
  </p:cSld>
  <p:clrMap bg1="lt1" tx1="dk1" bg2="lt2" tx2="dk2" accent1="accent1" accent2="accent2" accent3="accent3" accent4="accent4" accent5="accent5" accent6="accent6" hlink="hlink" folHlink="folHlink"/>
  <p:sldLayoutIdLst>
    <p:sldLayoutId id="2147484400" r:id="rId1"/>
    <p:sldLayoutId id="2147484401" r:id="rId2"/>
    <p:sldLayoutId id="2147484402" r:id="rId3"/>
    <p:sldLayoutId id="2147484403" r:id="rId4"/>
  </p:sldLayoutIdLst>
  <p:hf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fontAlgn="auto">
              <a:spcBef>
                <a:spcPts val="0"/>
              </a:spcBef>
              <a:spcAft>
                <a:spcPts val="0"/>
              </a:spcAft>
              <a:defRPr sz="675">
                <a:solidFill>
                  <a:prstClr val="black">
                    <a:tint val="75000"/>
                  </a:prstClr>
                </a:solidFill>
                <a:latin typeface="+mn-lt"/>
                <a:cs typeface="+mn-cs"/>
              </a:defRPr>
            </a:lvl1pPr>
          </a:lstStyle>
          <a:p>
            <a:pPr>
              <a:defRPr/>
            </a:pPr>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fontAlgn="auto">
              <a:spcBef>
                <a:spcPts val="0"/>
              </a:spcBef>
              <a:spcAft>
                <a:spcPts val="0"/>
              </a:spcAft>
              <a:defRPr sz="675">
                <a:solidFill>
                  <a:prstClr val="black">
                    <a:tint val="75000"/>
                  </a:prst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675">
                <a:solidFill>
                  <a:srgbClr val="898989"/>
                </a:solidFill>
                <a:latin typeface="Calibri" panose="020F0502020204030204" pitchFamily="34" charset="0"/>
              </a:defRPr>
            </a:lvl1pPr>
          </a:lstStyle>
          <a:p>
            <a:pPr fontAlgn="base">
              <a:spcBef>
                <a:spcPct val="0"/>
              </a:spcBef>
              <a:spcAft>
                <a:spcPct val="0"/>
              </a:spcAft>
            </a:pPr>
            <a:fld id="{6310236A-C02A-4115-827E-0DA439E40722}" type="slidenum">
              <a:rPr lang="en-US" altLang="en-US" smtClean="0"/>
              <a:pPr fontAlgn="base">
                <a:spcBef>
                  <a:spcPct val="0"/>
                </a:spcBef>
                <a:spcAft>
                  <a:spcPct val="0"/>
                </a:spcAft>
              </a:pPr>
              <a:t>‹#›</a:t>
            </a:fld>
            <a:endParaRPr lang="en-US" altLang="en-US"/>
          </a:p>
        </p:txBody>
      </p:sp>
    </p:spTree>
    <p:extLst>
      <p:ext uri="{BB962C8B-B14F-4D97-AF65-F5344CB8AC3E}">
        <p14:creationId xmlns:p14="http://schemas.microsoft.com/office/powerpoint/2010/main" val="182662701"/>
      </p:ext>
    </p:extLst>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 id="2147484416" r:id="rId12"/>
    <p:sldLayoutId id="2147484417" r:id="rId13"/>
  </p:sldLayoutIdLst>
  <p:hf hdr="0" ftr="0" dt="0"/>
  <p:txStyles>
    <p:titleStyle>
      <a:lvl1pPr algn="ctr" rtl="0" eaLnBrk="0" fontAlgn="base" hangingPunct="0">
        <a:spcBef>
          <a:spcPct val="0"/>
        </a:spcBef>
        <a:spcAft>
          <a:spcPct val="0"/>
        </a:spcAft>
        <a:defRPr sz="2475" kern="1200">
          <a:solidFill>
            <a:schemeClr val="tx1"/>
          </a:solidFill>
          <a:latin typeface="+mj-lt"/>
          <a:ea typeface="+mj-ea"/>
          <a:cs typeface="+mj-cs"/>
        </a:defRPr>
      </a:lvl1pPr>
      <a:lvl2pPr algn="ctr" rtl="0" eaLnBrk="0" fontAlgn="base" hangingPunct="0">
        <a:spcBef>
          <a:spcPct val="0"/>
        </a:spcBef>
        <a:spcAft>
          <a:spcPct val="0"/>
        </a:spcAft>
        <a:defRPr sz="2475">
          <a:solidFill>
            <a:schemeClr val="tx1"/>
          </a:solidFill>
          <a:latin typeface="Calibri" pitchFamily="34" charset="0"/>
        </a:defRPr>
      </a:lvl2pPr>
      <a:lvl3pPr algn="ctr" rtl="0" eaLnBrk="0" fontAlgn="base" hangingPunct="0">
        <a:spcBef>
          <a:spcPct val="0"/>
        </a:spcBef>
        <a:spcAft>
          <a:spcPct val="0"/>
        </a:spcAft>
        <a:defRPr sz="2475">
          <a:solidFill>
            <a:schemeClr val="tx1"/>
          </a:solidFill>
          <a:latin typeface="Calibri" pitchFamily="34" charset="0"/>
        </a:defRPr>
      </a:lvl3pPr>
      <a:lvl4pPr algn="ctr" rtl="0" eaLnBrk="0" fontAlgn="base" hangingPunct="0">
        <a:spcBef>
          <a:spcPct val="0"/>
        </a:spcBef>
        <a:spcAft>
          <a:spcPct val="0"/>
        </a:spcAft>
        <a:defRPr sz="2475">
          <a:solidFill>
            <a:schemeClr val="tx1"/>
          </a:solidFill>
          <a:latin typeface="Calibri" pitchFamily="34" charset="0"/>
        </a:defRPr>
      </a:lvl4pPr>
      <a:lvl5pPr algn="ctr" rtl="0" eaLnBrk="0" fontAlgn="base" hangingPunct="0">
        <a:spcBef>
          <a:spcPct val="0"/>
        </a:spcBef>
        <a:spcAft>
          <a:spcPct val="0"/>
        </a:spcAft>
        <a:defRPr sz="2475">
          <a:solidFill>
            <a:schemeClr val="tx1"/>
          </a:solidFill>
          <a:latin typeface="Calibri" pitchFamily="34" charset="0"/>
        </a:defRPr>
      </a:lvl5pPr>
      <a:lvl6pPr marL="257175" algn="ctr" rtl="0" fontAlgn="base">
        <a:spcBef>
          <a:spcPct val="0"/>
        </a:spcBef>
        <a:spcAft>
          <a:spcPct val="0"/>
        </a:spcAft>
        <a:defRPr sz="2475">
          <a:solidFill>
            <a:schemeClr val="tx1"/>
          </a:solidFill>
          <a:latin typeface="Calibri" pitchFamily="34" charset="0"/>
        </a:defRPr>
      </a:lvl6pPr>
      <a:lvl7pPr marL="514350" algn="ctr" rtl="0" fontAlgn="base">
        <a:spcBef>
          <a:spcPct val="0"/>
        </a:spcBef>
        <a:spcAft>
          <a:spcPct val="0"/>
        </a:spcAft>
        <a:defRPr sz="2475">
          <a:solidFill>
            <a:schemeClr val="tx1"/>
          </a:solidFill>
          <a:latin typeface="Calibri" pitchFamily="34" charset="0"/>
        </a:defRPr>
      </a:lvl7pPr>
      <a:lvl8pPr marL="771525" algn="ctr" rtl="0" fontAlgn="base">
        <a:spcBef>
          <a:spcPct val="0"/>
        </a:spcBef>
        <a:spcAft>
          <a:spcPct val="0"/>
        </a:spcAft>
        <a:defRPr sz="2475">
          <a:solidFill>
            <a:schemeClr val="tx1"/>
          </a:solidFill>
          <a:latin typeface="Calibri" pitchFamily="34" charset="0"/>
        </a:defRPr>
      </a:lvl8pPr>
      <a:lvl9pPr marL="1028700" algn="ctr" rtl="0" fontAlgn="base">
        <a:spcBef>
          <a:spcPct val="0"/>
        </a:spcBef>
        <a:spcAft>
          <a:spcPct val="0"/>
        </a:spcAft>
        <a:defRPr sz="2475">
          <a:solidFill>
            <a:schemeClr val="tx1"/>
          </a:solidFill>
          <a:latin typeface="Calibri" pitchFamily="34" charset="0"/>
        </a:defRPr>
      </a:lvl9pPr>
    </p:titleStyle>
    <p:bodyStyle>
      <a:lvl1pPr marL="192881" indent="-192881"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1pPr>
      <a:lvl2pPr marL="417910" indent="-160735" algn="l" rtl="0" eaLnBrk="0" fontAlgn="base" hangingPunct="0">
        <a:spcBef>
          <a:spcPct val="20000"/>
        </a:spcBef>
        <a:spcAft>
          <a:spcPct val="0"/>
        </a:spcAft>
        <a:buFont typeface="Arial" panose="020B0604020202020204" pitchFamily="34" charset="0"/>
        <a:buChar char="–"/>
        <a:defRPr sz="1575" kern="1200">
          <a:solidFill>
            <a:schemeClr val="tx1"/>
          </a:solidFill>
          <a:latin typeface="+mn-lt"/>
          <a:ea typeface="+mn-ea"/>
          <a:cs typeface="+mn-cs"/>
        </a:defRPr>
      </a:lvl2pPr>
      <a:lvl3pPr marL="642938" indent="-128588" algn="l" rtl="0" eaLnBrk="0" fontAlgn="base" hangingPunct="0">
        <a:spcBef>
          <a:spcPct val="20000"/>
        </a:spcBef>
        <a:spcAft>
          <a:spcPct val="0"/>
        </a:spcAft>
        <a:buFont typeface="Arial" panose="020B0604020202020204" pitchFamily="34" charset="0"/>
        <a:buChar char="•"/>
        <a:defRPr sz="1350" kern="1200">
          <a:solidFill>
            <a:schemeClr val="tx1"/>
          </a:solidFill>
          <a:latin typeface="+mn-lt"/>
          <a:ea typeface="+mn-ea"/>
          <a:cs typeface="+mn-cs"/>
        </a:defRPr>
      </a:lvl3pPr>
      <a:lvl4pPr marL="900113" indent="-128588" algn="l" rtl="0" eaLnBrk="0" fontAlgn="base" hangingPunct="0">
        <a:spcBef>
          <a:spcPct val="20000"/>
        </a:spcBef>
        <a:spcAft>
          <a:spcPct val="0"/>
        </a:spcAft>
        <a:buFont typeface="Arial" panose="020B0604020202020204" pitchFamily="34" charset="0"/>
        <a:buChar char="–"/>
        <a:defRPr sz="1125" kern="1200">
          <a:solidFill>
            <a:schemeClr val="tx1"/>
          </a:solidFill>
          <a:latin typeface="+mn-lt"/>
          <a:ea typeface="+mn-ea"/>
          <a:cs typeface="+mn-cs"/>
        </a:defRPr>
      </a:lvl4pPr>
      <a:lvl5pPr marL="1157288" indent="-128588" algn="l" rtl="0" eaLnBrk="0" fontAlgn="base" hangingPunct="0">
        <a:spcBef>
          <a:spcPct val="20000"/>
        </a:spcBef>
        <a:spcAft>
          <a:spcPct val="0"/>
        </a:spcAft>
        <a:buFont typeface="Arial" panose="020B0604020202020204"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smarter-companies.com/profiles/blogs/what-is-human-capita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smarter-companies.com/profiles/blogs/what-is-strategic-capital" TargetMode="External"/><Relationship Id="rId5" Type="http://schemas.openxmlformats.org/officeDocument/2006/relationships/hyperlink" Target="http://www.smarter-companies.com/profiles/blogs/what-is-structural-capital" TargetMode="External"/><Relationship Id="rId4" Type="http://schemas.openxmlformats.org/officeDocument/2006/relationships/hyperlink" Target="http://www.smarter-companies.com/profiles/blogs/what-is-relationship-capita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115667B-C24D-4DFF-A15F-013275AE168F}"/>
              </a:ext>
            </a:extLst>
          </p:cNvPr>
          <p:cNvSpPr>
            <a:spLocks noGrp="1" noChangeArrowheads="1"/>
          </p:cNvSpPr>
          <p:nvPr>
            <p:ph type="ctrTitle"/>
          </p:nvPr>
        </p:nvSpPr>
        <p:spPr>
          <a:xfrm>
            <a:off x="685800" y="2130425"/>
            <a:ext cx="7772400" cy="1470025"/>
          </a:xfrm>
        </p:spPr>
        <p:txBody>
          <a:bodyPr anchor="ctr"/>
          <a:lstStyle/>
          <a:p>
            <a:pPr eaLnBrk="1" hangingPunct="1"/>
            <a:r>
              <a:rPr lang="en-GB" altLang="en-US" sz="4400" dirty="0"/>
              <a:t>What is a capability?</a:t>
            </a:r>
          </a:p>
        </p:txBody>
      </p:sp>
      <p:sp>
        <p:nvSpPr>
          <p:cNvPr id="8195" name="Rectangle 3">
            <a:extLst>
              <a:ext uri="{FF2B5EF4-FFF2-40B4-BE49-F238E27FC236}">
                <a16:creationId xmlns:a16="http://schemas.microsoft.com/office/drawing/2014/main" id="{FB95BBEF-E2C9-40C5-AC1F-B0FF3FA70BAF}"/>
              </a:ext>
            </a:extLst>
          </p:cNvPr>
          <p:cNvSpPr>
            <a:spLocks noGrp="1" noChangeArrowheads="1"/>
          </p:cNvSpPr>
          <p:nvPr>
            <p:ph type="subTitle" idx="1"/>
          </p:nvPr>
        </p:nvSpPr>
        <p:spPr>
          <a:xfrm>
            <a:off x="1371600" y="3886200"/>
            <a:ext cx="6400800" cy="1752600"/>
          </a:xfrm>
        </p:spPr>
        <p:txBody>
          <a:bodyPr/>
          <a:lstStyle/>
          <a:p>
            <a:pPr eaLnBrk="1" hangingPunct="1">
              <a:lnSpc>
                <a:spcPct val="90000"/>
              </a:lnSpc>
            </a:pPr>
            <a:r>
              <a:rPr lang="en-GB" altLang="en-US" sz="4000" dirty="0"/>
              <a:t>Barry Smith</a:t>
            </a:r>
          </a:p>
          <a:p>
            <a:pPr eaLnBrk="1" hangingPunct="1">
              <a:lnSpc>
                <a:spcPct val="90000"/>
              </a:lnSpc>
            </a:pPr>
            <a:r>
              <a:rPr lang="en-GB" altLang="en-US" sz="2800" dirty="0"/>
              <a:t>April 2018</a:t>
            </a:r>
            <a:endParaRPr lang="en-GB"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42BC-2C35-4B60-BC88-D291E76C7EDF}"/>
              </a:ext>
            </a:extLst>
          </p:cNvPr>
          <p:cNvSpPr>
            <a:spLocks noGrp="1"/>
          </p:cNvSpPr>
          <p:nvPr>
            <p:ph type="title"/>
          </p:nvPr>
        </p:nvSpPr>
        <p:spPr/>
        <p:txBody>
          <a:bodyPr/>
          <a:lstStyle/>
          <a:p>
            <a:r>
              <a:rPr lang="en-US" dirty="0"/>
              <a:t>Function and capability</a:t>
            </a:r>
          </a:p>
        </p:txBody>
      </p:sp>
      <p:sp>
        <p:nvSpPr>
          <p:cNvPr id="3" name="Content Placeholder 2">
            <a:extLst>
              <a:ext uri="{FF2B5EF4-FFF2-40B4-BE49-F238E27FC236}">
                <a16:creationId xmlns:a16="http://schemas.microsoft.com/office/drawing/2014/main" id="{07919A3A-6CD3-4156-80E5-D8A506BDCFB7}"/>
              </a:ext>
            </a:extLst>
          </p:cNvPr>
          <p:cNvSpPr>
            <a:spLocks noGrp="1"/>
          </p:cNvSpPr>
          <p:nvPr>
            <p:ph idx="1"/>
          </p:nvPr>
        </p:nvSpPr>
        <p:spPr/>
        <p:txBody>
          <a:bodyPr/>
          <a:lstStyle/>
          <a:p>
            <a:pPr marL="0" indent="0">
              <a:buNone/>
            </a:pPr>
            <a:r>
              <a:rPr lang="en-US" dirty="0"/>
              <a:t>My digestive system has the </a:t>
            </a:r>
            <a:r>
              <a:rPr lang="en-US" i="1" dirty="0"/>
              <a:t>function </a:t>
            </a:r>
            <a:r>
              <a:rPr lang="en-US" dirty="0"/>
              <a:t>to digest food</a:t>
            </a:r>
          </a:p>
          <a:p>
            <a:pPr marL="0" indent="0">
              <a:buNone/>
            </a:pPr>
            <a:endParaRPr lang="en-US" dirty="0"/>
          </a:p>
          <a:p>
            <a:pPr marL="0" indent="0">
              <a:buNone/>
            </a:pPr>
            <a:r>
              <a:rPr lang="en-US" dirty="0"/>
              <a:t>Therefore, I have the </a:t>
            </a:r>
            <a:r>
              <a:rPr lang="en-US" i="1" dirty="0"/>
              <a:t>capability </a:t>
            </a:r>
            <a:r>
              <a:rPr lang="en-US" dirty="0"/>
              <a:t>to digest food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4934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F5C7-39E9-4AB6-8D6F-B48629691BA0}"/>
              </a:ext>
            </a:extLst>
          </p:cNvPr>
          <p:cNvSpPr>
            <a:spLocks noGrp="1"/>
          </p:cNvSpPr>
          <p:nvPr>
            <p:ph type="title"/>
          </p:nvPr>
        </p:nvSpPr>
        <p:spPr/>
        <p:txBody>
          <a:bodyPr/>
          <a:lstStyle/>
          <a:p>
            <a:r>
              <a:rPr lang="en-US" dirty="0"/>
              <a:t>Many more capabilities than functions</a:t>
            </a:r>
          </a:p>
        </p:txBody>
      </p:sp>
      <p:sp>
        <p:nvSpPr>
          <p:cNvPr id="3" name="Content Placeholder 2">
            <a:extLst>
              <a:ext uri="{FF2B5EF4-FFF2-40B4-BE49-F238E27FC236}">
                <a16:creationId xmlns:a16="http://schemas.microsoft.com/office/drawing/2014/main" id="{8123CAAC-90FE-451F-87F8-2AACBBEEA640}"/>
              </a:ext>
            </a:extLst>
          </p:cNvPr>
          <p:cNvSpPr>
            <a:spLocks noGrp="1"/>
          </p:cNvSpPr>
          <p:nvPr>
            <p:ph idx="1"/>
          </p:nvPr>
        </p:nvSpPr>
        <p:spPr/>
        <p:txBody>
          <a:bodyPr/>
          <a:lstStyle/>
          <a:p>
            <a:pPr marL="0" indent="0">
              <a:buNone/>
            </a:pPr>
            <a:r>
              <a:rPr lang="en-US" dirty="0"/>
              <a:t>I have the </a:t>
            </a:r>
            <a:r>
              <a:rPr lang="en-US" i="1" dirty="0"/>
              <a:t>capability </a:t>
            </a:r>
            <a:r>
              <a:rPr lang="en-US" dirty="0"/>
              <a:t>to digest tiramisu, but nothing in my body has the </a:t>
            </a:r>
            <a:r>
              <a:rPr lang="en-US" i="1" dirty="0"/>
              <a:t>function </a:t>
            </a:r>
            <a:r>
              <a:rPr lang="en-US" dirty="0"/>
              <a:t>to digest tiramisu</a:t>
            </a:r>
          </a:p>
          <a:p>
            <a:pPr marL="0" indent="0">
              <a:buNone/>
            </a:pPr>
            <a:endParaRPr lang="en-US" dirty="0"/>
          </a:p>
          <a:p>
            <a:pPr marL="0" indent="0">
              <a:buNone/>
            </a:pPr>
            <a:r>
              <a:rPr lang="en-US" dirty="0"/>
              <a:t>My car has the </a:t>
            </a:r>
            <a:r>
              <a:rPr lang="en-US" i="1" dirty="0"/>
              <a:t>function </a:t>
            </a:r>
            <a:r>
              <a:rPr lang="en-US" dirty="0"/>
              <a:t>to transport people, but it has the capability to transport people safely, to drive for 10,000 miles without an oil change, to connect to the internet, …, …</a:t>
            </a:r>
          </a:p>
        </p:txBody>
      </p:sp>
    </p:spTree>
    <p:extLst>
      <p:ext uri="{BB962C8B-B14F-4D97-AF65-F5344CB8AC3E}">
        <p14:creationId xmlns:p14="http://schemas.microsoft.com/office/powerpoint/2010/main" val="124196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2C20-C51B-441D-8630-0B7C355C7DCB}"/>
              </a:ext>
            </a:extLst>
          </p:cNvPr>
          <p:cNvSpPr>
            <a:spLocks noGrp="1"/>
          </p:cNvSpPr>
          <p:nvPr>
            <p:ph type="title"/>
          </p:nvPr>
        </p:nvSpPr>
        <p:spPr/>
        <p:txBody>
          <a:bodyPr/>
          <a:lstStyle/>
          <a:p>
            <a:r>
              <a:rPr lang="en-US" dirty="0"/>
              <a:t>GO: capable of</a:t>
            </a:r>
          </a:p>
        </p:txBody>
      </p:sp>
      <p:sp>
        <p:nvSpPr>
          <p:cNvPr id="3" name="Content Placeholder 2">
            <a:extLst>
              <a:ext uri="{FF2B5EF4-FFF2-40B4-BE49-F238E27FC236}">
                <a16:creationId xmlns:a16="http://schemas.microsoft.com/office/drawing/2014/main" id="{269FD283-5500-410F-BCB3-94C4116B575A}"/>
              </a:ext>
            </a:extLst>
          </p:cNvPr>
          <p:cNvSpPr>
            <a:spLocks noGrp="1"/>
          </p:cNvSpPr>
          <p:nvPr>
            <p:ph idx="1"/>
          </p:nvPr>
        </p:nvSpPr>
        <p:spPr/>
        <p:txBody>
          <a:bodyPr/>
          <a:lstStyle/>
          <a:p>
            <a:r>
              <a:rPr lang="en-US" dirty="0"/>
              <a:t>if a Gene Product </a:t>
            </a:r>
            <a:r>
              <a:rPr lang="en-US" i="1" dirty="0" err="1"/>
              <a:t>gp</a:t>
            </a:r>
            <a:r>
              <a:rPr lang="en-US" i="1" dirty="0"/>
              <a:t> </a:t>
            </a:r>
            <a:r>
              <a:rPr lang="en-US" dirty="0"/>
              <a:t>is </a:t>
            </a:r>
            <a:r>
              <a:rPr lang="en-US" b="1" dirty="0"/>
              <a:t>capable of </a:t>
            </a:r>
            <a:r>
              <a:rPr lang="en-US" dirty="0"/>
              <a:t>some </a:t>
            </a:r>
            <a:r>
              <a:rPr lang="en-US" dirty="0" err="1"/>
              <a:t>GO:Molecular</a:t>
            </a:r>
            <a:r>
              <a:rPr lang="en-US" dirty="0"/>
              <a:t> Function </a:t>
            </a:r>
            <a:r>
              <a:rPr lang="en-US" i="1" dirty="0"/>
              <a:t>mf </a:t>
            </a:r>
            <a:r>
              <a:rPr lang="en-US" dirty="0"/>
              <a:t>AND </a:t>
            </a:r>
            <a:r>
              <a:rPr lang="en-US" i="1" dirty="0"/>
              <a:t>mf </a:t>
            </a:r>
            <a:r>
              <a:rPr lang="en-US" dirty="0"/>
              <a:t>part of some </a:t>
            </a:r>
            <a:r>
              <a:rPr lang="en-US" dirty="0" err="1"/>
              <a:t>GO:Biological</a:t>
            </a:r>
            <a:r>
              <a:rPr lang="en-US" dirty="0"/>
              <a:t> Process </a:t>
            </a:r>
            <a:r>
              <a:rPr lang="en-US" i="1" dirty="0" err="1"/>
              <a:t>bp</a:t>
            </a:r>
            <a:r>
              <a:rPr lang="en-US" dirty="0"/>
              <a:t> </a:t>
            </a:r>
          </a:p>
          <a:p>
            <a:r>
              <a:rPr lang="en-US" i="1" dirty="0"/>
              <a:t>then </a:t>
            </a:r>
            <a:r>
              <a:rPr lang="en-US" dirty="0"/>
              <a:t>GP </a:t>
            </a:r>
            <a:r>
              <a:rPr lang="en-US" i="1" dirty="0"/>
              <a:t>has function </a:t>
            </a:r>
            <a:r>
              <a:rPr lang="en-US" dirty="0"/>
              <a:t>in </a:t>
            </a:r>
            <a:r>
              <a:rPr lang="en-US" i="1" dirty="0" err="1"/>
              <a:t>bp</a:t>
            </a:r>
            <a:endParaRPr lang="en-US" i="1" dirty="0"/>
          </a:p>
          <a:p>
            <a:pPr marL="0" indent="0">
              <a:buNone/>
            </a:pPr>
            <a:endParaRPr lang="en-US" i="1" dirty="0"/>
          </a:p>
          <a:p>
            <a:pPr marL="0" indent="0">
              <a:buNone/>
            </a:pPr>
            <a:endParaRPr lang="en-US" i="1" dirty="0"/>
          </a:p>
          <a:p>
            <a:pPr marL="0" indent="0">
              <a:buNone/>
            </a:pPr>
            <a:r>
              <a:rPr lang="en-US" sz="2400" dirty="0"/>
              <a:t>http://wiki.geneontology.org/index.php/Relation_composition</a:t>
            </a:r>
          </a:p>
        </p:txBody>
      </p:sp>
    </p:spTree>
    <p:extLst>
      <p:ext uri="{BB962C8B-B14F-4D97-AF65-F5344CB8AC3E}">
        <p14:creationId xmlns:p14="http://schemas.microsoft.com/office/powerpoint/2010/main" val="178825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621918-34CC-4279-A924-8340FBEEE54B}"/>
              </a:ext>
            </a:extLst>
          </p:cNvPr>
          <p:cNvSpPr>
            <a:spLocks noGrp="1"/>
          </p:cNvSpPr>
          <p:nvPr>
            <p:ph type="sldNum" sz="quarter" idx="12"/>
          </p:nvPr>
        </p:nvSpPr>
        <p:spPr/>
        <p:txBody>
          <a:bodyPr/>
          <a:lstStyle/>
          <a:p>
            <a:fld id="{9C153B4F-B49C-4510-87C1-9786BFA68A92}" type="slidenum">
              <a:rPr lang="en-US" altLang="en-US" smtClean="0"/>
              <a:pPr/>
              <a:t>13</a:t>
            </a:fld>
            <a:endParaRPr lang="en-US" altLang="en-US"/>
          </a:p>
        </p:txBody>
      </p:sp>
      <p:sp>
        <p:nvSpPr>
          <p:cNvPr id="3" name="TextBox 2">
            <a:extLst>
              <a:ext uri="{FF2B5EF4-FFF2-40B4-BE49-F238E27FC236}">
                <a16:creationId xmlns:a16="http://schemas.microsoft.com/office/drawing/2014/main" id="{D585918B-5D55-4412-B07A-75284FB8D32B}"/>
              </a:ext>
            </a:extLst>
          </p:cNvPr>
          <p:cNvSpPr txBox="1"/>
          <p:nvPr/>
        </p:nvSpPr>
        <p:spPr>
          <a:xfrm flipH="1">
            <a:off x="1600200" y="1066800"/>
            <a:ext cx="6477000" cy="646331"/>
          </a:xfrm>
          <a:prstGeom prst="rect">
            <a:avLst/>
          </a:prstGeom>
          <a:noFill/>
        </p:spPr>
        <p:txBody>
          <a:bodyPr wrap="square" rtlCol="0">
            <a:spAutoFit/>
          </a:bodyPr>
          <a:lstStyle/>
          <a:p>
            <a:r>
              <a:rPr lang="en-US" sz="3600" dirty="0"/>
              <a:t>Gene Ontology: </a:t>
            </a:r>
            <a:r>
              <a:rPr lang="en-US" sz="3600" dirty="0" err="1"/>
              <a:t>capable_of</a:t>
            </a:r>
            <a:endParaRPr lang="en-US" sz="3600" dirty="0"/>
          </a:p>
        </p:txBody>
      </p:sp>
      <p:sp>
        <p:nvSpPr>
          <p:cNvPr id="4" name="TextBox 3">
            <a:extLst>
              <a:ext uri="{FF2B5EF4-FFF2-40B4-BE49-F238E27FC236}">
                <a16:creationId xmlns:a16="http://schemas.microsoft.com/office/drawing/2014/main" id="{31E7558A-15DD-4812-ABEA-82F940F1E715}"/>
              </a:ext>
            </a:extLst>
          </p:cNvPr>
          <p:cNvSpPr txBox="1"/>
          <p:nvPr/>
        </p:nvSpPr>
        <p:spPr>
          <a:xfrm>
            <a:off x="1219200" y="2209800"/>
            <a:ext cx="7086600" cy="2677656"/>
          </a:xfrm>
          <a:prstGeom prst="rect">
            <a:avLst/>
          </a:prstGeom>
          <a:noFill/>
        </p:spPr>
        <p:txBody>
          <a:bodyPr wrap="square" rtlCol="0">
            <a:spAutoFit/>
          </a:bodyPr>
          <a:lstStyle/>
          <a:p>
            <a:r>
              <a:rPr lang="en-US" sz="2800" dirty="0"/>
              <a:t>A relation between a </a:t>
            </a:r>
            <a:r>
              <a:rPr lang="en-US" sz="2800" i="1" dirty="0"/>
              <a:t>material entity </a:t>
            </a:r>
            <a:r>
              <a:rPr lang="en-US" sz="2800" dirty="0"/>
              <a:t>(such as a cell) and a </a:t>
            </a:r>
            <a:r>
              <a:rPr lang="en-US" sz="2800" i="1" dirty="0"/>
              <a:t>process</a:t>
            </a:r>
            <a:r>
              <a:rPr lang="en-US" sz="2800" dirty="0"/>
              <a:t>, in which the material entity </a:t>
            </a:r>
            <a:r>
              <a:rPr lang="en-US" sz="2800" b="1" dirty="0"/>
              <a:t>has the ability </a:t>
            </a:r>
            <a:r>
              <a:rPr lang="en-US" sz="2800" dirty="0"/>
              <a:t>to carry out the process.</a:t>
            </a:r>
          </a:p>
          <a:p>
            <a:endParaRPr lang="en-US" sz="2800" i="1" dirty="0"/>
          </a:p>
          <a:p>
            <a:r>
              <a:rPr lang="en-US" sz="2800" dirty="0"/>
              <a:t>go/extensions/</a:t>
            </a:r>
            <a:r>
              <a:rPr lang="en-US" sz="2800" dirty="0" err="1"/>
              <a:t>legorel</a:t>
            </a:r>
            <a:endParaRPr lang="en-US" sz="2800" i="1" dirty="0"/>
          </a:p>
        </p:txBody>
      </p:sp>
    </p:spTree>
    <p:extLst>
      <p:ext uri="{BB962C8B-B14F-4D97-AF65-F5344CB8AC3E}">
        <p14:creationId xmlns:p14="http://schemas.microsoft.com/office/powerpoint/2010/main" val="215308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792DE17-E1B5-44CD-86F9-2892BC4A685F}"/>
              </a:ext>
            </a:extLst>
          </p:cNvPr>
          <p:cNvSpPr>
            <a:spLocks noGrp="1" noChangeArrowheads="1"/>
          </p:cNvSpPr>
          <p:nvPr>
            <p:ph type="title"/>
          </p:nvPr>
        </p:nvSpPr>
        <p:spPr>
          <a:xfrm>
            <a:off x="457200" y="92075"/>
            <a:ext cx="8229600" cy="1143000"/>
          </a:xfrm>
        </p:spPr>
        <p:txBody>
          <a:bodyPr/>
          <a:lstStyle/>
          <a:p>
            <a:r>
              <a:rPr lang="en-US" altLang="en-US"/>
              <a:t>what does ‘capability’ mean?</a:t>
            </a:r>
          </a:p>
        </p:txBody>
      </p:sp>
      <p:sp>
        <p:nvSpPr>
          <p:cNvPr id="3" name="Content Placeholder 2">
            <a:extLst>
              <a:ext uri="{FF2B5EF4-FFF2-40B4-BE49-F238E27FC236}">
                <a16:creationId xmlns:a16="http://schemas.microsoft.com/office/drawing/2014/main" id="{61EE18D8-D010-444F-93AE-A1DE4BF8E075}"/>
              </a:ext>
            </a:extLst>
          </p:cNvPr>
          <p:cNvSpPr>
            <a:spLocks noGrp="1"/>
          </p:cNvSpPr>
          <p:nvPr>
            <p:ph idx="1"/>
          </p:nvPr>
        </p:nvSpPr>
        <p:spPr>
          <a:xfrm>
            <a:off x="1138084" y="1600200"/>
            <a:ext cx="7543800" cy="4525962"/>
          </a:xfrm>
        </p:spPr>
        <p:txBody>
          <a:bodyPr/>
          <a:lstStyle/>
          <a:p>
            <a:pPr>
              <a:spcBef>
                <a:spcPts val="368"/>
              </a:spcBef>
              <a:defRPr/>
            </a:pPr>
            <a:r>
              <a:rPr lang="en-US" dirty="0"/>
              <a:t>capability</a:t>
            </a:r>
          </a:p>
          <a:p>
            <a:pPr>
              <a:spcBef>
                <a:spcPts val="368"/>
              </a:spcBef>
              <a:defRPr/>
            </a:pPr>
            <a:r>
              <a:rPr lang="en-US" dirty="0"/>
              <a:t>capacity</a:t>
            </a:r>
          </a:p>
          <a:p>
            <a:pPr>
              <a:spcBef>
                <a:spcPts val="368"/>
              </a:spcBef>
              <a:defRPr/>
            </a:pPr>
            <a:r>
              <a:rPr lang="en-US" dirty="0"/>
              <a:t>ability</a:t>
            </a:r>
          </a:p>
          <a:p>
            <a:pPr>
              <a:spcBef>
                <a:spcPts val="368"/>
              </a:spcBef>
              <a:defRPr/>
            </a:pPr>
            <a:r>
              <a:rPr lang="en-US" dirty="0"/>
              <a:t>competence</a:t>
            </a:r>
          </a:p>
          <a:p>
            <a:pPr>
              <a:spcBef>
                <a:spcPts val="368"/>
              </a:spcBef>
              <a:defRPr/>
            </a:pPr>
            <a:r>
              <a:rPr lang="en-US" dirty="0"/>
              <a:t>proficiency</a:t>
            </a:r>
          </a:p>
          <a:p>
            <a:pPr marL="0" indent="0">
              <a:buFontTx/>
              <a:buNone/>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363D17E-2090-445B-B754-37915C0E16D3}"/>
              </a:ext>
            </a:extLst>
          </p:cNvPr>
          <p:cNvSpPr>
            <a:spLocks noGrp="1" noChangeArrowheads="1"/>
          </p:cNvSpPr>
          <p:nvPr>
            <p:ph type="title"/>
          </p:nvPr>
        </p:nvSpPr>
        <p:spPr>
          <a:xfrm>
            <a:off x="457200" y="92075"/>
            <a:ext cx="8229600" cy="1143000"/>
          </a:xfrm>
        </p:spPr>
        <p:txBody>
          <a:bodyPr/>
          <a:lstStyle/>
          <a:p>
            <a:r>
              <a:rPr lang="en-US" altLang="en-US"/>
              <a:t>what does ‘capability’ mean?</a:t>
            </a:r>
          </a:p>
        </p:txBody>
      </p:sp>
      <p:sp>
        <p:nvSpPr>
          <p:cNvPr id="3" name="Content Placeholder 2">
            <a:extLst>
              <a:ext uri="{FF2B5EF4-FFF2-40B4-BE49-F238E27FC236}">
                <a16:creationId xmlns:a16="http://schemas.microsoft.com/office/drawing/2014/main" id="{61EE18D8-D010-444F-93AE-A1DE4BF8E075}"/>
              </a:ext>
            </a:extLst>
          </p:cNvPr>
          <p:cNvSpPr>
            <a:spLocks noGrp="1"/>
          </p:cNvSpPr>
          <p:nvPr>
            <p:ph idx="1"/>
          </p:nvPr>
        </p:nvSpPr>
        <p:spPr>
          <a:xfrm>
            <a:off x="1150938" y="1074738"/>
            <a:ext cx="7543800" cy="4525962"/>
          </a:xfrm>
        </p:spPr>
        <p:txBody>
          <a:bodyPr/>
          <a:lstStyle/>
          <a:p>
            <a:pPr>
              <a:spcBef>
                <a:spcPts val="368"/>
              </a:spcBef>
              <a:defRPr/>
            </a:pPr>
            <a:r>
              <a:rPr lang="en-US" dirty="0"/>
              <a:t>capability</a:t>
            </a:r>
          </a:p>
          <a:p>
            <a:pPr>
              <a:spcBef>
                <a:spcPts val="368"/>
              </a:spcBef>
              <a:defRPr/>
            </a:pPr>
            <a:r>
              <a:rPr lang="en-US" dirty="0"/>
              <a:t>capacity</a:t>
            </a:r>
          </a:p>
          <a:p>
            <a:pPr>
              <a:spcBef>
                <a:spcPts val="368"/>
              </a:spcBef>
              <a:defRPr/>
            </a:pPr>
            <a:r>
              <a:rPr lang="en-US" dirty="0"/>
              <a:t>ability</a:t>
            </a:r>
          </a:p>
          <a:p>
            <a:pPr>
              <a:spcBef>
                <a:spcPts val="368"/>
              </a:spcBef>
              <a:defRPr/>
            </a:pPr>
            <a:r>
              <a:rPr lang="en-US" dirty="0"/>
              <a:t>competence</a:t>
            </a:r>
          </a:p>
          <a:p>
            <a:pPr>
              <a:spcBef>
                <a:spcPts val="368"/>
              </a:spcBef>
              <a:defRPr/>
            </a:pPr>
            <a:r>
              <a:rPr lang="en-US" dirty="0"/>
              <a:t>proficiency</a:t>
            </a:r>
          </a:p>
          <a:p>
            <a:pPr marL="0" indent="0">
              <a:buFontTx/>
              <a:buNone/>
              <a:defRPr/>
            </a:pPr>
            <a:endParaRPr lang="en-US" dirty="0"/>
          </a:p>
        </p:txBody>
      </p:sp>
      <p:graphicFrame>
        <p:nvGraphicFramePr>
          <p:cNvPr id="5" name="Table 4">
            <a:extLst>
              <a:ext uri="{FF2B5EF4-FFF2-40B4-BE49-F238E27FC236}">
                <a16:creationId xmlns:a16="http://schemas.microsoft.com/office/drawing/2014/main" id="{6B356372-3A2B-4DC5-927A-23EB03AE1E4D}"/>
              </a:ext>
            </a:extLst>
          </p:cNvPr>
          <p:cNvGraphicFramePr>
            <a:graphicFrameLocks noGrp="1"/>
          </p:cNvGraphicFramePr>
          <p:nvPr>
            <p:extLst>
              <p:ext uri="{D42A27DB-BD31-4B8C-83A1-F6EECF244321}">
                <p14:modId xmlns:p14="http://schemas.microsoft.com/office/powerpoint/2010/main" val="3798336353"/>
              </p:ext>
            </p:extLst>
          </p:nvPr>
        </p:nvGraphicFramePr>
        <p:xfrm>
          <a:off x="1150938" y="3894138"/>
          <a:ext cx="6096000" cy="311626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347716297"/>
                    </a:ext>
                  </a:extLst>
                </a:gridCol>
                <a:gridCol w="3048000">
                  <a:extLst>
                    <a:ext uri="{9D8B030D-6E8A-4147-A177-3AD203B41FA5}">
                      <a16:colId xmlns:a16="http://schemas.microsoft.com/office/drawing/2014/main" val="4204320648"/>
                    </a:ext>
                  </a:extLst>
                </a:gridCol>
              </a:tblGrid>
              <a:tr h="586204">
                <a:tc>
                  <a:txBody>
                    <a:bodyPr/>
                    <a:lstStyle/>
                    <a:p>
                      <a:pPr marL="0" indent="0">
                        <a:buFont typeface="Arial" panose="020B0604020202020204" pitchFamily="34" charset="0"/>
                        <a:buNone/>
                      </a:pPr>
                      <a:r>
                        <a:rPr lang="en-US" sz="2800" b="0" i="1" kern="1200" dirty="0">
                          <a:solidFill>
                            <a:schemeClr val="tx1"/>
                          </a:solidFill>
                          <a:latin typeface="+mn-lt"/>
                          <a:ea typeface="+mn-ea"/>
                          <a:cs typeface="+mn-cs"/>
                        </a:rPr>
                        <a:t>Related terms:</a:t>
                      </a:r>
                    </a:p>
                  </a:txBody>
                  <a:tcPr marT="45724" marB="45724">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endParaRPr lang="en-US" sz="3200" b="0" kern="1200" dirty="0">
                        <a:solidFill>
                          <a:schemeClr val="tx1"/>
                        </a:solidFill>
                        <a:latin typeface="+mn-lt"/>
                        <a:ea typeface="+mn-ea"/>
                        <a:cs typeface="+mn-cs"/>
                      </a:endParaRPr>
                    </a:p>
                  </a:txBody>
                  <a:tcPr marT="45724" marB="45724">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48404850"/>
                  </a:ext>
                </a:extLst>
              </a:tr>
              <a:tr h="2530058">
                <a:tc>
                  <a:txBody>
                    <a:bodyPr/>
                    <a:lstStyle/>
                    <a:p>
                      <a:pPr marL="285750" indent="-285750">
                        <a:buFont typeface="Arial" panose="020B0604020202020204" pitchFamily="34" charset="0"/>
                        <a:buChar char="•"/>
                      </a:pPr>
                      <a:r>
                        <a:rPr lang="en-US" sz="3200" b="0" kern="1200" dirty="0">
                          <a:solidFill>
                            <a:schemeClr val="tx1"/>
                          </a:solidFill>
                          <a:latin typeface="+mn-lt"/>
                          <a:ea typeface="+mn-ea"/>
                          <a:cs typeface="+mn-cs"/>
                        </a:rPr>
                        <a:t>adaptability</a:t>
                      </a:r>
                    </a:p>
                    <a:p>
                      <a:pPr marL="285750" indent="-285750">
                        <a:buFont typeface="Arial" panose="020B0604020202020204" pitchFamily="34" charset="0"/>
                        <a:buChar char="•"/>
                      </a:pPr>
                      <a:r>
                        <a:rPr lang="en-US" sz="3200" b="0" kern="1200" dirty="0">
                          <a:solidFill>
                            <a:schemeClr val="tx1"/>
                          </a:solidFill>
                          <a:latin typeface="+mn-lt"/>
                          <a:ea typeface="+mn-ea"/>
                          <a:cs typeface="+mn-cs"/>
                        </a:rPr>
                        <a:t>credential	</a:t>
                      </a:r>
                    </a:p>
                    <a:p>
                      <a:pPr marL="285750" indent="-285750">
                        <a:buFont typeface="Arial" panose="020B0604020202020204" pitchFamily="34" charset="0"/>
                        <a:buChar char="•"/>
                      </a:pPr>
                      <a:r>
                        <a:rPr lang="en-US" sz="3200" b="0" kern="1200" dirty="0">
                          <a:solidFill>
                            <a:schemeClr val="tx1"/>
                          </a:solidFill>
                          <a:latin typeface="+mn-lt"/>
                          <a:ea typeface="+mn-ea"/>
                          <a:cs typeface="+mn-cs"/>
                        </a:rPr>
                        <a:t>performance</a:t>
                      </a:r>
                    </a:p>
                    <a:p>
                      <a:pPr marL="285750" indent="-285750">
                        <a:buFont typeface="Arial" panose="020B0604020202020204" pitchFamily="34" charset="0"/>
                        <a:buChar char="•"/>
                      </a:pPr>
                      <a:r>
                        <a:rPr lang="en-US" sz="3200" b="0" kern="1200" dirty="0">
                          <a:solidFill>
                            <a:schemeClr val="tx1"/>
                          </a:solidFill>
                          <a:latin typeface="+mn-lt"/>
                          <a:ea typeface="+mn-ea"/>
                          <a:cs typeface="+mn-cs"/>
                        </a:rPr>
                        <a:t>readiness</a:t>
                      </a:r>
                    </a:p>
                    <a:p>
                      <a:pPr marL="285750" indent="-285750">
                        <a:buFont typeface="Arial" panose="020B0604020202020204" pitchFamily="34" charset="0"/>
                        <a:buChar char="•"/>
                      </a:pPr>
                      <a:endParaRPr lang="en-US" sz="3200" b="0" kern="1200" dirty="0">
                        <a:solidFill>
                          <a:schemeClr val="tx1"/>
                        </a:solidFill>
                        <a:latin typeface="+mn-lt"/>
                        <a:ea typeface="+mn-ea"/>
                        <a:cs typeface="+mn-cs"/>
                      </a:endParaRPr>
                    </a:p>
                  </a:txBody>
                  <a:tcPr marT="45724" marB="45724">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latin typeface="+mn-lt"/>
                          <a:ea typeface="+mn-ea"/>
                          <a:cs typeface="+mn-cs"/>
                        </a:rPr>
                        <a:t>suitability</a:t>
                      </a:r>
                    </a:p>
                    <a:p>
                      <a:pPr marL="285750" indent="-285750">
                        <a:buFont typeface="Arial" panose="020B0604020202020204" pitchFamily="34" charset="0"/>
                        <a:buChar char="•"/>
                      </a:pPr>
                      <a:r>
                        <a:rPr lang="en-US" sz="3200" b="0" kern="1200" dirty="0">
                          <a:solidFill>
                            <a:schemeClr val="tx1"/>
                          </a:solidFill>
                          <a:latin typeface="+mn-lt"/>
                          <a:ea typeface="+mn-ea"/>
                          <a:cs typeface="+mn-cs"/>
                        </a:rPr>
                        <a:t>potential</a:t>
                      </a:r>
                    </a:p>
                    <a:p>
                      <a:pPr marL="285750" indent="-285750">
                        <a:buFont typeface="Arial" panose="020B0604020202020204" pitchFamily="34" charset="0"/>
                        <a:buChar char="•"/>
                      </a:pPr>
                      <a:r>
                        <a:rPr lang="en-US" sz="3200" b="0" kern="1200" dirty="0">
                          <a:solidFill>
                            <a:schemeClr val="tx1"/>
                          </a:solidFill>
                          <a:latin typeface="+mn-lt"/>
                          <a:ea typeface="+mn-ea"/>
                          <a:cs typeface="+mn-cs"/>
                        </a:rPr>
                        <a:t>qualification</a:t>
                      </a:r>
                    </a:p>
                    <a:p>
                      <a:pPr marL="285750" indent="-285750">
                        <a:buFont typeface="Arial" panose="020B0604020202020204" pitchFamily="34" charset="0"/>
                        <a:buChar char="•"/>
                      </a:pPr>
                      <a:r>
                        <a:rPr lang="en-US" sz="3200" b="0" kern="1200" dirty="0">
                          <a:solidFill>
                            <a:schemeClr val="tx1"/>
                          </a:solidFill>
                          <a:latin typeface="+mn-lt"/>
                          <a:ea typeface="+mn-ea"/>
                          <a:cs typeface="+mn-cs"/>
                        </a:rPr>
                        <a:t>expertise</a:t>
                      </a:r>
                    </a:p>
                    <a:p>
                      <a:pPr marL="0" indent="0">
                        <a:buFont typeface="Arial" panose="020B0604020202020204" pitchFamily="34" charset="0"/>
                        <a:buNone/>
                      </a:pPr>
                      <a:endParaRPr lang="en-US" sz="3200" b="0" kern="1200" dirty="0">
                        <a:solidFill>
                          <a:schemeClr val="tx1"/>
                        </a:solidFill>
                        <a:latin typeface="+mn-lt"/>
                        <a:ea typeface="+mn-ea"/>
                        <a:cs typeface="+mn-cs"/>
                      </a:endParaRPr>
                    </a:p>
                  </a:txBody>
                  <a:tcPr marT="45724" marB="45724">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4099134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95E3-3BA9-4735-8F79-01D4C2FEDC0C}"/>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845067A-7781-48B0-A56D-415626971313}"/>
              </a:ext>
            </a:extLst>
          </p:cNvPr>
          <p:cNvSpPr>
            <a:spLocks noGrp="1"/>
          </p:cNvSpPr>
          <p:nvPr>
            <p:ph idx="1"/>
          </p:nvPr>
        </p:nvSpPr>
        <p:spPr/>
        <p:txBody>
          <a:bodyPr/>
          <a:lstStyle/>
          <a:p>
            <a:r>
              <a:rPr lang="en-US" dirty="0"/>
              <a:t>too often circular</a:t>
            </a:r>
          </a:p>
          <a:p>
            <a:endParaRPr lang="en-US" dirty="0"/>
          </a:p>
          <a:p>
            <a:r>
              <a:rPr lang="en-US" dirty="0"/>
              <a:t>Capability =def. a firm’s capacity to deploy resources …</a:t>
            </a:r>
          </a:p>
        </p:txBody>
      </p:sp>
    </p:spTree>
    <p:extLst>
      <p:ext uri="{BB962C8B-B14F-4D97-AF65-F5344CB8AC3E}">
        <p14:creationId xmlns:p14="http://schemas.microsoft.com/office/powerpoint/2010/main" val="3781305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D43EB48-EEFE-46E1-8653-C7B2F5D4F461}"/>
              </a:ext>
            </a:extLst>
          </p:cNvPr>
          <p:cNvSpPr>
            <a:spLocks noGrp="1" noChangeArrowheads="1"/>
          </p:cNvSpPr>
          <p:nvPr>
            <p:ph type="title"/>
          </p:nvPr>
        </p:nvSpPr>
        <p:spPr/>
        <p:txBody>
          <a:bodyPr/>
          <a:lstStyle/>
          <a:p>
            <a:r>
              <a:rPr lang="en-US" altLang="en-US"/>
              <a:t>The reality</a:t>
            </a:r>
          </a:p>
        </p:txBody>
      </p:sp>
      <p:sp>
        <p:nvSpPr>
          <p:cNvPr id="17411" name="Content Placeholder 2">
            <a:extLst>
              <a:ext uri="{FF2B5EF4-FFF2-40B4-BE49-F238E27FC236}">
                <a16:creationId xmlns:a16="http://schemas.microsoft.com/office/drawing/2014/main" id="{4724B11B-BFAA-4C9C-A63F-BE9D4DBBC483}"/>
              </a:ext>
            </a:extLst>
          </p:cNvPr>
          <p:cNvSpPr>
            <a:spLocks noGrp="1" noChangeArrowheads="1"/>
          </p:cNvSpPr>
          <p:nvPr>
            <p:ph idx="1"/>
          </p:nvPr>
        </p:nvSpPr>
        <p:spPr/>
        <p:txBody>
          <a:bodyPr/>
          <a:lstStyle/>
          <a:p>
            <a:r>
              <a:rPr lang="en-US" altLang="en-US"/>
              <a:t>Some use ‘capability’, some use ‘capacity’, some use ‘ability’ to mean more or less – but not quite – the same thing. </a:t>
            </a:r>
          </a:p>
          <a:p>
            <a:r>
              <a:rPr lang="en-US" altLang="en-US"/>
              <a:t>Some groups then define ‘credential’ in terms of ‘capability’, some in terms of ‘capacity’, some in terms of ‘ability’</a:t>
            </a:r>
          </a:p>
          <a:p>
            <a:r>
              <a:rPr lang="en-US" altLang="en-US"/>
              <a:t>When communication takes place, weird failures of understanding are built in.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87FF3C5-5D5A-4A30-BC77-92EB3EC07184}"/>
              </a:ext>
            </a:extLst>
          </p:cNvPr>
          <p:cNvSpPr>
            <a:spLocks noGrp="1" noChangeArrowheads="1"/>
          </p:cNvSpPr>
          <p:nvPr>
            <p:ph type="title"/>
          </p:nvPr>
        </p:nvSpPr>
        <p:spPr/>
        <p:txBody>
          <a:bodyPr/>
          <a:lstStyle/>
          <a:p>
            <a:r>
              <a:rPr lang="en-US" altLang="en-US"/>
              <a:t>The goal</a:t>
            </a:r>
          </a:p>
        </p:txBody>
      </p:sp>
      <p:sp>
        <p:nvSpPr>
          <p:cNvPr id="18435" name="Content Placeholder 2">
            <a:extLst>
              <a:ext uri="{FF2B5EF4-FFF2-40B4-BE49-F238E27FC236}">
                <a16:creationId xmlns:a16="http://schemas.microsoft.com/office/drawing/2014/main" id="{100A5B5C-586B-46ED-9154-164B67F142D3}"/>
              </a:ext>
            </a:extLst>
          </p:cNvPr>
          <p:cNvSpPr>
            <a:spLocks noGrp="1" noChangeArrowheads="1"/>
          </p:cNvSpPr>
          <p:nvPr>
            <p:ph idx="1"/>
          </p:nvPr>
        </p:nvSpPr>
        <p:spPr>
          <a:xfrm>
            <a:off x="457200" y="1295400"/>
            <a:ext cx="8229600" cy="4525963"/>
          </a:xfrm>
        </p:spPr>
        <p:txBody>
          <a:bodyPr/>
          <a:lstStyle/>
          <a:p>
            <a:r>
              <a:rPr lang="en-US" altLang="en-US" dirty="0"/>
              <a:t>Choose one major highly general term – we choose ‘capability’ – and define those other terms by specifying how they relate to that one major term, so that everyone will understand all the terms in the same way </a:t>
            </a:r>
          </a:p>
          <a:p>
            <a:endParaRPr lang="en-US" altLang="en-US" dirty="0"/>
          </a:p>
          <a:p>
            <a:r>
              <a:rPr lang="en-US" altLang="en-US" dirty="0"/>
              <a:t>Propagate the results through Industrial Ontologies Foundry, Open Biomedical Ontologies Foundry</a:t>
            </a:r>
          </a:p>
          <a:p>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0A8D-ED51-45EF-B544-937A9E3CF29E}"/>
              </a:ext>
            </a:extLst>
          </p:cNvPr>
          <p:cNvSpPr>
            <a:spLocks noGrp="1"/>
          </p:cNvSpPr>
          <p:nvPr>
            <p:ph type="title"/>
          </p:nvPr>
        </p:nvSpPr>
        <p:spPr/>
        <p:txBody>
          <a:bodyPr/>
          <a:lstStyle/>
          <a:p>
            <a:r>
              <a:rPr lang="en-US" dirty="0"/>
              <a:t>Capability is something an entity has that endures through time</a:t>
            </a:r>
          </a:p>
        </p:txBody>
      </p:sp>
      <p:sp>
        <p:nvSpPr>
          <p:cNvPr id="3" name="Content Placeholder 2">
            <a:extLst>
              <a:ext uri="{FF2B5EF4-FFF2-40B4-BE49-F238E27FC236}">
                <a16:creationId xmlns:a16="http://schemas.microsoft.com/office/drawing/2014/main" id="{72D14990-FD77-41CE-9B20-1932D1AD771D}"/>
              </a:ext>
            </a:extLst>
          </p:cNvPr>
          <p:cNvSpPr>
            <a:spLocks noGrp="1"/>
          </p:cNvSpPr>
          <p:nvPr>
            <p:ph idx="1"/>
          </p:nvPr>
        </p:nvSpPr>
        <p:spPr>
          <a:xfrm>
            <a:off x="457200" y="2064773"/>
            <a:ext cx="8229600" cy="4525963"/>
          </a:xfrm>
        </p:spPr>
        <p:txBody>
          <a:bodyPr/>
          <a:lstStyle/>
          <a:p>
            <a:r>
              <a:rPr lang="en-US" dirty="0"/>
              <a:t>but is often described in terms of actions, experiences, … that occur in time</a:t>
            </a:r>
          </a:p>
        </p:txBody>
      </p:sp>
    </p:spTree>
    <p:extLst>
      <p:ext uri="{BB962C8B-B14F-4D97-AF65-F5344CB8AC3E}">
        <p14:creationId xmlns:p14="http://schemas.microsoft.com/office/powerpoint/2010/main" val="31253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D713-1B70-451B-86EE-AF1384C9ED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C42FAA-88B9-4BC1-906A-1D3E357FC748}"/>
              </a:ext>
            </a:extLst>
          </p:cNvPr>
          <p:cNvSpPr>
            <a:spLocks noGrp="1"/>
          </p:cNvSpPr>
          <p:nvPr>
            <p:ph idx="1"/>
          </p:nvPr>
        </p:nvSpPr>
        <p:spPr/>
        <p:txBody>
          <a:bodyPr/>
          <a:lstStyle/>
          <a:p>
            <a:r>
              <a:rPr lang="en-US" dirty="0"/>
              <a:t>role capabilities – capable of performing a marriage</a:t>
            </a:r>
          </a:p>
          <a:p>
            <a:r>
              <a:rPr lang="en-US" dirty="0"/>
              <a:t>(realizing roles can </a:t>
            </a:r>
            <a:r>
              <a:rPr lang="en-US"/>
              <a:t>bring benefits)</a:t>
            </a:r>
          </a:p>
        </p:txBody>
      </p:sp>
    </p:spTree>
    <p:extLst>
      <p:ext uri="{BB962C8B-B14F-4D97-AF65-F5344CB8AC3E}">
        <p14:creationId xmlns:p14="http://schemas.microsoft.com/office/powerpoint/2010/main" val="109952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34C4-06E9-4286-B463-A6AA33AFD04D}"/>
              </a:ext>
            </a:extLst>
          </p:cNvPr>
          <p:cNvSpPr>
            <a:spLocks noGrp="1"/>
          </p:cNvSpPr>
          <p:nvPr>
            <p:ph type="title"/>
          </p:nvPr>
        </p:nvSpPr>
        <p:spPr/>
        <p:txBody>
          <a:bodyPr/>
          <a:lstStyle/>
          <a:p>
            <a:pPr marL="0" indent="0">
              <a:buNone/>
            </a:pPr>
            <a:r>
              <a:rPr lang="en-US" dirty="0"/>
              <a:t>Compare how ‘function’ is often confused with ‘functioning’</a:t>
            </a:r>
          </a:p>
        </p:txBody>
      </p:sp>
      <p:sp>
        <p:nvSpPr>
          <p:cNvPr id="3" name="Content Placeholder 2">
            <a:extLst>
              <a:ext uri="{FF2B5EF4-FFF2-40B4-BE49-F238E27FC236}">
                <a16:creationId xmlns:a16="http://schemas.microsoft.com/office/drawing/2014/main" id="{8B63DFF0-1ED7-4CCE-9941-5E27FEE16313}"/>
              </a:ext>
            </a:extLst>
          </p:cNvPr>
          <p:cNvSpPr>
            <a:spLocks noGrp="1"/>
          </p:cNvSpPr>
          <p:nvPr>
            <p:ph idx="1"/>
          </p:nvPr>
        </p:nvSpPr>
        <p:spPr/>
        <p:txBody>
          <a:bodyPr/>
          <a:lstStyle/>
          <a:p>
            <a:pPr marL="0" indent="0">
              <a:buNone/>
            </a:pPr>
            <a:r>
              <a:rPr lang="en-US" sz="2000" i="1" dirty="0"/>
              <a:t>Merriam-Webster</a:t>
            </a:r>
            <a:endParaRPr lang="en-US" i="1" dirty="0"/>
          </a:p>
          <a:p>
            <a:r>
              <a:rPr lang="en-US" b="1" dirty="0"/>
              <a:t>2</a:t>
            </a:r>
            <a:r>
              <a:rPr lang="en-US" dirty="0"/>
              <a:t>: the </a:t>
            </a:r>
            <a:r>
              <a:rPr lang="en-US" u="sng" dirty="0"/>
              <a:t>action</a:t>
            </a:r>
            <a:r>
              <a:rPr lang="en-US" dirty="0"/>
              <a:t> for which a person or thing is specially fitted</a:t>
            </a:r>
          </a:p>
          <a:p>
            <a:r>
              <a:rPr lang="en-US" b="1" dirty="0"/>
              <a:t>3</a:t>
            </a:r>
            <a:r>
              <a:rPr lang="en-US" dirty="0"/>
              <a:t>: any of a group of related </a:t>
            </a:r>
            <a:r>
              <a:rPr lang="en-US" u="sng" dirty="0"/>
              <a:t>actions</a:t>
            </a:r>
            <a:r>
              <a:rPr lang="en-US" dirty="0"/>
              <a:t> contributing to a larger action.</a:t>
            </a:r>
          </a:p>
          <a:p>
            <a:r>
              <a:rPr lang="en-US" b="1" dirty="0"/>
              <a:t>6</a:t>
            </a:r>
            <a:r>
              <a:rPr lang="en-US" dirty="0"/>
              <a:t>: characteristic </a:t>
            </a:r>
            <a:r>
              <a:rPr lang="en-US" u="sng" dirty="0"/>
              <a:t>behavior</a:t>
            </a:r>
            <a:r>
              <a:rPr lang="en-US" dirty="0"/>
              <a:t> of a chemical compound </a:t>
            </a:r>
          </a:p>
          <a:p>
            <a:pPr marL="0" indent="0">
              <a:buNone/>
            </a:pPr>
            <a:r>
              <a:rPr lang="en-US" dirty="0"/>
              <a:t>An entity has its function even when the entity is not behaving at all. </a:t>
            </a:r>
          </a:p>
        </p:txBody>
      </p:sp>
    </p:spTree>
    <p:extLst>
      <p:ext uri="{BB962C8B-B14F-4D97-AF65-F5344CB8AC3E}">
        <p14:creationId xmlns:p14="http://schemas.microsoft.com/office/powerpoint/2010/main" val="3342876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2CEDA85-21CC-4A2B-87F7-7CDD919448A9}"/>
              </a:ext>
            </a:extLst>
          </p:cNvPr>
          <p:cNvSpPr>
            <a:spLocks noGrp="1" noChangeArrowheads="1"/>
          </p:cNvSpPr>
          <p:nvPr>
            <p:ph type="title"/>
          </p:nvPr>
        </p:nvSpPr>
        <p:spPr/>
        <p:txBody>
          <a:bodyPr/>
          <a:lstStyle/>
          <a:p>
            <a:r>
              <a:rPr lang="en-US" altLang="en-US" sz="4000" dirty="0"/>
              <a:t>Capabilities as Intangible Capital smarter-companies.com</a:t>
            </a:r>
          </a:p>
        </p:txBody>
      </p:sp>
      <p:sp>
        <p:nvSpPr>
          <p:cNvPr id="36867" name="Content Placeholder 2">
            <a:extLst>
              <a:ext uri="{FF2B5EF4-FFF2-40B4-BE49-F238E27FC236}">
                <a16:creationId xmlns:a16="http://schemas.microsoft.com/office/drawing/2014/main" id="{D3D29459-96D5-4183-968F-FCD0BA66FA2A}"/>
              </a:ext>
            </a:extLst>
          </p:cNvPr>
          <p:cNvSpPr>
            <a:spLocks noGrp="1" noChangeArrowheads="1"/>
          </p:cNvSpPr>
          <p:nvPr>
            <p:ph idx="1"/>
          </p:nvPr>
        </p:nvSpPr>
        <p:spPr/>
        <p:txBody>
          <a:bodyPr/>
          <a:lstStyle/>
          <a:p>
            <a:r>
              <a:rPr lang="en-US" altLang="en-US" b="1" dirty="0"/>
              <a:t>Human Capital</a:t>
            </a:r>
            <a:r>
              <a:rPr lang="en-US" altLang="en-US" dirty="0"/>
              <a:t> - This includes all the talent, competencies and experience of your employees and managers. This is the intangible capital that “goes home at night.” </a:t>
            </a:r>
            <a:r>
              <a:rPr lang="en-US" altLang="en-US" dirty="0">
                <a:hlinkClick r:id="rId3"/>
              </a:rPr>
              <a:t>More on human capital</a:t>
            </a:r>
            <a:endParaRPr lang="en-US" altLang="en-US" dirty="0"/>
          </a:p>
          <a:p>
            <a:r>
              <a:rPr lang="en-US" altLang="en-US" b="1" dirty="0"/>
              <a:t>Relationship Capital</a:t>
            </a:r>
            <a:r>
              <a:rPr lang="en-US" altLang="en-US" dirty="0"/>
              <a:t> – This includes all key external relationships that drive your business, with customers, suppliers, partners, outsourcing and financing partners, to name a few. This kind of capital also includes organizational brand and reputation. Due to the growing importance of networks in organizational structures, this is also sometimes called Network Capital. </a:t>
            </a:r>
            <a:r>
              <a:rPr lang="en-US" altLang="en-US" dirty="0">
                <a:hlinkClick r:id="rId4"/>
              </a:rPr>
              <a:t>More on relationship capital</a:t>
            </a:r>
            <a:endParaRPr lang="en-US" altLang="en-US" dirty="0"/>
          </a:p>
          <a:p>
            <a:r>
              <a:rPr lang="en-US" altLang="en-US" b="1" dirty="0"/>
              <a:t>Structural Capital</a:t>
            </a:r>
            <a:r>
              <a:rPr lang="en-US" altLang="en-US" dirty="0"/>
              <a:t> – This includes all knowledge that stays behind when your employees go home at the end of the day. There is significant structural capital in today’s organizations including recorded knowledge, processes, software and intellectual property. </a:t>
            </a:r>
            <a:r>
              <a:rPr lang="en-US" altLang="en-US" dirty="0">
                <a:hlinkClick r:id="rId5"/>
              </a:rPr>
              <a:t>More on structural capital</a:t>
            </a:r>
            <a:endParaRPr lang="en-US" altLang="en-US" dirty="0"/>
          </a:p>
          <a:p>
            <a:r>
              <a:rPr lang="en-US" altLang="en-US" b="1" dirty="0"/>
              <a:t>Strategic Capital</a:t>
            </a:r>
            <a:r>
              <a:rPr lang="en-US" altLang="en-US" dirty="0"/>
              <a:t> – This is a category that is not always included in academic definitions of IC. However, in our experience, this category of knowledge is the necessary complement to the others. It includes all the knowledge you have of your market and the business model that you have created to connect with market needs. The driving force behind Strategic Capital is purpose. It also includes culture. Culture and purpose are the glue that holds the rest of IC together. </a:t>
            </a:r>
            <a:r>
              <a:rPr lang="en-US" altLang="en-US" dirty="0">
                <a:hlinkClick r:id="rId6"/>
              </a:rPr>
              <a:t>More on strategic capital</a:t>
            </a:r>
            <a:endParaRPr lang="en-US" altLang="en-US" dirty="0"/>
          </a:p>
          <a:p>
            <a:endParaRPr lang="en-US" altLang="en-US" dirty="0"/>
          </a:p>
        </p:txBody>
      </p:sp>
    </p:spTree>
    <p:extLst>
      <p:ext uri="{BB962C8B-B14F-4D97-AF65-F5344CB8AC3E}">
        <p14:creationId xmlns:p14="http://schemas.microsoft.com/office/powerpoint/2010/main" val="2172534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34C4-06E9-4286-B463-A6AA33AFD04D}"/>
              </a:ext>
            </a:extLst>
          </p:cNvPr>
          <p:cNvSpPr>
            <a:spLocks noGrp="1"/>
          </p:cNvSpPr>
          <p:nvPr>
            <p:ph type="title"/>
          </p:nvPr>
        </p:nvSpPr>
        <p:spPr/>
        <p:txBody>
          <a:bodyPr/>
          <a:lstStyle/>
          <a:p>
            <a:pPr marL="0" indent="0">
              <a:buNone/>
            </a:pPr>
            <a:r>
              <a:rPr lang="en-US" dirty="0"/>
              <a:t>Compare the way ‘function’ is often confused with ‘functioning’</a:t>
            </a:r>
          </a:p>
        </p:txBody>
      </p:sp>
      <p:sp>
        <p:nvSpPr>
          <p:cNvPr id="3" name="Content Placeholder 2">
            <a:extLst>
              <a:ext uri="{FF2B5EF4-FFF2-40B4-BE49-F238E27FC236}">
                <a16:creationId xmlns:a16="http://schemas.microsoft.com/office/drawing/2014/main" id="{8B63DFF0-1ED7-4CCE-9941-5E27FEE16313}"/>
              </a:ext>
            </a:extLst>
          </p:cNvPr>
          <p:cNvSpPr>
            <a:spLocks noGrp="1"/>
          </p:cNvSpPr>
          <p:nvPr>
            <p:ph idx="1"/>
          </p:nvPr>
        </p:nvSpPr>
        <p:spPr/>
        <p:txBody>
          <a:bodyPr/>
          <a:lstStyle/>
          <a:p>
            <a:pPr marL="0" indent="0">
              <a:buNone/>
            </a:pPr>
            <a:r>
              <a:rPr lang="en-US" sz="2000" i="1" dirty="0"/>
              <a:t>Merriam-Webster definitions of ‘function’</a:t>
            </a:r>
            <a:endParaRPr lang="en-US" i="1" dirty="0"/>
          </a:p>
          <a:p>
            <a:r>
              <a:rPr lang="en-US" b="1" dirty="0"/>
              <a:t>2</a:t>
            </a:r>
            <a:r>
              <a:rPr lang="en-US" dirty="0"/>
              <a:t>: the </a:t>
            </a:r>
            <a:r>
              <a:rPr lang="en-US" u="sng" dirty="0"/>
              <a:t>action</a:t>
            </a:r>
            <a:r>
              <a:rPr lang="en-US" dirty="0"/>
              <a:t> for which a person or thing is specially fitted</a:t>
            </a:r>
          </a:p>
          <a:p>
            <a:r>
              <a:rPr lang="en-US" b="1" dirty="0"/>
              <a:t>3</a:t>
            </a:r>
            <a:r>
              <a:rPr lang="en-US" dirty="0"/>
              <a:t>: any of a group of related </a:t>
            </a:r>
            <a:r>
              <a:rPr lang="en-US" u="sng" dirty="0"/>
              <a:t>actions</a:t>
            </a:r>
            <a:r>
              <a:rPr lang="en-US" dirty="0"/>
              <a:t> contributing to a larger action.</a:t>
            </a:r>
          </a:p>
          <a:p>
            <a:r>
              <a:rPr lang="en-US" b="1" dirty="0"/>
              <a:t>6</a:t>
            </a:r>
            <a:r>
              <a:rPr lang="en-US" dirty="0"/>
              <a:t>: characteristic </a:t>
            </a:r>
            <a:r>
              <a:rPr lang="en-US" u="sng" dirty="0"/>
              <a:t>behavior</a:t>
            </a:r>
            <a:r>
              <a:rPr lang="en-US" dirty="0"/>
              <a:t> of a chemical compound </a:t>
            </a:r>
          </a:p>
          <a:p>
            <a:pPr marL="0" indent="0">
              <a:buNone/>
            </a:pPr>
            <a:r>
              <a:rPr lang="en-US" dirty="0"/>
              <a:t>An entity has its function even when the entity is not behaving at all. </a:t>
            </a:r>
          </a:p>
        </p:txBody>
      </p:sp>
    </p:spTree>
    <p:extLst>
      <p:ext uri="{BB962C8B-B14F-4D97-AF65-F5344CB8AC3E}">
        <p14:creationId xmlns:p14="http://schemas.microsoft.com/office/powerpoint/2010/main" val="932049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2CEDA85-21CC-4A2B-87F7-7CDD919448A9}"/>
              </a:ext>
            </a:extLst>
          </p:cNvPr>
          <p:cNvSpPr>
            <a:spLocks noGrp="1" noChangeArrowheads="1"/>
          </p:cNvSpPr>
          <p:nvPr>
            <p:ph type="title"/>
          </p:nvPr>
        </p:nvSpPr>
        <p:spPr/>
        <p:txBody>
          <a:bodyPr/>
          <a:lstStyle/>
          <a:p>
            <a:r>
              <a:rPr lang="en-US" altLang="en-US" sz="4000" dirty="0"/>
              <a:t>Capabilities as Intangible Capital </a:t>
            </a:r>
            <a:r>
              <a:rPr lang="en-US" altLang="en-US" sz="3200" dirty="0"/>
              <a:t>from http://smarter-companies.com</a:t>
            </a:r>
          </a:p>
        </p:txBody>
      </p:sp>
      <p:sp>
        <p:nvSpPr>
          <p:cNvPr id="36867" name="Content Placeholder 2">
            <a:extLst>
              <a:ext uri="{FF2B5EF4-FFF2-40B4-BE49-F238E27FC236}">
                <a16:creationId xmlns:a16="http://schemas.microsoft.com/office/drawing/2014/main" id="{D3D29459-96D5-4183-968F-FCD0BA66FA2A}"/>
              </a:ext>
            </a:extLst>
          </p:cNvPr>
          <p:cNvSpPr>
            <a:spLocks noGrp="1" noChangeArrowheads="1"/>
          </p:cNvSpPr>
          <p:nvPr>
            <p:ph idx="1"/>
          </p:nvPr>
        </p:nvSpPr>
        <p:spPr>
          <a:xfrm>
            <a:off x="467032" y="1828800"/>
            <a:ext cx="8229600" cy="4144963"/>
          </a:xfrm>
        </p:spPr>
        <p:txBody>
          <a:bodyPr/>
          <a:lstStyle/>
          <a:p>
            <a:r>
              <a:rPr lang="en-US" altLang="en-US" sz="2800" b="1" dirty="0"/>
              <a:t>Human Capital</a:t>
            </a:r>
            <a:r>
              <a:rPr lang="en-US" altLang="en-US" sz="2800" dirty="0"/>
              <a:t> - all the talent, competencies </a:t>
            </a:r>
            <a:r>
              <a:rPr lang="en-US" altLang="en-US" sz="2800" u="sng" dirty="0"/>
              <a:t>and experience </a:t>
            </a:r>
            <a:r>
              <a:rPr lang="en-US" altLang="en-US" sz="2800" dirty="0"/>
              <a:t>of your employees and managers. </a:t>
            </a:r>
          </a:p>
          <a:p>
            <a:pPr marL="0" indent="0">
              <a:buNone/>
            </a:pPr>
            <a:r>
              <a:rPr lang="en-US" altLang="en-US" sz="2800" dirty="0"/>
              <a:t>‘experience’ is not a capability</a:t>
            </a:r>
          </a:p>
          <a:p>
            <a:r>
              <a:rPr lang="en-US" altLang="en-US" sz="2800" b="1" dirty="0"/>
              <a:t>Relationship / Network Capital</a:t>
            </a:r>
            <a:r>
              <a:rPr lang="en-US" altLang="en-US" sz="2800" dirty="0"/>
              <a:t> – This includes all key </a:t>
            </a:r>
            <a:r>
              <a:rPr lang="en-US" altLang="en-US" sz="2800" u="sng" dirty="0"/>
              <a:t>external relationships</a:t>
            </a:r>
            <a:r>
              <a:rPr lang="en-US" altLang="en-US" sz="2800" dirty="0"/>
              <a:t> that drive your business, with customers, suppliers, partners</a:t>
            </a:r>
          </a:p>
          <a:p>
            <a:pPr marL="0" indent="0">
              <a:buNone/>
            </a:pPr>
            <a:r>
              <a:rPr lang="en-US" altLang="en-US" sz="2800" dirty="0"/>
              <a:t>‘external </a:t>
            </a:r>
            <a:r>
              <a:rPr lang="en-US" altLang="en-US" sz="2800" dirty="0" err="1"/>
              <a:t>relationships’only</a:t>
            </a:r>
            <a:r>
              <a:rPr lang="en-US" altLang="en-US" sz="2800" dirty="0"/>
              <a:t> if the related humans together have a certain joint capability, for instance to perform successful negotiations</a:t>
            </a:r>
          </a:p>
        </p:txBody>
      </p:sp>
    </p:spTree>
    <p:extLst>
      <p:ext uri="{BB962C8B-B14F-4D97-AF65-F5344CB8AC3E}">
        <p14:creationId xmlns:p14="http://schemas.microsoft.com/office/powerpoint/2010/main" val="1975590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362F-FD13-44C3-99AE-F93C245B52B7}"/>
              </a:ext>
            </a:extLst>
          </p:cNvPr>
          <p:cNvSpPr>
            <a:spLocks noGrp="1"/>
          </p:cNvSpPr>
          <p:nvPr>
            <p:ph type="title"/>
          </p:nvPr>
        </p:nvSpPr>
        <p:spPr/>
        <p:txBody>
          <a:bodyPr/>
          <a:lstStyle/>
          <a:p>
            <a:r>
              <a:rPr lang="en-US" dirty="0"/>
              <a:t>How can we standardize the language of capabilities?</a:t>
            </a:r>
          </a:p>
        </p:txBody>
      </p:sp>
      <p:sp>
        <p:nvSpPr>
          <p:cNvPr id="3" name="Content Placeholder 2">
            <a:extLst>
              <a:ext uri="{FF2B5EF4-FFF2-40B4-BE49-F238E27FC236}">
                <a16:creationId xmlns:a16="http://schemas.microsoft.com/office/drawing/2014/main" id="{FE644E22-731D-43F3-8546-9EB3885804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0606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155D-06E4-4AEE-9804-A00780D4A83A}"/>
              </a:ext>
            </a:extLst>
          </p:cNvPr>
          <p:cNvSpPr>
            <a:spLocks noGrp="1"/>
          </p:cNvSpPr>
          <p:nvPr>
            <p:ph type="title"/>
          </p:nvPr>
        </p:nvSpPr>
        <p:spPr>
          <a:xfrm>
            <a:off x="317785" y="2285159"/>
            <a:ext cx="8489092" cy="756052"/>
          </a:xfrm>
        </p:spPr>
        <p:txBody>
          <a:bodyPr>
            <a:noAutofit/>
          </a:bodyPr>
          <a:lstStyle/>
          <a:p>
            <a:r>
              <a:rPr lang="en-US" sz="3375" dirty="0"/>
              <a:t>International Standards Organization (ISO) </a:t>
            </a:r>
            <a:br>
              <a:rPr lang="en-US" sz="3375" dirty="0"/>
            </a:br>
            <a:br>
              <a:rPr lang="en-US" sz="900" dirty="0"/>
            </a:br>
            <a:r>
              <a:rPr lang="en-US" sz="3375" dirty="0"/>
              <a:t>International Electrotechnical Commission (IEC)</a:t>
            </a:r>
          </a:p>
        </p:txBody>
      </p:sp>
      <p:sp>
        <p:nvSpPr>
          <p:cNvPr id="4" name="Slide Number Placeholder 3">
            <a:extLst>
              <a:ext uri="{FF2B5EF4-FFF2-40B4-BE49-F238E27FC236}">
                <a16:creationId xmlns:a16="http://schemas.microsoft.com/office/drawing/2014/main" id="{CC38EE0B-2050-4F75-9C35-0F2633EF1EA8}"/>
              </a:ext>
            </a:extLst>
          </p:cNvPr>
          <p:cNvSpPr>
            <a:spLocks noGrp="1"/>
          </p:cNvSpPr>
          <p:nvPr>
            <p:ph type="sldNum" sz="quarter" idx="12"/>
          </p:nvPr>
        </p:nvSpPr>
        <p:spPr>
          <a:xfrm>
            <a:off x="6457950" y="5224467"/>
            <a:ext cx="2057400" cy="273844"/>
          </a:xfrm>
        </p:spPr>
        <p:txBody>
          <a:bodyPr/>
          <a:lstStyle/>
          <a:p>
            <a:pPr defTabSz="685800" fontAlgn="auto">
              <a:spcBef>
                <a:spcPts val="0"/>
              </a:spcBef>
              <a:spcAft>
                <a:spcPts val="0"/>
              </a:spcAft>
              <a:defRPr/>
            </a:pPr>
            <a:fld id="{7881AFA6-B682-4779-BFCF-F4E138CF2103}" type="slidenum">
              <a:rPr lang="en-US"/>
              <a:pPr defTabSz="685800" fontAlgn="auto">
                <a:spcBef>
                  <a:spcPts val="0"/>
                </a:spcBef>
                <a:spcAft>
                  <a:spcPts val="0"/>
                </a:spcAft>
                <a:defRPr/>
              </a:pPr>
              <a:t>25</a:t>
            </a:fld>
            <a:endParaRPr lang="en-US" dirty="0"/>
          </a:p>
        </p:txBody>
      </p:sp>
      <p:pic>
        <p:nvPicPr>
          <p:cNvPr id="5" name="Picture 4">
            <a:extLst>
              <a:ext uri="{FF2B5EF4-FFF2-40B4-BE49-F238E27FC236}">
                <a16:creationId xmlns:a16="http://schemas.microsoft.com/office/drawing/2014/main" id="{348EBB05-3E29-4116-84F0-40E4B09D454C}"/>
              </a:ext>
            </a:extLst>
          </p:cNvPr>
          <p:cNvPicPr>
            <a:picLocks noChangeAspect="1"/>
          </p:cNvPicPr>
          <p:nvPr/>
        </p:nvPicPr>
        <p:blipFill rotWithShape="1">
          <a:blip r:embed="rId2"/>
          <a:srcRect l="9135" t="20082" r="9092" b="60009"/>
          <a:stretch/>
        </p:blipFill>
        <p:spPr>
          <a:xfrm>
            <a:off x="529611" y="801643"/>
            <a:ext cx="7681454" cy="1051379"/>
          </a:xfrm>
          <a:prstGeom prst="rect">
            <a:avLst/>
          </a:prstGeom>
        </p:spPr>
      </p:pic>
      <p:sp>
        <p:nvSpPr>
          <p:cNvPr id="6" name="Rectangle 1">
            <a:extLst>
              <a:ext uri="{FF2B5EF4-FFF2-40B4-BE49-F238E27FC236}">
                <a16:creationId xmlns:a16="http://schemas.microsoft.com/office/drawing/2014/main" id="{59899013-3203-42C6-AF8B-B9989D0610F4}"/>
              </a:ext>
            </a:extLst>
          </p:cNvPr>
          <p:cNvSpPr>
            <a:spLocks noChangeArrowheads="1"/>
          </p:cNvSpPr>
          <p:nvPr/>
        </p:nvSpPr>
        <p:spPr bwMode="auto">
          <a:xfrm>
            <a:off x="1129680" y="4068340"/>
            <a:ext cx="6865304"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400050" algn="l"/>
              </a:tabLst>
              <a:defRPr>
                <a:solidFill>
                  <a:schemeClr val="tx1"/>
                </a:solidFill>
                <a:latin typeface="Arial" panose="020B0604020202020204" pitchFamily="34" charset="0"/>
              </a:defRPr>
            </a:lvl1pPr>
            <a:lvl2pPr eaLnBrk="0" fontAlgn="base" hangingPunct="0">
              <a:spcBef>
                <a:spcPct val="0"/>
              </a:spcBef>
              <a:spcAft>
                <a:spcPct val="0"/>
              </a:spcAft>
              <a:tabLst>
                <a:tab pos="400050" algn="l"/>
              </a:tabLst>
              <a:defRPr>
                <a:solidFill>
                  <a:schemeClr val="tx1"/>
                </a:solidFill>
                <a:latin typeface="Arial" panose="020B0604020202020204" pitchFamily="34" charset="0"/>
              </a:defRPr>
            </a:lvl2pPr>
            <a:lvl3pPr eaLnBrk="0" fontAlgn="base" hangingPunct="0">
              <a:spcBef>
                <a:spcPct val="0"/>
              </a:spcBef>
              <a:spcAft>
                <a:spcPct val="0"/>
              </a:spcAft>
              <a:tabLst>
                <a:tab pos="400050" algn="l"/>
              </a:tabLst>
              <a:defRPr>
                <a:solidFill>
                  <a:schemeClr val="tx1"/>
                </a:solidFill>
                <a:latin typeface="Arial" panose="020B0604020202020204" pitchFamily="34" charset="0"/>
              </a:defRPr>
            </a:lvl3pPr>
            <a:lvl4pPr eaLnBrk="0" fontAlgn="base" hangingPunct="0">
              <a:spcBef>
                <a:spcPct val="0"/>
              </a:spcBef>
              <a:spcAft>
                <a:spcPct val="0"/>
              </a:spcAft>
              <a:tabLst>
                <a:tab pos="400050" algn="l"/>
              </a:tabLst>
              <a:defRPr>
                <a:solidFill>
                  <a:schemeClr val="tx1"/>
                </a:solidFill>
                <a:latin typeface="Arial" panose="020B0604020202020204" pitchFamily="34" charset="0"/>
              </a:defRPr>
            </a:lvl4pPr>
            <a:lvl5pPr eaLnBrk="0" fontAlgn="base" hangingPunct="0">
              <a:spcBef>
                <a:spcPct val="0"/>
              </a:spcBef>
              <a:spcAft>
                <a:spcPct val="0"/>
              </a:spcAft>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defTabSz="685800">
              <a:tabLst>
                <a:tab pos="300038" algn="l"/>
              </a:tabLst>
              <a:defRPr/>
            </a:pPr>
            <a:endParaRPr lang="en-US" altLang="en-US" sz="2400" b="1" dirty="0">
              <a:solidFill>
                <a:srgbClr val="FF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47D19B9-592E-4CFD-9205-3A70AD220B39}"/>
              </a:ext>
            </a:extLst>
          </p:cNvPr>
          <p:cNvSpPr/>
          <p:nvPr/>
        </p:nvSpPr>
        <p:spPr>
          <a:xfrm>
            <a:off x="881742" y="3429000"/>
            <a:ext cx="7329322" cy="1477328"/>
          </a:xfrm>
          <a:prstGeom prst="rect">
            <a:avLst/>
          </a:prstGeom>
        </p:spPr>
        <p:txBody>
          <a:bodyPr wrap="square">
            <a:spAutoFit/>
          </a:bodyPr>
          <a:lstStyle/>
          <a:p>
            <a:pPr algn="ctr" defTabSz="685800" eaLnBrk="1" fontAlgn="auto" hangingPunct="1">
              <a:spcBef>
                <a:spcPts val="0"/>
              </a:spcBef>
              <a:spcAft>
                <a:spcPts val="0"/>
              </a:spcAft>
              <a:defRPr/>
            </a:pPr>
            <a:br>
              <a:rPr lang="en-US" altLang="en-US" sz="135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3375" dirty="0" bmk="">
                <a:solidFill>
                  <a:prstClr val="black"/>
                </a:solidFill>
                <a:latin typeface="Calibri"/>
              </a:rPr>
              <a:t>ISO/IEC Joint Technical Committee JTC1:</a:t>
            </a:r>
            <a:br>
              <a:rPr lang="en-US" altLang="en-US" sz="3375" dirty="0" bmk="">
                <a:solidFill>
                  <a:prstClr val="black"/>
                </a:solidFill>
                <a:latin typeface="Calibri"/>
              </a:rPr>
            </a:br>
            <a:br>
              <a:rPr lang="en-US" altLang="en-US" sz="900" dirty="0">
                <a:solidFill>
                  <a:prstClr val="black"/>
                </a:solidFill>
                <a:latin typeface="Calibri"/>
              </a:rPr>
            </a:br>
            <a:r>
              <a:rPr lang="en-US" altLang="en-US" sz="3375" dirty="0">
                <a:solidFill>
                  <a:prstClr val="black"/>
                </a:solidFill>
                <a:latin typeface="Calibri"/>
              </a:rPr>
              <a:t>Information technology</a:t>
            </a:r>
            <a:endParaRPr lang="en-US" sz="3375" dirty="0">
              <a:solidFill>
                <a:prstClr val="black"/>
              </a:solidFill>
              <a:latin typeface="Calibri"/>
            </a:endParaRPr>
          </a:p>
        </p:txBody>
      </p:sp>
    </p:spTree>
    <p:extLst>
      <p:ext uri="{BB962C8B-B14F-4D97-AF65-F5344CB8AC3E}">
        <p14:creationId xmlns:p14="http://schemas.microsoft.com/office/powerpoint/2010/main" val="41876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23E3-E5F0-474F-A1FC-C98DB9B29F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835ECF-128B-4FEC-999E-582D6C5A381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FB4EF83-6483-436E-81E7-37E42F6CFBFB}"/>
              </a:ext>
            </a:extLst>
          </p:cNvPr>
          <p:cNvSpPr>
            <a:spLocks noGrp="1"/>
          </p:cNvSpPr>
          <p:nvPr>
            <p:ph type="sldNum" sz="quarter" idx="12"/>
          </p:nvPr>
        </p:nvSpPr>
        <p:spPr/>
        <p:txBody>
          <a:bodyPr/>
          <a:lstStyle/>
          <a:p>
            <a:pPr defTabSz="685800" fontAlgn="auto">
              <a:spcBef>
                <a:spcPts val="0"/>
              </a:spcBef>
              <a:spcAft>
                <a:spcPts val="0"/>
              </a:spcAft>
              <a:defRPr/>
            </a:pPr>
            <a:fld id="{C8CE4744-AC84-464A-839D-5781F7554E44}" type="slidenum">
              <a:rPr lang="en-US" altLang="en-US"/>
              <a:pPr defTabSz="685800" fontAlgn="auto">
                <a:spcBef>
                  <a:spcPts val="0"/>
                </a:spcBef>
                <a:spcAft>
                  <a:spcPts val="0"/>
                </a:spcAft>
                <a:defRPr/>
              </a:pPr>
              <a:t>26</a:t>
            </a:fld>
            <a:endParaRPr lang="en-US" altLang="en-US"/>
          </a:p>
        </p:txBody>
      </p:sp>
      <p:pic>
        <p:nvPicPr>
          <p:cNvPr id="5" name="Picture 4">
            <a:extLst>
              <a:ext uri="{FF2B5EF4-FFF2-40B4-BE49-F238E27FC236}">
                <a16:creationId xmlns:a16="http://schemas.microsoft.com/office/drawing/2014/main" id="{86056926-29E2-4D39-89A0-2E8FCAEC6E18}"/>
              </a:ext>
            </a:extLst>
          </p:cNvPr>
          <p:cNvPicPr>
            <a:picLocks noChangeAspect="1"/>
          </p:cNvPicPr>
          <p:nvPr/>
        </p:nvPicPr>
        <p:blipFill rotWithShape="1">
          <a:blip r:embed="rId2"/>
          <a:srcRect l="6582" t="18217" r="4789" b="7293"/>
          <a:stretch/>
        </p:blipFill>
        <p:spPr>
          <a:xfrm>
            <a:off x="1" y="857250"/>
            <a:ext cx="9140963" cy="4319394"/>
          </a:xfrm>
          <a:prstGeom prst="rect">
            <a:avLst/>
          </a:prstGeom>
        </p:spPr>
      </p:pic>
    </p:spTree>
    <p:extLst>
      <p:ext uri="{BB962C8B-B14F-4D97-AF65-F5344CB8AC3E}">
        <p14:creationId xmlns:p14="http://schemas.microsoft.com/office/powerpoint/2010/main" val="3718581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23E3-E5F0-474F-A1FC-C98DB9B29F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835ECF-128B-4FEC-999E-582D6C5A381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FB4EF83-6483-436E-81E7-37E42F6CFBFB}"/>
              </a:ext>
            </a:extLst>
          </p:cNvPr>
          <p:cNvSpPr>
            <a:spLocks noGrp="1"/>
          </p:cNvSpPr>
          <p:nvPr>
            <p:ph type="sldNum" sz="quarter" idx="12"/>
          </p:nvPr>
        </p:nvSpPr>
        <p:spPr/>
        <p:txBody>
          <a:bodyPr/>
          <a:lstStyle/>
          <a:p>
            <a:pPr defTabSz="685800" fontAlgn="auto">
              <a:spcBef>
                <a:spcPts val="0"/>
              </a:spcBef>
              <a:spcAft>
                <a:spcPts val="0"/>
              </a:spcAft>
              <a:defRPr/>
            </a:pPr>
            <a:fld id="{C8CE4744-AC84-464A-839D-5781F7554E44}" type="slidenum">
              <a:rPr lang="en-US" altLang="en-US"/>
              <a:pPr defTabSz="685800" fontAlgn="auto">
                <a:spcBef>
                  <a:spcPts val="0"/>
                </a:spcBef>
                <a:spcAft>
                  <a:spcPts val="0"/>
                </a:spcAft>
                <a:defRPr/>
              </a:pPr>
              <a:t>27</a:t>
            </a:fld>
            <a:endParaRPr lang="en-US" altLang="en-US"/>
          </a:p>
        </p:txBody>
      </p:sp>
      <p:pic>
        <p:nvPicPr>
          <p:cNvPr id="5" name="Picture 4">
            <a:extLst>
              <a:ext uri="{FF2B5EF4-FFF2-40B4-BE49-F238E27FC236}">
                <a16:creationId xmlns:a16="http://schemas.microsoft.com/office/drawing/2014/main" id="{86056926-29E2-4D39-89A0-2E8FCAEC6E18}"/>
              </a:ext>
            </a:extLst>
          </p:cNvPr>
          <p:cNvPicPr>
            <a:picLocks noChangeAspect="1"/>
          </p:cNvPicPr>
          <p:nvPr/>
        </p:nvPicPr>
        <p:blipFill rotWithShape="1">
          <a:blip r:embed="rId2"/>
          <a:srcRect l="6582" t="18217" r="4789" b="7293"/>
          <a:stretch/>
        </p:blipFill>
        <p:spPr>
          <a:xfrm>
            <a:off x="1" y="857250"/>
            <a:ext cx="9140963" cy="4319394"/>
          </a:xfrm>
          <a:prstGeom prst="rect">
            <a:avLst/>
          </a:prstGeom>
        </p:spPr>
      </p:pic>
      <p:pic>
        <p:nvPicPr>
          <p:cNvPr id="6" name="Picture 5">
            <a:extLst>
              <a:ext uri="{FF2B5EF4-FFF2-40B4-BE49-F238E27FC236}">
                <a16:creationId xmlns:a16="http://schemas.microsoft.com/office/drawing/2014/main" id="{0D03152F-5449-407E-AF19-47F7E14B8FB8}"/>
              </a:ext>
            </a:extLst>
          </p:cNvPr>
          <p:cNvPicPr>
            <a:picLocks noChangeAspect="1"/>
          </p:cNvPicPr>
          <p:nvPr/>
        </p:nvPicPr>
        <p:blipFill rotWithShape="1">
          <a:blip r:embed="rId2"/>
          <a:srcRect l="65997" t="33966" r="4789" b="57928"/>
          <a:stretch/>
        </p:blipFill>
        <p:spPr>
          <a:xfrm>
            <a:off x="2563858" y="1842773"/>
            <a:ext cx="6691406" cy="1043885"/>
          </a:xfrm>
          <a:prstGeom prst="rect">
            <a:avLst/>
          </a:prstGeom>
        </p:spPr>
      </p:pic>
    </p:spTree>
    <p:extLst>
      <p:ext uri="{BB962C8B-B14F-4D97-AF65-F5344CB8AC3E}">
        <p14:creationId xmlns:p14="http://schemas.microsoft.com/office/powerpoint/2010/main" val="2268399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FED6-E80B-4088-A62A-8BFB97BDBAB5}"/>
              </a:ext>
            </a:extLst>
          </p:cNvPr>
          <p:cNvSpPr>
            <a:spLocks noGrp="1"/>
          </p:cNvSpPr>
          <p:nvPr>
            <p:ph type="title"/>
          </p:nvPr>
        </p:nvSpPr>
        <p:spPr>
          <a:xfrm>
            <a:off x="628650" y="2744596"/>
            <a:ext cx="7886700" cy="994172"/>
          </a:xfrm>
        </p:spPr>
        <p:txBody>
          <a:bodyPr>
            <a:normAutofit fontScale="90000"/>
          </a:bodyPr>
          <a:lstStyle/>
          <a:p>
            <a:br>
              <a:rPr lang="en-US" altLang="en-US" sz="3675"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4050" b="1" dirty="0" bmk="">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ISO/</a:t>
            </a:r>
            <a:r>
              <a:rPr lang="en-US" altLang="en-US" sz="4050" b="1" dirty="0" bmk="">
                <a:solidFill>
                  <a:srgbClr val="FF0000"/>
                </a:solidFill>
                <a:latin typeface="Times New Roman" panose="02020603050405020304" pitchFamily="18" charset="0"/>
                <a:cs typeface="Times New Roman" panose="02020603050405020304" pitchFamily="18" charset="0"/>
              </a:rPr>
              <a:t>IEC 21838-1</a:t>
            </a:r>
            <a:br>
              <a:rPr lang="en-US" altLang="en-US" sz="4050" b="1" dirty="0" bmk="">
                <a:solidFill>
                  <a:srgbClr val="FF0000"/>
                </a:solidFill>
                <a:latin typeface="Times New Roman" panose="02020603050405020304" pitchFamily="18" charset="0"/>
                <a:cs typeface="Times New Roman" panose="02020603050405020304" pitchFamily="18" charset="0"/>
              </a:rPr>
            </a:br>
            <a:br>
              <a:rPr lang="en-US" altLang="en-US" sz="3675"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3675"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Information technology — Ontologies — </a:t>
            </a:r>
            <a:r>
              <a:rPr lang="en-US" altLang="en-US" sz="3675" b="1" dirty="0">
                <a:latin typeface="Times New Roman" panose="02020603050405020304" pitchFamily="18" charset="0"/>
                <a:ea typeface="Times New Roman" panose="02020603050405020304" pitchFamily="18" charset="0"/>
                <a:cs typeface="Times New Roman" panose="02020603050405020304" pitchFamily="18" charset="0"/>
              </a:rPr>
              <a:t>Top-level ontologies (TLO)</a:t>
            </a:r>
            <a:endParaRPr lang="en-US" dirty="0"/>
          </a:p>
        </p:txBody>
      </p:sp>
      <p:sp>
        <p:nvSpPr>
          <p:cNvPr id="3" name="Slide Number Placeholder 2">
            <a:extLst>
              <a:ext uri="{FF2B5EF4-FFF2-40B4-BE49-F238E27FC236}">
                <a16:creationId xmlns:a16="http://schemas.microsoft.com/office/drawing/2014/main" id="{DFE40C02-E204-4FDC-80C3-80086371C042}"/>
              </a:ext>
            </a:extLst>
          </p:cNvPr>
          <p:cNvSpPr>
            <a:spLocks noGrp="1"/>
          </p:cNvSpPr>
          <p:nvPr>
            <p:ph type="sldNum" sz="quarter" idx="12"/>
          </p:nvPr>
        </p:nvSpPr>
        <p:spPr/>
        <p:txBody>
          <a:bodyPr/>
          <a:lstStyle/>
          <a:p>
            <a:pPr defTabSz="685800" fontAlgn="auto">
              <a:spcBef>
                <a:spcPts val="0"/>
              </a:spcBef>
              <a:spcAft>
                <a:spcPts val="0"/>
              </a:spcAft>
              <a:defRPr/>
            </a:pPr>
            <a:fld id="{C8CE4744-AC84-464A-839D-5781F7554E44}" type="slidenum">
              <a:rPr lang="en-US" altLang="en-US"/>
              <a:pPr defTabSz="685800" fontAlgn="auto">
                <a:spcBef>
                  <a:spcPts val="0"/>
                </a:spcBef>
                <a:spcAft>
                  <a:spcPts val="0"/>
                </a:spcAft>
                <a:defRPr/>
              </a:pPr>
              <a:t>28</a:t>
            </a:fld>
            <a:endParaRPr lang="en-US" altLang="en-US"/>
          </a:p>
        </p:txBody>
      </p:sp>
      <p:pic>
        <p:nvPicPr>
          <p:cNvPr id="4" name="Picture 3">
            <a:extLst>
              <a:ext uri="{FF2B5EF4-FFF2-40B4-BE49-F238E27FC236}">
                <a16:creationId xmlns:a16="http://schemas.microsoft.com/office/drawing/2014/main" id="{91FA6601-AA7D-48C6-A97C-15C0B34EC940}"/>
              </a:ext>
            </a:extLst>
          </p:cNvPr>
          <p:cNvPicPr>
            <a:picLocks noChangeAspect="1"/>
          </p:cNvPicPr>
          <p:nvPr/>
        </p:nvPicPr>
        <p:blipFill rotWithShape="1">
          <a:blip r:embed="rId2"/>
          <a:srcRect l="9135" t="20082" r="9092" b="60009"/>
          <a:stretch/>
        </p:blipFill>
        <p:spPr>
          <a:xfrm>
            <a:off x="529611" y="801643"/>
            <a:ext cx="7681454" cy="1051379"/>
          </a:xfrm>
          <a:prstGeom prst="rect">
            <a:avLst/>
          </a:prstGeom>
        </p:spPr>
      </p:pic>
    </p:spTree>
    <p:extLst>
      <p:ext uri="{BB962C8B-B14F-4D97-AF65-F5344CB8AC3E}">
        <p14:creationId xmlns:p14="http://schemas.microsoft.com/office/powerpoint/2010/main" val="691423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155D-06E4-4AEE-9804-A00780D4A83A}"/>
              </a:ext>
            </a:extLst>
          </p:cNvPr>
          <p:cNvSpPr>
            <a:spLocks noGrp="1"/>
          </p:cNvSpPr>
          <p:nvPr>
            <p:ph type="title"/>
          </p:nvPr>
        </p:nvSpPr>
        <p:spPr>
          <a:xfrm>
            <a:off x="628650" y="559590"/>
            <a:ext cx="7886700" cy="756052"/>
          </a:xfrm>
        </p:spPr>
        <p:txBody>
          <a:bodyPr>
            <a:normAutofit/>
          </a:bodyPr>
          <a:lstStyle/>
          <a:p>
            <a:r>
              <a:rPr lang="en-US" sz="2400" dirty="0"/>
              <a:t>International Standards Organization (ISO)</a:t>
            </a:r>
          </a:p>
        </p:txBody>
      </p:sp>
      <p:sp>
        <p:nvSpPr>
          <p:cNvPr id="3" name="Content Placeholder 2">
            <a:extLst>
              <a:ext uri="{FF2B5EF4-FFF2-40B4-BE49-F238E27FC236}">
                <a16:creationId xmlns:a16="http://schemas.microsoft.com/office/drawing/2014/main" id="{912662BC-7E25-47DB-9C7C-0A10AC255799}"/>
              </a:ext>
            </a:extLst>
          </p:cNvPr>
          <p:cNvSpPr>
            <a:spLocks noGrp="1"/>
          </p:cNvSpPr>
          <p:nvPr>
            <p:ph idx="1"/>
          </p:nvPr>
        </p:nvSpPr>
        <p:spPr>
          <a:xfrm>
            <a:off x="628650" y="1826419"/>
            <a:ext cx="7886700" cy="3671892"/>
          </a:xfrm>
        </p:spPr>
        <p:txBody>
          <a:bodyPr/>
          <a:lstStyle/>
          <a:p>
            <a:endParaRPr lang="en-US" dirty="0"/>
          </a:p>
        </p:txBody>
      </p:sp>
      <p:sp>
        <p:nvSpPr>
          <p:cNvPr id="4" name="Slide Number Placeholder 3">
            <a:extLst>
              <a:ext uri="{FF2B5EF4-FFF2-40B4-BE49-F238E27FC236}">
                <a16:creationId xmlns:a16="http://schemas.microsoft.com/office/drawing/2014/main" id="{CC38EE0B-2050-4F75-9C35-0F2633EF1EA8}"/>
              </a:ext>
            </a:extLst>
          </p:cNvPr>
          <p:cNvSpPr>
            <a:spLocks noGrp="1"/>
          </p:cNvSpPr>
          <p:nvPr>
            <p:ph type="sldNum" sz="quarter" idx="12"/>
          </p:nvPr>
        </p:nvSpPr>
        <p:spPr>
          <a:xfrm>
            <a:off x="6457950" y="5224467"/>
            <a:ext cx="2057400" cy="273844"/>
          </a:xfrm>
        </p:spPr>
        <p:txBody>
          <a:bodyPr/>
          <a:lstStyle/>
          <a:p>
            <a:pPr defTabSz="685800" fontAlgn="auto">
              <a:spcBef>
                <a:spcPts val="0"/>
              </a:spcBef>
              <a:spcAft>
                <a:spcPts val="0"/>
              </a:spcAft>
              <a:defRPr/>
            </a:pPr>
            <a:fld id="{7881AFA6-B682-4779-BFCF-F4E138CF2103}" type="slidenum">
              <a:rPr lang="en-US"/>
              <a:pPr defTabSz="685800" fontAlgn="auto">
                <a:spcBef>
                  <a:spcPts val="0"/>
                </a:spcBef>
                <a:spcAft>
                  <a:spcPts val="0"/>
                </a:spcAft>
                <a:defRPr/>
              </a:pPr>
              <a:t>29</a:t>
            </a:fld>
            <a:endParaRPr lang="en-US" dirty="0"/>
          </a:p>
        </p:txBody>
      </p:sp>
      <p:pic>
        <p:nvPicPr>
          <p:cNvPr id="5" name="Picture 4">
            <a:extLst>
              <a:ext uri="{FF2B5EF4-FFF2-40B4-BE49-F238E27FC236}">
                <a16:creationId xmlns:a16="http://schemas.microsoft.com/office/drawing/2014/main" id="{348EBB05-3E29-4116-84F0-40E4B09D454C}"/>
              </a:ext>
            </a:extLst>
          </p:cNvPr>
          <p:cNvPicPr>
            <a:picLocks noChangeAspect="1"/>
          </p:cNvPicPr>
          <p:nvPr/>
        </p:nvPicPr>
        <p:blipFill rotWithShape="1">
          <a:blip r:embed="rId2"/>
          <a:srcRect l="9135" t="20082" r="6218" b="35017"/>
          <a:stretch/>
        </p:blipFill>
        <p:spPr>
          <a:xfrm>
            <a:off x="564294" y="792389"/>
            <a:ext cx="7951057" cy="2371271"/>
          </a:xfrm>
          <a:prstGeom prst="rect">
            <a:avLst/>
          </a:prstGeom>
        </p:spPr>
      </p:pic>
      <p:sp>
        <p:nvSpPr>
          <p:cNvPr id="6" name="Rectangle 1">
            <a:extLst>
              <a:ext uri="{FF2B5EF4-FFF2-40B4-BE49-F238E27FC236}">
                <a16:creationId xmlns:a16="http://schemas.microsoft.com/office/drawing/2014/main" id="{59899013-3203-42C6-AF8B-B9989D0610F4}"/>
              </a:ext>
            </a:extLst>
          </p:cNvPr>
          <p:cNvSpPr>
            <a:spLocks noChangeArrowheads="1"/>
          </p:cNvSpPr>
          <p:nvPr/>
        </p:nvSpPr>
        <p:spPr bwMode="auto">
          <a:xfrm>
            <a:off x="1129680" y="3341217"/>
            <a:ext cx="6865304"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400050" algn="l"/>
              </a:tabLst>
              <a:defRPr>
                <a:solidFill>
                  <a:schemeClr val="tx1"/>
                </a:solidFill>
                <a:latin typeface="Arial" panose="020B0604020202020204" pitchFamily="34" charset="0"/>
              </a:defRPr>
            </a:lvl1pPr>
            <a:lvl2pPr eaLnBrk="0" fontAlgn="base" hangingPunct="0">
              <a:spcBef>
                <a:spcPct val="0"/>
              </a:spcBef>
              <a:spcAft>
                <a:spcPct val="0"/>
              </a:spcAft>
              <a:tabLst>
                <a:tab pos="400050" algn="l"/>
              </a:tabLst>
              <a:defRPr>
                <a:solidFill>
                  <a:schemeClr val="tx1"/>
                </a:solidFill>
                <a:latin typeface="Arial" panose="020B0604020202020204" pitchFamily="34" charset="0"/>
              </a:defRPr>
            </a:lvl2pPr>
            <a:lvl3pPr eaLnBrk="0" fontAlgn="base" hangingPunct="0">
              <a:spcBef>
                <a:spcPct val="0"/>
              </a:spcBef>
              <a:spcAft>
                <a:spcPct val="0"/>
              </a:spcAft>
              <a:tabLst>
                <a:tab pos="400050" algn="l"/>
              </a:tabLst>
              <a:defRPr>
                <a:solidFill>
                  <a:schemeClr val="tx1"/>
                </a:solidFill>
                <a:latin typeface="Arial" panose="020B0604020202020204" pitchFamily="34" charset="0"/>
              </a:defRPr>
            </a:lvl3pPr>
            <a:lvl4pPr eaLnBrk="0" fontAlgn="base" hangingPunct="0">
              <a:spcBef>
                <a:spcPct val="0"/>
              </a:spcBef>
              <a:spcAft>
                <a:spcPct val="0"/>
              </a:spcAft>
              <a:tabLst>
                <a:tab pos="400050" algn="l"/>
              </a:tabLst>
              <a:defRPr>
                <a:solidFill>
                  <a:schemeClr val="tx1"/>
                </a:solidFill>
                <a:latin typeface="Arial" panose="020B0604020202020204" pitchFamily="34" charset="0"/>
              </a:defRPr>
            </a:lvl4pPr>
            <a:lvl5pPr eaLnBrk="0" fontAlgn="base" hangingPunct="0">
              <a:spcBef>
                <a:spcPct val="0"/>
              </a:spcBef>
              <a:spcAft>
                <a:spcPct val="0"/>
              </a:spcAft>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defTabSz="685800">
              <a:tabLst>
                <a:tab pos="300038" algn="l"/>
              </a:tabLst>
              <a:defRPr/>
            </a:pPr>
            <a:r>
              <a:rPr lang="en-US" altLang="en-US" sz="2100" dirty="0" bmk="">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Reference number of document: </a:t>
            </a:r>
            <a:r>
              <a:rPr lang="en-US" altLang="en-US" sz="2100" b="1" dirty="0" bmk="">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ISO/</a:t>
            </a:r>
            <a:r>
              <a:rPr lang="en-US" altLang="en-US" sz="2100" b="1" dirty="0" bmk="">
                <a:solidFill>
                  <a:srgbClr val="FF0000"/>
                </a:solidFill>
                <a:latin typeface="Times New Roman" panose="02020603050405020304" pitchFamily="18" charset="0"/>
                <a:cs typeface="Times New Roman" panose="02020603050405020304" pitchFamily="18" charset="0"/>
              </a:rPr>
              <a:t>IEC DIS 21838-2</a:t>
            </a:r>
          </a:p>
          <a:p>
            <a:pPr defTabSz="685800">
              <a:tabLst>
                <a:tab pos="300038" algn="l"/>
              </a:tabLst>
              <a:defRPr/>
            </a:pPr>
            <a:r>
              <a:rPr lang="en-US" altLang="en-US" sz="2100" dirty="0" bmk="">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Date</a:t>
            </a:r>
            <a:r>
              <a:rPr lang="en-US" altLang="en-US" sz="2100" b="1" dirty="0" bmk="">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100" b="1" dirty="0" bmk="">
                <a:solidFill>
                  <a:srgbClr val="FF0000"/>
                </a:solidFill>
                <a:latin typeface="Times New Roman" panose="02020603050405020304" pitchFamily="18" charset="0"/>
                <a:cs typeface="Times New Roman" panose="02020603050405020304" pitchFamily="18" charset="0"/>
              </a:rPr>
              <a:t>2017-08-28</a:t>
            </a:r>
          </a:p>
          <a:p>
            <a:pPr defTabSz="685800">
              <a:spcAft>
                <a:spcPts val="900"/>
              </a:spcAft>
              <a:tabLst>
                <a:tab pos="300038" algn="l"/>
              </a:tabLst>
              <a:defRPr/>
            </a:pPr>
            <a:r>
              <a:rPr lang="en-US" altLang="en-US" sz="2100" dirty="0" bmk="">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SC32 Secretariat</a:t>
            </a:r>
            <a:r>
              <a:rPr lang="en-US" altLang="en-US" sz="21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1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US</a:t>
            </a:r>
            <a:endParaRPr lang="en-US" altLang="en-US" sz="2100" b="1" dirty="0">
              <a:solidFill>
                <a:prstClr val="black"/>
              </a:solidFill>
              <a:latin typeface="Times New Roman" panose="02020603050405020304" pitchFamily="18" charset="0"/>
              <a:cs typeface="Times New Roman" panose="02020603050405020304" pitchFamily="18" charset="0"/>
            </a:endParaRPr>
          </a:p>
          <a:p>
            <a:pPr defTabSz="685800">
              <a:tabLst>
                <a:tab pos="300038" algn="l"/>
              </a:tabLst>
              <a:defRPr/>
            </a:pPr>
            <a:r>
              <a:rPr lang="en-US" alt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Information technology — Ontologies — Top-level ontologies (TLO) – Basic Formal </a:t>
            </a:r>
            <a:r>
              <a:rPr lang="en-US" altLang="en-US" sz="2400" b="1" dirty="0">
                <a:solidFill>
                  <a:srgbClr val="FF0000"/>
                </a:solidFill>
                <a:latin typeface="Times New Roman" panose="02020603050405020304" pitchFamily="18" charset="0"/>
                <a:cs typeface="Times New Roman" panose="02020603050405020304" pitchFamily="18" charset="0"/>
              </a:rPr>
              <a:t>Ontology (BFO)</a:t>
            </a:r>
          </a:p>
        </p:txBody>
      </p:sp>
    </p:spTree>
    <p:extLst>
      <p:ext uri="{BB962C8B-B14F-4D97-AF65-F5344CB8AC3E}">
        <p14:creationId xmlns:p14="http://schemas.microsoft.com/office/powerpoint/2010/main" val="460423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8F777D3-366F-44A6-89E2-E5CB161DDDE0}"/>
              </a:ext>
            </a:extLst>
          </p:cNvPr>
          <p:cNvSpPr>
            <a:spLocks noGrp="1" noChangeArrowheads="1"/>
          </p:cNvSpPr>
          <p:nvPr>
            <p:ph type="title"/>
          </p:nvPr>
        </p:nvSpPr>
        <p:spPr/>
        <p:txBody>
          <a:bodyPr/>
          <a:lstStyle/>
          <a:p>
            <a:r>
              <a:rPr lang="en-US" altLang="en-US" sz="3400"/>
              <a:t>what happens without shared meanings of terms used in describing a project</a:t>
            </a:r>
          </a:p>
        </p:txBody>
      </p:sp>
      <p:sp>
        <p:nvSpPr>
          <p:cNvPr id="9219" name="Content Placeholder 2">
            <a:extLst>
              <a:ext uri="{FF2B5EF4-FFF2-40B4-BE49-F238E27FC236}">
                <a16:creationId xmlns:a16="http://schemas.microsoft.com/office/drawing/2014/main" id="{AE00B09B-B28A-4F74-837D-E1A7CC0E5F77}"/>
              </a:ext>
            </a:extLst>
          </p:cNvPr>
          <p:cNvSpPr>
            <a:spLocks noGrp="1" noChangeArrowheads="1"/>
          </p:cNvSpPr>
          <p:nvPr>
            <p:ph idx="1"/>
          </p:nvPr>
        </p:nvSpPr>
        <p:spPr/>
        <p:txBody>
          <a:bodyPr/>
          <a:lstStyle/>
          <a:p>
            <a:endParaRPr lang="en-US" altLang="en-US"/>
          </a:p>
        </p:txBody>
      </p:sp>
      <p:sp>
        <p:nvSpPr>
          <p:cNvPr id="9221" name="AutoShape 2" descr="https://mail.google.com/mail/u/0/?ui=2&amp;ik=c4a5c0c12a&amp;view=fimg&amp;th=162d5e984d9e5f29&amp;attid=0.1&amp;disp=emb&amp;attbid=ANGjdJ8gfkxIGOMcRqsFjgjQQr9QXCwaE9hyQhe3YP45GWBqArodzl-jlDig-0Ox_H19MuxQBQSH9GavyRIl0yazWL-bWIH6UR7dAhO5pATC3zFxUYLXb-92lpyPEDc&amp;sz=w1210-h876&amp;ats=1524062000281&amp;rm=162d5e984d9e5f29&amp;zw&amp;atsh=1">
            <a:extLst>
              <a:ext uri="{FF2B5EF4-FFF2-40B4-BE49-F238E27FC236}">
                <a16:creationId xmlns:a16="http://schemas.microsoft.com/office/drawing/2014/main" id="{2AD9B5AD-5889-404F-9957-DE5F99CC87C2}"/>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nvGrpSpPr>
          <p:cNvPr id="9222" name="Group 7">
            <a:extLst>
              <a:ext uri="{FF2B5EF4-FFF2-40B4-BE49-F238E27FC236}">
                <a16:creationId xmlns:a16="http://schemas.microsoft.com/office/drawing/2014/main" id="{3B5BFD3A-86C9-4322-8B25-624DF463D53B}"/>
              </a:ext>
            </a:extLst>
          </p:cNvPr>
          <p:cNvGrpSpPr>
            <a:grpSpLocks/>
          </p:cNvGrpSpPr>
          <p:nvPr/>
        </p:nvGrpSpPr>
        <p:grpSpPr bwMode="auto">
          <a:xfrm>
            <a:off x="12700" y="1608138"/>
            <a:ext cx="9131300" cy="4130675"/>
            <a:chOff x="12087" y="1889124"/>
            <a:chExt cx="9131914" cy="4130676"/>
          </a:xfrm>
        </p:grpSpPr>
        <p:pic>
          <p:nvPicPr>
            <p:cNvPr id="9223" name="Picture 5">
              <a:extLst>
                <a:ext uri="{FF2B5EF4-FFF2-40B4-BE49-F238E27FC236}">
                  <a16:creationId xmlns:a16="http://schemas.microsoft.com/office/drawing/2014/main" id="{462E6ECB-F4DB-49AE-8950-A51BA25E2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0027" b="50133"/>
            <a:stretch>
              <a:fillRect/>
            </a:stretch>
          </p:blipFill>
          <p:spPr bwMode="auto">
            <a:xfrm>
              <a:off x="4584089" y="1901477"/>
              <a:ext cx="4559912" cy="411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6">
              <a:extLst>
                <a:ext uri="{FF2B5EF4-FFF2-40B4-BE49-F238E27FC236}">
                  <a16:creationId xmlns:a16="http://schemas.microsoft.com/office/drawing/2014/main" id="{1F2826B5-C746-4489-995A-0CC1AEFB8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60027" b="50133"/>
            <a:stretch>
              <a:fillRect/>
            </a:stretch>
          </p:blipFill>
          <p:spPr bwMode="auto">
            <a:xfrm>
              <a:off x="12087" y="1889124"/>
              <a:ext cx="4559913" cy="411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FED6-E80B-4088-A62A-8BFB97BDBAB5}"/>
              </a:ext>
            </a:extLst>
          </p:cNvPr>
          <p:cNvSpPr>
            <a:spLocks noGrp="1"/>
          </p:cNvSpPr>
          <p:nvPr>
            <p:ph type="title"/>
          </p:nvPr>
        </p:nvSpPr>
        <p:spPr>
          <a:xfrm>
            <a:off x="701387" y="2003931"/>
            <a:ext cx="7886700" cy="994172"/>
          </a:xfrm>
        </p:spPr>
        <p:txBody>
          <a:bodyPr>
            <a:normAutofit fontScale="90000"/>
          </a:bodyPr>
          <a:lstStyle/>
          <a:p>
            <a:br>
              <a:rPr lang="en-US" altLang="en-US" sz="3675"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4050" b="1" dirty="0" bmk="">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ISO/</a:t>
            </a:r>
            <a:r>
              <a:rPr lang="en-US" altLang="en-US" sz="4050" b="1" dirty="0" bmk="">
                <a:solidFill>
                  <a:srgbClr val="FF0000"/>
                </a:solidFill>
                <a:latin typeface="Times New Roman" panose="02020603050405020304" pitchFamily="18" charset="0"/>
                <a:cs typeface="Times New Roman" panose="02020603050405020304" pitchFamily="18" charset="0"/>
              </a:rPr>
              <a:t>IEC 21838-2 (DIS)</a:t>
            </a:r>
            <a:br>
              <a:rPr lang="en-US" altLang="en-US" sz="4050" b="1" dirty="0" bmk="">
                <a:solidFill>
                  <a:srgbClr val="FF0000"/>
                </a:solidFill>
                <a:latin typeface="Times New Roman" panose="02020603050405020304" pitchFamily="18" charset="0"/>
                <a:cs typeface="Times New Roman" panose="02020603050405020304" pitchFamily="18" charset="0"/>
              </a:rPr>
            </a:br>
            <a:br>
              <a:rPr lang="en-US" altLang="en-US" sz="3675"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3675"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Information technology — Ontologies — </a:t>
            </a:r>
            <a:r>
              <a:rPr lang="en-US" altLang="en-US" sz="3675" b="1" dirty="0">
                <a:latin typeface="Times New Roman" panose="02020603050405020304" pitchFamily="18" charset="0"/>
                <a:ea typeface="Times New Roman" panose="02020603050405020304" pitchFamily="18" charset="0"/>
                <a:cs typeface="Times New Roman" panose="02020603050405020304" pitchFamily="18" charset="0"/>
              </a:rPr>
              <a:t>Top-level ontologies (TLO) </a:t>
            </a:r>
            <a:r>
              <a:rPr lang="en-US" altLang="en-US" sz="3675"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br>
              <a:rPr lang="en-US" altLang="en-US" sz="3675"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3675"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Basic Formal </a:t>
            </a:r>
            <a:r>
              <a:rPr lang="en-US" altLang="en-US" sz="3675" b="1" dirty="0">
                <a:solidFill>
                  <a:srgbClr val="FF0000"/>
                </a:solidFill>
                <a:latin typeface="Times New Roman" panose="02020603050405020304" pitchFamily="18" charset="0"/>
                <a:cs typeface="Times New Roman" panose="02020603050405020304" pitchFamily="18" charset="0"/>
              </a:rPr>
              <a:t>Ontology (BFO)</a:t>
            </a:r>
            <a:br>
              <a:rPr lang="en-US" altLang="en-US" b="1" dirty="0">
                <a:solidFill>
                  <a:srgbClr val="FF0000"/>
                </a:solidFill>
                <a:latin typeface="Times New Roman" panose="02020603050405020304" pitchFamily="18" charset="0"/>
                <a:cs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DFE40C02-E204-4FDC-80C3-80086371C042}"/>
              </a:ext>
            </a:extLst>
          </p:cNvPr>
          <p:cNvSpPr>
            <a:spLocks noGrp="1"/>
          </p:cNvSpPr>
          <p:nvPr>
            <p:ph type="sldNum" sz="quarter" idx="12"/>
          </p:nvPr>
        </p:nvSpPr>
        <p:spPr/>
        <p:txBody>
          <a:bodyPr/>
          <a:lstStyle/>
          <a:p>
            <a:pPr defTabSz="685800" fontAlgn="auto">
              <a:spcBef>
                <a:spcPts val="0"/>
              </a:spcBef>
              <a:spcAft>
                <a:spcPts val="0"/>
              </a:spcAft>
              <a:defRPr/>
            </a:pPr>
            <a:fld id="{C8CE4744-AC84-464A-839D-5781F7554E44}" type="slidenum">
              <a:rPr lang="en-US" altLang="en-US"/>
              <a:pPr defTabSz="685800" fontAlgn="auto">
                <a:spcBef>
                  <a:spcPts val="0"/>
                </a:spcBef>
                <a:spcAft>
                  <a:spcPts val="0"/>
                </a:spcAft>
                <a:defRPr/>
              </a:pPr>
              <a:t>30</a:t>
            </a:fld>
            <a:endParaRPr lang="en-US" altLang="en-US"/>
          </a:p>
        </p:txBody>
      </p:sp>
    </p:spTree>
    <p:extLst>
      <p:ext uri="{BB962C8B-B14F-4D97-AF65-F5344CB8AC3E}">
        <p14:creationId xmlns:p14="http://schemas.microsoft.com/office/powerpoint/2010/main" val="37334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BEAC6E2-2459-4720-86BB-A4CF417526E5}"/>
              </a:ext>
            </a:extLst>
          </p:cNvPr>
          <p:cNvSpPr/>
          <p:nvPr/>
        </p:nvSpPr>
        <p:spPr>
          <a:xfrm>
            <a:off x="3909051" y="2056884"/>
            <a:ext cx="1295399" cy="432198"/>
          </a:xfrm>
          <a:prstGeom prst="roundRect">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algn="ctr" defTabSz="685800" eaLnBrk="1" fontAlgn="auto" hangingPunct="1">
              <a:spcBef>
                <a:spcPts val="0"/>
              </a:spcBef>
              <a:spcAft>
                <a:spcPts val="0"/>
              </a:spcAft>
              <a:defRPr/>
            </a:pPr>
            <a:r>
              <a:rPr lang="en-GB" dirty="0">
                <a:solidFill>
                  <a:prstClr val="black"/>
                </a:solidFill>
                <a:latin typeface="Calibri"/>
              </a:rPr>
              <a:t>BFO:Entity</a:t>
            </a:r>
          </a:p>
        </p:txBody>
      </p:sp>
      <p:sp>
        <p:nvSpPr>
          <p:cNvPr id="3" name="Rounded Rectangle 2">
            <a:extLst>
              <a:ext uri="{FF2B5EF4-FFF2-40B4-BE49-F238E27FC236}">
                <a16:creationId xmlns:a16="http://schemas.microsoft.com/office/drawing/2014/main" id="{4088796E-6951-4C25-BFF0-85D2EA105FBA}"/>
              </a:ext>
            </a:extLst>
          </p:cNvPr>
          <p:cNvSpPr/>
          <p:nvPr/>
        </p:nvSpPr>
        <p:spPr>
          <a:xfrm>
            <a:off x="1447084" y="2838562"/>
            <a:ext cx="2096024" cy="438581"/>
          </a:xfrm>
          <a:prstGeom prst="roundRect">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algn="ctr" defTabSz="685800" eaLnBrk="1" fontAlgn="auto" hangingPunct="1">
              <a:spcBef>
                <a:spcPts val="0"/>
              </a:spcBef>
              <a:spcAft>
                <a:spcPts val="0"/>
              </a:spcAft>
              <a:defRPr/>
            </a:pPr>
            <a:r>
              <a:rPr lang="en-GB" dirty="0">
                <a:solidFill>
                  <a:prstClr val="black"/>
                </a:solidFill>
                <a:latin typeface="Calibri"/>
              </a:rPr>
              <a:t>BFO:Continuant</a:t>
            </a:r>
          </a:p>
        </p:txBody>
      </p:sp>
      <p:sp>
        <p:nvSpPr>
          <p:cNvPr id="4" name="Rounded Rectangle 3">
            <a:extLst>
              <a:ext uri="{FF2B5EF4-FFF2-40B4-BE49-F238E27FC236}">
                <a16:creationId xmlns:a16="http://schemas.microsoft.com/office/drawing/2014/main" id="{FBF82CCD-0528-48ED-BD24-F40B4DA40C0D}"/>
              </a:ext>
            </a:extLst>
          </p:cNvPr>
          <p:cNvSpPr/>
          <p:nvPr/>
        </p:nvSpPr>
        <p:spPr>
          <a:xfrm>
            <a:off x="6166705" y="2852747"/>
            <a:ext cx="1587362" cy="438581"/>
          </a:xfrm>
          <a:prstGeom prst="roundRect">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algn="ctr" defTabSz="685800" eaLnBrk="1" fontAlgn="auto" hangingPunct="1">
              <a:spcBef>
                <a:spcPts val="0"/>
              </a:spcBef>
              <a:spcAft>
                <a:spcPts val="0"/>
              </a:spcAft>
              <a:defRPr/>
            </a:pPr>
            <a:r>
              <a:rPr lang="en-GB" dirty="0">
                <a:solidFill>
                  <a:prstClr val="black"/>
                </a:solidFill>
                <a:latin typeface="Calibri"/>
              </a:rPr>
              <a:t>BFO:Occurrent</a:t>
            </a:r>
          </a:p>
        </p:txBody>
      </p:sp>
      <p:cxnSp>
        <p:nvCxnSpPr>
          <p:cNvPr id="5" name="Curved Connector 4">
            <a:extLst>
              <a:ext uri="{FF2B5EF4-FFF2-40B4-BE49-F238E27FC236}">
                <a16:creationId xmlns:a16="http://schemas.microsoft.com/office/drawing/2014/main" id="{37F46E3D-C032-4232-8F77-F1AF4B4D712E}"/>
              </a:ext>
            </a:extLst>
          </p:cNvPr>
          <p:cNvCxnSpPr>
            <a:cxnSpLocks/>
            <a:stCxn id="3" idx="0"/>
            <a:endCxn id="2" idx="2"/>
          </p:cNvCxnSpPr>
          <p:nvPr/>
        </p:nvCxnSpPr>
        <p:spPr>
          <a:xfrm rot="5400000" flipH="1" flipV="1">
            <a:off x="3351184" y="1632995"/>
            <a:ext cx="349480" cy="2061654"/>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6" name="Curved Connector 5">
            <a:extLst>
              <a:ext uri="{FF2B5EF4-FFF2-40B4-BE49-F238E27FC236}">
                <a16:creationId xmlns:a16="http://schemas.microsoft.com/office/drawing/2014/main" id="{363A6CF3-BECD-4D7E-B09F-7696C4976A17}"/>
              </a:ext>
            </a:extLst>
          </p:cNvPr>
          <p:cNvCxnSpPr>
            <a:cxnSpLocks/>
            <a:stCxn id="4" idx="0"/>
            <a:endCxn id="2" idx="2"/>
          </p:cNvCxnSpPr>
          <p:nvPr/>
        </p:nvCxnSpPr>
        <p:spPr>
          <a:xfrm rot="16200000" flipV="1">
            <a:off x="5576736" y="1469097"/>
            <a:ext cx="363665" cy="2403635"/>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7" name="Rounded Rectangle 6">
            <a:extLst>
              <a:ext uri="{FF2B5EF4-FFF2-40B4-BE49-F238E27FC236}">
                <a16:creationId xmlns:a16="http://schemas.microsoft.com/office/drawing/2014/main" id="{63EBB69A-E665-43B3-9476-ACDA0C2BBE4E}"/>
              </a:ext>
            </a:extLst>
          </p:cNvPr>
          <p:cNvSpPr/>
          <p:nvPr/>
        </p:nvSpPr>
        <p:spPr>
          <a:xfrm>
            <a:off x="7347851" y="3885450"/>
            <a:ext cx="1350169" cy="627164"/>
          </a:xfrm>
          <a:prstGeom prst="roundRect">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algn="ctr" defTabSz="685800" eaLnBrk="1" fontAlgn="auto" hangingPunct="1">
              <a:spcBef>
                <a:spcPts val="0"/>
              </a:spcBef>
              <a:spcAft>
                <a:spcPts val="0"/>
              </a:spcAft>
              <a:defRPr/>
            </a:pPr>
            <a:r>
              <a:rPr lang="en-GB" dirty="0">
                <a:solidFill>
                  <a:prstClr val="black"/>
                </a:solidFill>
                <a:latin typeface="Calibri"/>
              </a:rPr>
              <a:t>BFO:Process</a:t>
            </a:r>
          </a:p>
        </p:txBody>
      </p:sp>
      <p:sp>
        <p:nvSpPr>
          <p:cNvPr id="9" name="Rounded Rectangle 8">
            <a:extLst>
              <a:ext uri="{FF2B5EF4-FFF2-40B4-BE49-F238E27FC236}">
                <a16:creationId xmlns:a16="http://schemas.microsoft.com/office/drawing/2014/main" id="{B2EDB7EE-91E1-4D73-83E6-00DCC60211A6}"/>
              </a:ext>
            </a:extLst>
          </p:cNvPr>
          <p:cNvSpPr/>
          <p:nvPr/>
        </p:nvSpPr>
        <p:spPr>
          <a:xfrm>
            <a:off x="343942" y="3906747"/>
            <a:ext cx="3114794" cy="594122"/>
          </a:xfrm>
          <a:prstGeom prst="roundRect">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algn="ctr" defTabSz="685800" eaLnBrk="1" fontAlgn="auto" hangingPunct="1">
              <a:spcBef>
                <a:spcPts val="0"/>
              </a:spcBef>
              <a:spcAft>
                <a:spcPts val="0"/>
              </a:spcAft>
              <a:defRPr/>
            </a:pPr>
            <a:r>
              <a:rPr lang="en-GB" dirty="0">
                <a:solidFill>
                  <a:prstClr val="black"/>
                </a:solidFill>
                <a:latin typeface="Calibri"/>
              </a:rPr>
              <a:t>BFO: Independent Continuant</a:t>
            </a:r>
          </a:p>
        </p:txBody>
      </p:sp>
      <p:cxnSp>
        <p:nvCxnSpPr>
          <p:cNvPr id="10" name="Curved Connector 9">
            <a:extLst>
              <a:ext uri="{FF2B5EF4-FFF2-40B4-BE49-F238E27FC236}">
                <a16:creationId xmlns:a16="http://schemas.microsoft.com/office/drawing/2014/main" id="{66BBD817-DE97-45B9-84CD-FA152CC5D95C}"/>
              </a:ext>
            </a:extLst>
          </p:cNvPr>
          <p:cNvCxnSpPr>
            <a:cxnSpLocks/>
            <a:stCxn id="9" idx="0"/>
            <a:endCxn id="3" idx="2"/>
          </p:cNvCxnSpPr>
          <p:nvPr/>
        </p:nvCxnSpPr>
        <p:spPr>
          <a:xfrm rot="5400000" flipH="1" flipV="1">
            <a:off x="1883416" y="3295067"/>
            <a:ext cx="629604" cy="593757"/>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6" name="Rounded Rectangle 15">
            <a:extLst>
              <a:ext uri="{FF2B5EF4-FFF2-40B4-BE49-F238E27FC236}">
                <a16:creationId xmlns:a16="http://schemas.microsoft.com/office/drawing/2014/main" id="{1D632008-BA2F-4A32-BE79-A60B94C7DCFC}"/>
              </a:ext>
            </a:extLst>
          </p:cNvPr>
          <p:cNvSpPr/>
          <p:nvPr/>
        </p:nvSpPr>
        <p:spPr>
          <a:xfrm>
            <a:off x="3797800" y="3905865"/>
            <a:ext cx="3210986" cy="594122"/>
          </a:xfrm>
          <a:prstGeom prst="roundRect">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algn="ctr" defTabSz="685800" eaLnBrk="1" fontAlgn="auto" hangingPunct="1">
              <a:spcBef>
                <a:spcPts val="0"/>
              </a:spcBef>
              <a:spcAft>
                <a:spcPts val="0"/>
              </a:spcAft>
              <a:defRPr/>
            </a:pPr>
            <a:r>
              <a:rPr lang="en-GB" dirty="0">
                <a:solidFill>
                  <a:prstClr val="black"/>
                </a:solidFill>
                <a:latin typeface="Calibri"/>
              </a:rPr>
              <a:t>BFO: Dependent Continuant</a:t>
            </a:r>
          </a:p>
        </p:txBody>
      </p:sp>
      <p:cxnSp>
        <p:nvCxnSpPr>
          <p:cNvPr id="17" name="Curved Connector 16">
            <a:extLst>
              <a:ext uri="{FF2B5EF4-FFF2-40B4-BE49-F238E27FC236}">
                <a16:creationId xmlns:a16="http://schemas.microsoft.com/office/drawing/2014/main" id="{CFBB0608-D70B-4F8F-81DA-8AE55601F1F0}"/>
              </a:ext>
            </a:extLst>
          </p:cNvPr>
          <p:cNvCxnSpPr>
            <a:cxnSpLocks/>
            <a:stCxn id="16" idx="0"/>
            <a:endCxn id="3" idx="2"/>
          </p:cNvCxnSpPr>
          <p:nvPr/>
        </p:nvCxnSpPr>
        <p:spPr>
          <a:xfrm rot="16200000" flipV="1">
            <a:off x="3634834" y="2137406"/>
            <a:ext cx="628722" cy="2908197"/>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1" name="Curved Connector 20">
            <a:extLst>
              <a:ext uri="{FF2B5EF4-FFF2-40B4-BE49-F238E27FC236}">
                <a16:creationId xmlns:a16="http://schemas.microsoft.com/office/drawing/2014/main" id="{703CAE2C-CBCF-4965-B836-85607FE108F3}"/>
              </a:ext>
            </a:extLst>
          </p:cNvPr>
          <p:cNvCxnSpPr>
            <a:cxnSpLocks/>
            <a:stCxn id="7" idx="0"/>
            <a:endCxn id="4" idx="2"/>
          </p:cNvCxnSpPr>
          <p:nvPr/>
        </p:nvCxnSpPr>
        <p:spPr>
          <a:xfrm rot="16200000" flipV="1">
            <a:off x="7194601" y="3057114"/>
            <a:ext cx="594122" cy="106255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8" name="Rounded Rectangle 37">
            <a:extLst>
              <a:ext uri="{FF2B5EF4-FFF2-40B4-BE49-F238E27FC236}">
                <a16:creationId xmlns:a16="http://schemas.microsoft.com/office/drawing/2014/main" id="{8F223256-007A-4982-B8F2-B9AF200835D4}"/>
              </a:ext>
            </a:extLst>
          </p:cNvPr>
          <p:cNvSpPr/>
          <p:nvPr/>
        </p:nvSpPr>
        <p:spPr>
          <a:xfrm>
            <a:off x="4515603" y="5015038"/>
            <a:ext cx="1944556" cy="594122"/>
          </a:xfrm>
          <a:prstGeom prst="roundRect">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algn="ctr" defTabSz="685800" eaLnBrk="1" fontAlgn="auto" hangingPunct="1">
              <a:spcBef>
                <a:spcPts val="0"/>
              </a:spcBef>
              <a:spcAft>
                <a:spcPts val="0"/>
              </a:spcAft>
              <a:defRPr/>
            </a:pPr>
            <a:r>
              <a:rPr lang="en-GB" dirty="0">
                <a:solidFill>
                  <a:prstClr val="black"/>
                </a:solidFill>
                <a:latin typeface="Calibri"/>
              </a:rPr>
              <a:t>BFO:Disposition</a:t>
            </a:r>
          </a:p>
        </p:txBody>
      </p:sp>
      <p:cxnSp>
        <p:nvCxnSpPr>
          <p:cNvPr id="39" name="Curved Connector 38">
            <a:extLst>
              <a:ext uri="{FF2B5EF4-FFF2-40B4-BE49-F238E27FC236}">
                <a16:creationId xmlns:a16="http://schemas.microsoft.com/office/drawing/2014/main" id="{004A0C98-47A4-442C-8624-A68E9D0E99DF}"/>
              </a:ext>
            </a:extLst>
          </p:cNvPr>
          <p:cNvCxnSpPr>
            <a:cxnSpLocks/>
            <a:stCxn id="38" idx="0"/>
            <a:endCxn id="16" idx="2"/>
          </p:cNvCxnSpPr>
          <p:nvPr/>
        </p:nvCxnSpPr>
        <p:spPr>
          <a:xfrm rot="16200000" flipV="1">
            <a:off x="5188061" y="4715219"/>
            <a:ext cx="515052" cy="84587"/>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942B230-7DC5-4667-8764-A90681DED8A7}"/>
              </a:ext>
            </a:extLst>
          </p:cNvPr>
          <p:cNvSpPr txBox="1"/>
          <p:nvPr/>
        </p:nvSpPr>
        <p:spPr>
          <a:xfrm>
            <a:off x="735493" y="1124339"/>
            <a:ext cx="7642514" cy="646331"/>
          </a:xfrm>
          <a:prstGeom prst="rect">
            <a:avLst/>
          </a:prstGeom>
          <a:noFill/>
        </p:spPr>
        <p:txBody>
          <a:bodyPr wrap="square" rtlCol="0">
            <a:spAutoFit/>
          </a:bodyPr>
          <a:lstStyle/>
          <a:p>
            <a:pPr algn="ctr" defTabSz="685800" eaLnBrk="1" fontAlgn="auto" hangingPunct="1">
              <a:spcBef>
                <a:spcPts val="0"/>
              </a:spcBef>
              <a:spcAft>
                <a:spcPts val="0"/>
              </a:spcAft>
              <a:defRPr/>
            </a:pPr>
            <a:r>
              <a:rPr lang="en-US" sz="3600" dirty="0">
                <a:solidFill>
                  <a:prstClr val="black"/>
                </a:solidFill>
                <a:latin typeface="Calibri"/>
              </a:rPr>
              <a:t>BFO = Basic Formal Ontology</a:t>
            </a:r>
          </a:p>
        </p:txBody>
      </p:sp>
      <p:sp>
        <p:nvSpPr>
          <p:cNvPr id="46" name="Rounded Rectangle 37">
            <a:extLst>
              <a:ext uri="{FF2B5EF4-FFF2-40B4-BE49-F238E27FC236}">
                <a16:creationId xmlns:a16="http://schemas.microsoft.com/office/drawing/2014/main" id="{6E66A26E-BB4B-4322-821B-B1DB27E0E67C}"/>
              </a:ext>
            </a:extLst>
          </p:cNvPr>
          <p:cNvSpPr/>
          <p:nvPr/>
        </p:nvSpPr>
        <p:spPr>
          <a:xfrm>
            <a:off x="2702691" y="5015039"/>
            <a:ext cx="1512093" cy="598885"/>
          </a:xfrm>
          <a:prstGeom prst="roundRect">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algn="ctr" defTabSz="685800" eaLnBrk="1" fontAlgn="auto" hangingPunct="1">
              <a:spcBef>
                <a:spcPts val="0"/>
              </a:spcBef>
              <a:spcAft>
                <a:spcPts val="0"/>
              </a:spcAft>
              <a:defRPr/>
            </a:pPr>
            <a:r>
              <a:rPr lang="en-GB" dirty="0" err="1">
                <a:solidFill>
                  <a:prstClr val="black"/>
                </a:solidFill>
                <a:latin typeface="Calibri"/>
              </a:rPr>
              <a:t>BFO:Quality</a:t>
            </a:r>
            <a:endParaRPr lang="en-GB" dirty="0">
              <a:solidFill>
                <a:prstClr val="black"/>
              </a:solidFill>
              <a:latin typeface="Calibri"/>
            </a:endParaRPr>
          </a:p>
        </p:txBody>
      </p:sp>
      <p:sp>
        <p:nvSpPr>
          <p:cNvPr id="48" name="Rounded Rectangle 37">
            <a:extLst>
              <a:ext uri="{FF2B5EF4-FFF2-40B4-BE49-F238E27FC236}">
                <a16:creationId xmlns:a16="http://schemas.microsoft.com/office/drawing/2014/main" id="{E69A1B1C-68FB-400F-AAB7-6F344B7CEAD0}"/>
              </a:ext>
            </a:extLst>
          </p:cNvPr>
          <p:cNvSpPr/>
          <p:nvPr/>
        </p:nvSpPr>
        <p:spPr>
          <a:xfrm>
            <a:off x="6760977" y="5036752"/>
            <a:ext cx="1350169" cy="550694"/>
          </a:xfrm>
          <a:prstGeom prst="roundRect">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algn="ctr" defTabSz="685800" eaLnBrk="1" fontAlgn="auto" hangingPunct="1">
              <a:spcBef>
                <a:spcPts val="0"/>
              </a:spcBef>
              <a:spcAft>
                <a:spcPts val="0"/>
              </a:spcAft>
              <a:defRPr/>
            </a:pPr>
            <a:r>
              <a:rPr lang="en-GB" dirty="0" err="1">
                <a:solidFill>
                  <a:prstClr val="black"/>
                </a:solidFill>
                <a:latin typeface="Calibri"/>
              </a:rPr>
              <a:t>BFO:Role</a:t>
            </a:r>
            <a:endParaRPr lang="en-GB" dirty="0">
              <a:solidFill>
                <a:prstClr val="black"/>
              </a:solidFill>
              <a:latin typeface="Calibri"/>
            </a:endParaRPr>
          </a:p>
        </p:txBody>
      </p:sp>
      <p:cxnSp>
        <p:nvCxnSpPr>
          <p:cNvPr id="57" name="Curved Connector 38">
            <a:extLst>
              <a:ext uri="{FF2B5EF4-FFF2-40B4-BE49-F238E27FC236}">
                <a16:creationId xmlns:a16="http://schemas.microsoft.com/office/drawing/2014/main" id="{A2BFE537-0D11-4CB0-B189-8ED034631327}"/>
              </a:ext>
            </a:extLst>
          </p:cNvPr>
          <p:cNvCxnSpPr>
            <a:cxnSpLocks/>
            <a:stCxn id="46" idx="0"/>
            <a:endCxn id="16" idx="2"/>
          </p:cNvCxnSpPr>
          <p:nvPr/>
        </p:nvCxnSpPr>
        <p:spPr>
          <a:xfrm rot="5400000" flipH="1" flipV="1">
            <a:off x="4173489" y="3785235"/>
            <a:ext cx="515052" cy="1944556"/>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Curved Connector 38">
            <a:extLst>
              <a:ext uri="{FF2B5EF4-FFF2-40B4-BE49-F238E27FC236}">
                <a16:creationId xmlns:a16="http://schemas.microsoft.com/office/drawing/2014/main" id="{536D8E65-26CD-4AC8-9085-ACB86C1F7E21}"/>
              </a:ext>
            </a:extLst>
          </p:cNvPr>
          <p:cNvCxnSpPr>
            <a:cxnSpLocks/>
            <a:stCxn id="48" idx="0"/>
            <a:endCxn id="16" idx="2"/>
          </p:cNvCxnSpPr>
          <p:nvPr/>
        </p:nvCxnSpPr>
        <p:spPr>
          <a:xfrm rot="16200000" flipV="1">
            <a:off x="6151295" y="3751986"/>
            <a:ext cx="536766" cy="2032768"/>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37">
            <a:extLst>
              <a:ext uri="{FF2B5EF4-FFF2-40B4-BE49-F238E27FC236}">
                <a16:creationId xmlns:a16="http://schemas.microsoft.com/office/drawing/2014/main" id="{6F10F69D-01E7-49AB-AF9D-78E6EC9CB902}"/>
              </a:ext>
            </a:extLst>
          </p:cNvPr>
          <p:cNvSpPr/>
          <p:nvPr/>
        </p:nvSpPr>
        <p:spPr>
          <a:xfrm>
            <a:off x="133351" y="5019802"/>
            <a:ext cx="2224088" cy="594122"/>
          </a:xfrm>
          <a:prstGeom prst="roundRect">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algn="ctr" defTabSz="685800" eaLnBrk="1" fontAlgn="auto" hangingPunct="1">
              <a:spcBef>
                <a:spcPts val="0"/>
              </a:spcBef>
              <a:spcAft>
                <a:spcPts val="0"/>
              </a:spcAft>
              <a:defRPr/>
            </a:pPr>
            <a:r>
              <a:rPr lang="en-GB" dirty="0">
                <a:solidFill>
                  <a:prstClr val="black"/>
                </a:solidFill>
                <a:latin typeface="Calibri"/>
              </a:rPr>
              <a:t>BFO: Material Entity</a:t>
            </a:r>
          </a:p>
        </p:txBody>
      </p:sp>
      <p:cxnSp>
        <p:nvCxnSpPr>
          <p:cNvPr id="70" name="Curved Connector 9">
            <a:extLst>
              <a:ext uri="{FF2B5EF4-FFF2-40B4-BE49-F238E27FC236}">
                <a16:creationId xmlns:a16="http://schemas.microsoft.com/office/drawing/2014/main" id="{7DD97720-EF72-4D52-8587-7D4EB56A35D7}"/>
              </a:ext>
            </a:extLst>
          </p:cNvPr>
          <p:cNvCxnSpPr>
            <a:cxnSpLocks/>
            <a:endCxn id="9" idx="2"/>
          </p:cNvCxnSpPr>
          <p:nvPr/>
        </p:nvCxnSpPr>
        <p:spPr>
          <a:xfrm flipV="1">
            <a:off x="1127200" y="4500868"/>
            <a:ext cx="774140" cy="520931"/>
          </a:xfrm>
          <a:prstGeom prst="curvedConnector2">
            <a:avLst/>
          </a:prstGeom>
          <a:ln>
            <a:tailEnd type="arrow"/>
          </a:ln>
        </p:spPr>
        <p:style>
          <a:lnRef idx="1">
            <a:schemeClr val="dk1"/>
          </a:lnRef>
          <a:fillRef idx="0">
            <a:schemeClr val="dk1"/>
          </a:fillRef>
          <a:effectRef idx="0">
            <a:schemeClr val="dk1"/>
          </a:effectRef>
          <a:fontRef idx="minor">
            <a:schemeClr val="tx1"/>
          </a:fontRef>
        </p:style>
      </p:cxnSp>
      <p:sp>
        <p:nvSpPr>
          <p:cNvPr id="34" name="Slide Number Placeholder 33">
            <a:extLst>
              <a:ext uri="{FF2B5EF4-FFF2-40B4-BE49-F238E27FC236}">
                <a16:creationId xmlns:a16="http://schemas.microsoft.com/office/drawing/2014/main" id="{2BC6031D-AE50-419B-8C80-5909A5A666BF}"/>
              </a:ext>
            </a:extLst>
          </p:cNvPr>
          <p:cNvSpPr>
            <a:spLocks noGrp="1"/>
          </p:cNvSpPr>
          <p:nvPr>
            <p:ph type="sldNum" sz="quarter" idx="12"/>
          </p:nvPr>
        </p:nvSpPr>
        <p:spPr>
          <a:xfrm>
            <a:off x="6931895" y="5672394"/>
            <a:ext cx="2057400" cy="273844"/>
          </a:xfrm>
        </p:spPr>
        <p:txBody>
          <a:bodyPr/>
          <a:lstStyle/>
          <a:p>
            <a:pPr defTabSz="685800" fontAlgn="auto">
              <a:spcBef>
                <a:spcPts val="0"/>
              </a:spcBef>
              <a:spcAft>
                <a:spcPts val="0"/>
              </a:spcAft>
              <a:defRPr/>
            </a:pPr>
            <a:fld id="{A6F60436-D983-4F7F-9DC6-57B6DECE4424}" type="slidenum">
              <a:rPr lang="en-US" altLang="en-US"/>
              <a:pPr defTabSz="685800" fontAlgn="auto">
                <a:spcBef>
                  <a:spcPts val="0"/>
                </a:spcBef>
                <a:spcAft>
                  <a:spcPts val="0"/>
                </a:spcAft>
                <a:defRPr/>
              </a:pPr>
              <a:t>31</a:t>
            </a:fld>
            <a:endParaRPr lang="en-US" altLang="en-US"/>
          </a:p>
        </p:txBody>
      </p:sp>
    </p:spTree>
    <p:extLst>
      <p:ext uri="{BB962C8B-B14F-4D97-AF65-F5344CB8AC3E}">
        <p14:creationId xmlns:p14="http://schemas.microsoft.com/office/powerpoint/2010/main" val="1271094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4123EDB-6A14-43CD-A7C5-5ED5EA0F3C72}"/>
              </a:ext>
            </a:extLst>
          </p:cNvPr>
          <p:cNvSpPr>
            <a:spLocks noGrp="1" noChangeArrowheads="1"/>
          </p:cNvSpPr>
          <p:nvPr>
            <p:ph type="title"/>
          </p:nvPr>
        </p:nvSpPr>
        <p:spPr/>
        <p:txBody>
          <a:bodyPr/>
          <a:lstStyle/>
          <a:p>
            <a:pPr eaLnBrk="1" hangingPunct="1"/>
            <a:r>
              <a:rPr lang="en-US" altLang="en-US"/>
              <a:t>BFO:Realizable Entities </a:t>
            </a:r>
          </a:p>
        </p:txBody>
      </p:sp>
      <p:sp>
        <p:nvSpPr>
          <p:cNvPr id="3" name="Content Placeholder 2">
            <a:extLst>
              <a:ext uri="{FF2B5EF4-FFF2-40B4-BE49-F238E27FC236}">
                <a16:creationId xmlns:a16="http://schemas.microsoft.com/office/drawing/2014/main" id="{7644ADDD-80A3-4C72-AE45-543D5B469ED2}"/>
              </a:ext>
            </a:extLst>
          </p:cNvPr>
          <p:cNvSpPr>
            <a:spLocks noGrp="1"/>
          </p:cNvSpPr>
          <p:nvPr>
            <p:ph idx="1"/>
          </p:nvPr>
        </p:nvSpPr>
        <p:spPr/>
        <p:txBody>
          <a:bodyPr/>
          <a:lstStyle/>
          <a:p>
            <a:pPr marL="0" indent="0" eaLnBrk="1" hangingPunct="1">
              <a:buFontTx/>
              <a:buNone/>
              <a:defRPr/>
            </a:pPr>
            <a:r>
              <a:rPr lang="en-US" dirty="0"/>
              <a:t>attributes of a material bearer that only become manifest under certain conditions</a:t>
            </a:r>
          </a:p>
          <a:p>
            <a:pPr eaLnBrk="1" hangingPunct="1">
              <a:defRPr/>
            </a:pPr>
            <a:r>
              <a:rPr lang="en-US" dirty="0"/>
              <a:t>externally grounded = </a:t>
            </a:r>
            <a:r>
              <a:rPr lang="en-US" b="1" dirty="0"/>
              <a:t>role </a:t>
            </a:r>
          </a:p>
          <a:p>
            <a:pPr eaLnBrk="1" hangingPunct="1">
              <a:defRPr/>
            </a:pPr>
            <a:r>
              <a:rPr lang="en-US" dirty="0"/>
              <a:t>internally grounded = </a:t>
            </a:r>
            <a:r>
              <a:rPr lang="en-US" b="1" dirty="0"/>
              <a:t>disposition</a:t>
            </a:r>
          </a:p>
          <a:p>
            <a:pPr marL="0" indent="0" eaLnBrk="1" hangingPunct="1">
              <a:buFontTx/>
              <a:buNone/>
              <a:defRPr/>
            </a:pPr>
            <a:r>
              <a:rPr lang="en-US" dirty="0"/>
              <a:t>You have the </a:t>
            </a:r>
            <a:r>
              <a:rPr lang="en-US" b="1" dirty="0"/>
              <a:t>role</a:t>
            </a:r>
            <a:r>
              <a:rPr lang="en-US" dirty="0"/>
              <a:t> of student even when you are asleep</a:t>
            </a:r>
          </a:p>
          <a:p>
            <a:pPr marL="0" indent="0" eaLnBrk="1" hangingPunct="1">
              <a:buFontTx/>
              <a:buNone/>
              <a:defRPr/>
            </a:pPr>
            <a:r>
              <a:rPr lang="en-US" dirty="0"/>
              <a:t>You have the </a:t>
            </a:r>
            <a:r>
              <a:rPr lang="en-US" b="1" dirty="0"/>
              <a:t>disposition</a:t>
            </a:r>
            <a:r>
              <a:rPr lang="en-US" dirty="0"/>
              <a:t> to go bald even when you are still hirsute</a:t>
            </a:r>
          </a:p>
          <a:p>
            <a:pPr eaLnBrk="1" hangingPunct="1">
              <a:defRPr/>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C825-E724-48F1-8B36-89752FA013B8}"/>
              </a:ext>
            </a:extLst>
          </p:cNvPr>
          <p:cNvSpPr>
            <a:spLocks noGrp="1"/>
          </p:cNvSpPr>
          <p:nvPr>
            <p:ph type="title"/>
          </p:nvPr>
        </p:nvSpPr>
        <p:spPr/>
        <p:txBody>
          <a:bodyPr/>
          <a:lstStyle/>
          <a:p>
            <a:r>
              <a:rPr lang="en-US" dirty="0"/>
              <a:t>BFO: </a:t>
            </a:r>
            <a:r>
              <a:rPr lang="en-US" dirty="0" err="1"/>
              <a:t>Realizables</a:t>
            </a:r>
            <a:r>
              <a:rPr lang="en-US" dirty="0"/>
              <a:t> and their Realizations</a:t>
            </a:r>
          </a:p>
        </p:txBody>
      </p:sp>
      <p:sp>
        <p:nvSpPr>
          <p:cNvPr id="3" name="Content Placeholder 2">
            <a:extLst>
              <a:ext uri="{FF2B5EF4-FFF2-40B4-BE49-F238E27FC236}">
                <a16:creationId xmlns:a16="http://schemas.microsoft.com/office/drawing/2014/main" id="{81650DAD-392F-4AB2-BC42-30E28647A287}"/>
              </a:ext>
            </a:extLst>
          </p:cNvPr>
          <p:cNvSpPr>
            <a:spLocks noGrp="1"/>
          </p:cNvSpPr>
          <p:nvPr>
            <p:ph idx="1"/>
          </p:nvPr>
        </p:nvSpPr>
        <p:spPr>
          <a:xfrm>
            <a:off x="457200" y="1600200"/>
            <a:ext cx="8458200" cy="4525963"/>
          </a:xfrm>
        </p:spPr>
        <p:txBody>
          <a:bodyPr/>
          <a:lstStyle/>
          <a:p>
            <a:pPr marL="0" indent="0">
              <a:buNone/>
            </a:pPr>
            <a:endParaRPr lang="en-US" dirty="0"/>
          </a:p>
          <a:p>
            <a:pPr marL="0" indent="0">
              <a:buNone/>
            </a:pPr>
            <a:r>
              <a:rPr lang="en-US" dirty="0"/>
              <a:t>Continuants: 	</a:t>
            </a:r>
            <a:endParaRPr lang="en-US" sz="2800" dirty="0"/>
          </a:p>
          <a:p>
            <a:pPr marL="1371600" indent="-457200">
              <a:buNone/>
            </a:pPr>
            <a:r>
              <a:rPr lang="en-US" sz="2800" dirty="0" err="1"/>
              <a:t>Realizables</a:t>
            </a:r>
            <a:r>
              <a:rPr lang="en-US" sz="2800" dirty="0"/>
              <a:t>: </a:t>
            </a:r>
            <a:r>
              <a:rPr lang="en-US" sz="2800" b="1" dirty="0"/>
              <a:t>Dispositions, Capabilities, Functions and Roles</a:t>
            </a:r>
          </a:p>
          <a:p>
            <a:pPr marL="0" indent="0">
              <a:buNone/>
            </a:pPr>
            <a:r>
              <a:rPr lang="en-US" dirty="0"/>
              <a:t>Occurrents: </a:t>
            </a:r>
          </a:p>
          <a:p>
            <a:pPr marL="1371600" indent="-457200">
              <a:buNone/>
            </a:pPr>
            <a:r>
              <a:rPr lang="en-US" sz="2800" i="1" dirty="0"/>
              <a:t>Realizations </a:t>
            </a:r>
            <a:r>
              <a:rPr lang="en-US" sz="2800" dirty="0"/>
              <a:t>of </a:t>
            </a:r>
            <a:r>
              <a:rPr lang="en-US" sz="2800" b="1" dirty="0"/>
              <a:t>Dispositions, Capabilities, Functions and Roles</a:t>
            </a:r>
            <a:endParaRPr lang="en-US" b="1" dirty="0"/>
          </a:p>
        </p:txBody>
      </p:sp>
    </p:spTree>
    <p:extLst>
      <p:ext uri="{BB962C8B-B14F-4D97-AF65-F5344CB8AC3E}">
        <p14:creationId xmlns:p14="http://schemas.microsoft.com/office/powerpoint/2010/main" val="2532706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E0F8E4A-8857-4B92-BBDF-AC311BBE52C1}"/>
              </a:ext>
            </a:extLst>
          </p:cNvPr>
          <p:cNvSpPr>
            <a:spLocks noGrp="1" noChangeArrowheads="1"/>
          </p:cNvSpPr>
          <p:nvPr>
            <p:ph type="title"/>
          </p:nvPr>
        </p:nvSpPr>
        <p:spPr/>
        <p:txBody>
          <a:bodyPr/>
          <a:lstStyle/>
          <a:p>
            <a:r>
              <a:rPr lang="en-US" altLang="en-US"/>
              <a:t>Realizables and their realizations</a:t>
            </a:r>
          </a:p>
        </p:txBody>
      </p:sp>
      <p:sp>
        <p:nvSpPr>
          <p:cNvPr id="20483" name="Content Placeholder 2">
            <a:extLst>
              <a:ext uri="{FF2B5EF4-FFF2-40B4-BE49-F238E27FC236}">
                <a16:creationId xmlns:a16="http://schemas.microsoft.com/office/drawing/2014/main" id="{661A87B6-DF02-43B5-92AC-E9C6813C0CE6}"/>
              </a:ext>
            </a:extLst>
          </p:cNvPr>
          <p:cNvSpPr>
            <a:spLocks noGrp="1" noChangeArrowheads="1"/>
          </p:cNvSpPr>
          <p:nvPr>
            <p:ph idx="1"/>
          </p:nvPr>
        </p:nvSpPr>
        <p:spPr>
          <a:xfrm>
            <a:off x="457200" y="1874837"/>
            <a:ext cx="8229600" cy="4525963"/>
          </a:xfrm>
        </p:spPr>
        <p:txBody>
          <a:bodyPr/>
          <a:lstStyle/>
          <a:p>
            <a:r>
              <a:rPr lang="en-US" altLang="en-US" dirty="0"/>
              <a:t>An instance of a realizable entity type need not be realized</a:t>
            </a:r>
          </a:p>
          <a:p>
            <a:r>
              <a:rPr lang="en-US" altLang="en-US" dirty="0"/>
              <a:t>Each realizable entity </a:t>
            </a:r>
            <a:r>
              <a:rPr lang="en-US" altLang="en-US" i="1" dirty="0"/>
              <a:t>type</a:t>
            </a:r>
            <a:r>
              <a:rPr lang="en-US" altLang="en-US" dirty="0"/>
              <a:t> is associated with some BFO: process </a:t>
            </a:r>
            <a:r>
              <a:rPr lang="en-US" altLang="en-US" i="1" dirty="0"/>
              <a:t>type</a:t>
            </a:r>
          </a:p>
          <a:p>
            <a:r>
              <a:rPr lang="en-US" altLang="en-US" dirty="0"/>
              <a:t>The disposition to go bald is associated with the process of losing hair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5C2EBF0-213F-4F92-8B04-307D0F7BEB61}"/>
              </a:ext>
            </a:extLst>
          </p:cNvPr>
          <p:cNvSpPr>
            <a:spLocks noGrp="1" noChangeArrowheads="1"/>
          </p:cNvSpPr>
          <p:nvPr>
            <p:ph type="title"/>
          </p:nvPr>
        </p:nvSpPr>
        <p:spPr/>
        <p:txBody>
          <a:bodyPr/>
          <a:lstStyle/>
          <a:p>
            <a:pPr eaLnBrk="1" hangingPunct="1"/>
            <a:r>
              <a:rPr lang="en-US" altLang="en-US"/>
              <a:t>BFO:Disposition</a:t>
            </a:r>
          </a:p>
        </p:txBody>
      </p:sp>
      <p:sp>
        <p:nvSpPr>
          <p:cNvPr id="21507" name="Content Placeholder 2">
            <a:extLst>
              <a:ext uri="{FF2B5EF4-FFF2-40B4-BE49-F238E27FC236}">
                <a16:creationId xmlns:a16="http://schemas.microsoft.com/office/drawing/2014/main" id="{357AAC41-5505-475E-9F6A-4FDE7472655A}"/>
              </a:ext>
            </a:extLst>
          </p:cNvPr>
          <p:cNvSpPr>
            <a:spLocks noGrp="1" noChangeArrowheads="1"/>
          </p:cNvSpPr>
          <p:nvPr>
            <p:ph idx="1"/>
          </p:nvPr>
        </p:nvSpPr>
        <p:spPr/>
        <p:txBody>
          <a:bodyPr/>
          <a:lstStyle/>
          <a:p>
            <a:pPr marL="0" indent="0" eaLnBrk="1" hangingPunct="1">
              <a:buFontTx/>
              <a:buNone/>
            </a:pPr>
            <a:r>
              <a:rPr lang="en-US" altLang="en-US" dirty="0"/>
              <a:t>=def. an attribute of a bearer that exists because</a:t>
            </a:r>
            <a:r>
              <a:rPr lang="en-US" altLang="en-US" i="1" dirty="0"/>
              <a:t> </a:t>
            </a:r>
            <a:r>
              <a:rPr lang="en-US" altLang="en-US" dirty="0"/>
              <a:t>of the physical make-up of the bearer </a:t>
            </a:r>
          </a:p>
          <a:p>
            <a:pPr marL="0" indent="0" eaLnBrk="1" hangingPunct="1">
              <a:buFontTx/>
              <a:buNone/>
            </a:pPr>
            <a:r>
              <a:rPr lang="en-US" altLang="en-US" dirty="0"/>
              <a:t>Examples: </a:t>
            </a:r>
          </a:p>
          <a:p>
            <a:pPr marL="0" indent="0" eaLnBrk="1" hangingPunct="1">
              <a:buFontTx/>
              <a:buNone/>
            </a:pPr>
            <a:r>
              <a:rPr lang="en-US" altLang="en-US" dirty="0"/>
              <a:t>to ripen, to go bald, to breathe, to speak Latin, to perform a symphony, to manufacture cars, to transmit torque, to generate heat, …</a:t>
            </a:r>
          </a:p>
          <a:p>
            <a:pPr marL="0" indent="0" eaLnBrk="1" hangingPunct="1">
              <a:buFontTx/>
              <a:buNone/>
            </a:pPr>
            <a:endParaRPr lang="en-US" altLang="en-US" sz="1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5130-0A89-463F-B3DA-97A7D1F689E1}"/>
              </a:ext>
            </a:extLst>
          </p:cNvPr>
          <p:cNvSpPr>
            <a:spLocks noGrp="1"/>
          </p:cNvSpPr>
          <p:nvPr>
            <p:ph type="title"/>
          </p:nvPr>
        </p:nvSpPr>
        <p:spPr/>
        <p:txBody>
          <a:bodyPr/>
          <a:lstStyle/>
          <a:p>
            <a:r>
              <a:rPr lang="en-US" dirty="0"/>
              <a:t>Capability Definition 0.1</a:t>
            </a:r>
          </a:p>
        </p:txBody>
      </p:sp>
      <p:sp>
        <p:nvSpPr>
          <p:cNvPr id="3" name="Content Placeholder 2">
            <a:extLst>
              <a:ext uri="{FF2B5EF4-FFF2-40B4-BE49-F238E27FC236}">
                <a16:creationId xmlns:a16="http://schemas.microsoft.com/office/drawing/2014/main" id="{7EC8B3D5-1996-44E1-99AE-A68C68DF1F66}"/>
              </a:ext>
            </a:extLst>
          </p:cNvPr>
          <p:cNvSpPr>
            <a:spLocks noGrp="1"/>
          </p:cNvSpPr>
          <p:nvPr>
            <p:ph idx="1"/>
          </p:nvPr>
        </p:nvSpPr>
        <p:spPr/>
        <p:txBody>
          <a:bodyPr/>
          <a:lstStyle/>
          <a:p>
            <a:pPr marL="400050" lvl="1" indent="0">
              <a:buNone/>
            </a:pPr>
            <a:r>
              <a:rPr lang="en-US" sz="3200" dirty="0"/>
              <a:t>capability =def. a disposition whose realization brings benefits</a:t>
            </a:r>
          </a:p>
          <a:p>
            <a:pPr marL="0" indent="0" eaLnBrk="1" hangingPunct="1">
              <a:buFontTx/>
              <a:buNone/>
            </a:pPr>
            <a:r>
              <a:rPr lang="en-US" altLang="en-US" dirty="0"/>
              <a:t>Examples: </a:t>
            </a:r>
          </a:p>
          <a:p>
            <a:pPr marL="0" indent="0" eaLnBrk="1" hangingPunct="1">
              <a:buNone/>
            </a:pPr>
            <a:r>
              <a:rPr lang="en-US" altLang="en-US" dirty="0"/>
              <a:t>to ripen, </a:t>
            </a:r>
            <a:r>
              <a:rPr lang="en-US" b="1" strike="dblStrike" dirty="0"/>
              <a:t>to go bald</a:t>
            </a:r>
            <a:r>
              <a:rPr lang="en-US" altLang="en-US" dirty="0"/>
              <a:t>, to breathe, to speak Latin, to perform a symphony, to manufacture cars, to transmit torque, to generate heat, …</a:t>
            </a:r>
          </a:p>
          <a:p>
            <a:pPr marL="0" indent="0" algn="ctr">
              <a:buNone/>
            </a:pPr>
            <a:endParaRPr lang="en-US" dirty="0"/>
          </a:p>
        </p:txBody>
      </p:sp>
    </p:spTree>
    <p:extLst>
      <p:ext uri="{BB962C8B-B14F-4D97-AF65-F5344CB8AC3E}">
        <p14:creationId xmlns:p14="http://schemas.microsoft.com/office/powerpoint/2010/main" val="3518168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16F00C3-D66B-4426-AA54-E141BCD94FDF}"/>
              </a:ext>
            </a:extLst>
          </p:cNvPr>
          <p:cNvSpPr>
            <a:spLocks noGrp="1" noChangeArrowheads="1"/>
          </p:cNvSpPr>
          <p:nvPr>
            <p:ph type="title"/>
          </p:nvPr>
        </p:nvSpPr>
        <p:spPr/>
        <p:txBody>
          <a:bodyPr/>
          <a:lstStyle/>
          <a:p>
            <a:r>
              <a:rPr lang="en-US" altLang="en-US"/>
              <a:t>Benefit (primitive)</a:t>
            </a:r>
          </a:p>
        </p:txBody>
      </p:sp>
      <p:sp>
        <p:nvSpPr>
          <p:cNvPr id="22531" name="Content Placeholder 2">
            <a:extLst>
              <a:ext uri="{FF2B5EF4-FFF2-40B4-BE49-F238E27FC236}">
                <a16:creationId xmlns:a16="http://schemas.microsoft.com/office/drawing/2014/main" id="{7F4388A0-C603-463B-B426-8C7219268320}"/>
              </a:ext>
            </a:extLst>
          </p:cNvPr>
          <p:cNvSpPr>
            <a:spLocks noGrp="1" noChangeArrowheads="1"/>
          </p:cNvSpPr>
          <p:nvPr>
            <p:ph idx="1"/>
          </p:nvPr>
        </p:nvSpPr>
        <p:spPr>
          <a:xfrm>
            <a:off x="457200" y="1417638"/>
            <a:ext cx="8229600" cy="4525962"/>
          </a:xfrm>
        </p:spPr>
        <p:txBody>
          <a:bodyPr/>
          <a:lstStyle/>
          <a:p>
            <a:pPr marL="0" indent="0">
              <a:buFontTx/>
              <a:buNone/>
            </a:pPr>
            <a:r>
              <a:rPr lang="en-US" altLang="en-US" dirty="0"/>
              <a:t>A process </a:t>
            </a:r>
            <a:r>
              <a:rPr lang="en-US" altLang="en-US" i="1" dirty="0"/>
              <a:t>p </a:t>
            </a:r>
            <a:r>
              <a:rPr lang="en-US" altLang="en-US" dirty="0"/>
              <a:t>brings benefit to an entity </a:t>
            </a:r>
            <a:r>
              <a:rPr lang="en-US" altLang="en-US" i="1" dirty="0"/>
              <a:t>e </a:t>
            </a:r>
            <a:r>
              <a:rPr lang="en-US" altLang="en-US" dirty="0"/>
              <a:t>if </a:t>
            </a:r>
            <a:r>
              <a:rPr lang="en-US" altLang="en-US" i="1" dirty="0"/>
              <a:t>e </a:t>
            </a:r>
            <a:r>
              <a:rPr lang="en-US" altLang="en-US" dirty="0"/>
              <a:t>is better off as a result of </a:t>
            </a:r>
            <a:r>
              <a:rPr lang="en-US" altLang="en-US" i="1" dirty="0"/>
              <a:t>p </a:t>
            </a:r>
            <a:r>
              <a:rPr lang="en-US" altLang="en-US" dirty="0"/>
              <a:t>than </a:t>
            </a:r>
            <a:r>
              <a:rPr lang="en-US" altLang="en-US" i="1" dirty="0"/>
              <a:t>e </a:t>
            </a:r>
            <a:r>
              <a:rPr lang="en-US" altLang="en-US" dirty="0"/>
              <a:t>would have been had </a:t>
            </a:r>
            <a:r>
              <a:rPr lang="en-US" altLang="en-US" i="1" dirty="0"/>
              <a:t>p </a:t>
            </a:r>
            <a:r>
              <a:rPr lang="en-US" altLang="en-US" dirty="0"/>
              <a:t>not happened</a:t>
            </a:r>
          </a:p>
          <a:p>
            <a:pPr marL="0" indent="0">
              <a:buFontTx/>
              <a:buNone/>
            </a:pPr>
            <a:endParaRPr lang="en-US" altLang="en-US" dirty="0"/>
          </a:p>
          <a:p>
            <a:pPr marL="0" indent="0">
              <a:buFontTx/>
              <a:buNone/>
            </a:pPr>
            <a:r>
              <a:rPr lang="en-US" altLang="en-US" dirty="0"/>
              <a:t>(This is an elucidation, not a definition)</a:t>
            </a:r>
          </a:p>
          <a:p>
            <a:pPr marL="0" indent="0">
              <a:buFontTx/>
              <a:buNone/>
            </a:pPr>
            <a:endParaRPr lang="en-US" altLang="en-US" dirty="0"/>
          </a:p>
          <a:p>
            <a:pPr marL="0" indent="0">
              <a:buFontTx/>
              <a:buNone/>
            </a:pPr>
            <a:r>
              <a:rPr lang="en-US" altLang="en-US" dirty="0"/>
              <a:t>If </a:t>
            </a:r>
            <a:r>
              <a:rPr lang="en-US" altLang="en-US" i="1" dirty="0"/>
              <a:t>e </a:t>
            </a:r>
            <a:r>
              <a:rPr lang="en-US" altLang="en-US" dirty="0"/>
              <a:t>benefits then </a:t>
            </a:r>
            <a:r>
              <a:rPr lang="en-US" altLang="en-US" i="1" dirty="0"/>
              <a:t>e </a:t>
            </a:r>
            <a:r>
              <a:rPr lang="en-US" altLang="en-US" dirty="0"/>
              <a:t>must continue to exist through time. Beneficiaries are </a:t>
            </a:r>
            <a:r>
              <a:rPr lang="en-US" altLang="en-US" dirty="0" err="1"/>
              <a:t>BFO:continuants</a:t>
            </a:r>
            <a:r>
              <a:rPr lang="en-US" altLang="en-US" dirty="0"/>
              <a:t> – organisms; what else?</a:t>
            </a:r>
          </a:p>
          <a:p>
            <a:pPr marL="0" indent="0">
              <a:buFontTx/>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Title 1">
            <a:extLst>
              <a:ext uri="{FF2B5EF4-FFF2-40B4-BE49-F238E27FC236}">
                <a16:creationId xmlns:a16="http://schemas.microsoft.com/office/drawing/2014/main" id="{5316702C-6AD2-4E1A-A456-E500482DB299}"/>
              </a:ext>
            </a:extLst>
          </p:cNvPr>
          <p:cNvSpPr>
            <a:spLocks noGrp="1" noChangeArrowheads="1"/>
          </p:cNvSpPr>
          <p:nvPr>
            <p:ph type="title"/>
          </p:nvPr>
        </p:nvSpPr>
        <p:spPr/>
        <p:txBody>
          <a:bodyPr/>
          <a:lstStyle/>
          <a:p>
            <a:pPr eaLnBrk="1" hangingPunct="1"/>
            <a:r>
              <a:rPr lang="en-US" altLang="en-US"/>
              <a:t>Capabilities are somehow good</a:t>
            </a:r>
          </a:p>
        </p:txBody>
      </p:sp>
      <p:sp>
        <p:nvSpPr>
          <p:cNvPr id="126979" name="Content Placeholder 2">
            <a:extLst>
              <a:ext uri="{FF2B5EF4-FFF2-40B4-BE49-F238E27FC236}">
                <a16:creationId xmlns:a16="http://schemas.microsoft.com/office/drawing/2014/main" id="{A4898206-4412-4940-941B-0ECC72200404}"/>
              </a:ext>
            </a:extLst>
          </p:cNvPr>
          <p:cNvSpPr>
            <a:spLocks noGrp="1" noChangeArrowheads="1"/>
          </p:cNvSpPr>
          <p:nvPr>
            <p:ph idx="1"/>
          </p:nvPr>
        </p:nvSpPr>
        <p:spPr/>
        <p:txBody>
          <a:bodyPr/>
          <a:lstStyle/>
          <a:p>
            <a:pPr eaLnBrk="1" hangingPunct="1"/>
            <a:r>
              <a:rPr lang="en-US" altLang="en-US" dirty="0"/>
              <a:t>Dispositions which are typically bad/neutral for you and your community – disposition to spread diseases; disposition of fruit to rot – are not capabilities</a:t>
            </a:r>
          </a:p>
          <a:p>
            <a:pPr eaLnBrk="1" hangingPunct="1"/>
            <a:r>
              <a:rPr lang="en-US" altLang="en-US" dirty="0"/>
              <a:t>Not every ‘capable of’ translates to ‘capability’ (‘capable of suicide’ means: has a risk factor for suicide above a certain threshold) </a:t>
            </a:r>
          </a:p>
        </p:txBody>
      </p:sp>
    </p:spTree>
    <p:extLst>
      <p:ext uri="{BB962C8B-B14F-4D97-AF65-F5344CB8AC3E}">
        <p14:creationId xmlns:p14="http://schemas.microsoft.com/office/powerpoint/2010/main" val="3573052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8A30B0B-3D86-4066-A84D-A9F51DDB1E72}"/>
              </a:ext>
            </a:extLst>
          </p:cNvPr>
          <p:cNvSpPr>
            <a:spLocks noGrp="1" noChangeArrowheads="1"/>
          </p:cNvSpPr>
          <p:nvPr>
            <p:ph type="title"/>
          </p:nvPr>
        </p:nvSpPr>
        <p:spPr/>
        <p:txBody>
          <a:bodyPr/>
          <a:lstStyle/>
          <a:p>
            <a:r>
              <a:rPr lang="en-US" altLang="en-US" sz="4000" dirty="0"/>
              <a:t>Capabilities: Human and Machine</a:t>
            </a:r>
          </a:p>
        </p:txBody>
      </p:sp>
      <p:sp>
        <p:nvSpPr>
          <p:cNvPr id="26627" name="Content Placeholder 2">
            <a:extLst>
              <a:ext uri="{FF2B5EF4-FFF2-40B4-BE49-F238E27FC236}">
                <a16:creationId xmlns:a16="http://schemas.microsoft.com/office/drawing/2014/main" id="{A61BECFB-1C01-48D8-8678-C4A411C1BD8A}"/>
              </a:ext>
            </a:extLst>
          </p:cNvPr>
          <p:cNvSpPr>
            <a:spLocks noGrp="1" noChangeArrowheads="1"/>
          </p:cNvSpPr>
          <p:nvPr>
            <p:ph idx="1"/>
          </p:nvPr>
        </p:nvSpPr>
        <p:spPr/>
        <p:txBody>
          <a:bodyPr/>
          <a:lstStyle/>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43F12EC-57C4-4849-9D8F-7CB4B8B753D4}"/>
              </a:ext>
            </a:extLst>
          </p:cNvPr>
          <p:cNvSpPr>
            <a:spLocks noGrp="1" noChangeArrowheads="1"/>
          </p:cNvSpPr>
          <p:nvPr>
            <p:ph type="title"/>
          </p:nvPr>
        </p:nvSpPr>
        <p:spPr/>
        <p:txBody>
          <a:bodyPr/>
          <a:lstStyle/>
          <a:p>
            <a:r>
              <a:rPr lang="en-US" altLang="en-US" sz="3400"/>
              <a:t>what happens without shared meanings of terms used in describing a project</a:t>
            </a:r>
          </a:p>
        </p:txBody>
      </p:sp>
      <p:sp>
        <p:nvSpPr>
          <p:cNvPr id="11267" name="Content Placeholder 2">
            <a:extLst>
              <a:ext uri="{FF2B5EF4-FFF2-40B4-BE49-F238E27FC236}">
                <a16:creationId xmlns:a16="http://schemas.microsoft.com/office/drawing/2014/main" id="{AA175B14-C738-4752-83DD-7B199FFE58CB}"/>
              </a:ext>
            </a:extLst>
          </p:cNvPr>
          <p:cNvSpPr>
            <a:spLocks noGrp="1" noChangeArrowheads="1"/>
          </p:cNvSpPr>
          <p:nvPr>
            <p:ph idx="1"/>
          </p:nvPr>
        </p:nvSpPr>
        <p:spPr/>
        <p:txBody>
          <a:bodyPr/>
          <a:lstStyle/>
          <a:p>
            <a:endParaRPr lang="en-US" altLang="en-US"/>
          </a:p>
        </p:txBody>
      </p:sp>
      <p:sp>
        <p:nvSpPr>
          <p:cNvPr id="11269" name="AutoShape 2" descr="https://mail.google.com/mail/u/0/?ui=2&amp;ik=c4a5c0c12a&amp;view=fimg&amp;th=162d5e984d9e5f29&amp;attid=0.1&amp;disp=emb&amp;attbid=ANGjdJ8gfkxIGOMcRqsFjgjQQr9QXCwaE9hyQhe3YP45GWBqArodzl-jlDig-0Ox_H19MuxQBQSH9GavyRIl0yazWL-bWIH6UR7dAhO5pATC3zFxUYLXb-92lpyPEDc&amp;sz=w1210-h876&amp;ats=1524062000281&amp;rm=162d5e984d9e5f29&amp;zw&amp;atsh=1">
            <a:extLst>
              <a:ext uri="{FF2B5EF4-FFF2-40B4-BE49-F238E27FC236}">
                <a16:creationId xmlns:a16="http://schemas.microsoft.com/office/drawing/2014/main" id="{5F542D9F-5824-45A9-9DEB-5778C6D20DD5}"/>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nvGrpSpPr>
          <p:cNvPr id="11270" name="Group 7">
            <a:extLst>
              <a:ext uri="{FF2B5EF4-FFF2-40B4-BE49-F238E27FC236}">
                <a16:creationId xmlns:a16="http://schemas.microsoft.com/office/drawing/2014/main" id="{7315EA7B-EDC7-4C57-A724-27EB1F67BA06}"/>
              </a:ext>
            </a:extLst>
          </p:cNvPr>
          <p:cNvGrpSpPr>
            <a:grpSpLocks/>
          </p:cNvGrpSpPr>
          <p:nvPr/>
        </p:nvGrpSpPr>
        <p:grpSpPr bwMode="auto">
          <a:xfrm>
            <a:off x="23813" y="1611313"/>
            <a:ext cx="9120187" cy="4179887"/>
            <a:chOff x="24175" y="1612083"/>
            <a:chExt cx="9119825" cy="4179117"/>
          </a:xfrm>
        </p:grpSpPr>
        <p:pic>
          <p:nvPicPr>
            <p:cNvPr id="11271" name="Picture 5">
              <a:extLst>
                <a:ext uri="{FF2B5EF4-FFF2-40B4-BE49-F238E27FC236}">
                  <a16:creationId xmlns:a16="http://schemas.microsoft.com/office/drawing/2014/main" id="{6CBFDEDC-84B7-4A86-B9DC-2234A0663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867" r="80212"/>
            <a:stretch>
              <a:fillRect/>
            </a:stretch>
          </p:blipFill>
          <p:spPr bwMode="auto">
            <a:xfrm>
              <a:off x="24175" y="1612083"/>
              <a:ext cx="2254791" cy="413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6">
              <a:extLst>
                <a:ext uri="{FF2B5EF4-FFF2-40B4-BE49-F238E27FC236}">
                  <a16:creationId xmlns:a16="http://schemas.microsoft.com/office/drawing/2014/main" id="{6B814A81-B8B3-4CAB-A39B-9BC983EBD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0175" t="49867"/>
            <a:stretch>
              <a:fillRect/>
            </a:stretch>
          </p:blipFill>
          <p:spPr bwMode="auto">
            <a:xfrm>
              <a:off x="2276443" y="1624818"/>
              <a:ext cx="6867557" cy="4166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8A30B0B-3D86-4066-A84D-A9F51DDB1E72}"/>
              </a:ext>
            </a:extLst>
          </p:cNvPr>
          <p:cNvSpPr>
            <a:spLocks noGrp="1" noChangeArrowheads="1"/>
          </p:cNvSpPr>
          <p:nvPr>
            <p:ph type="title"/>
          </p:nvPr>
        </p:nvSpPr>
        <p:spPr>
          <a:xfrm>
            <a:off x="258097" y="304800"/>
            <a:ext cx="8458200" cy="1143000"/>
          </a:xfrm>
        </p:spPr>
        <p:txBody>
          <a:bodyPr/>
          <a:lstStyle/>
          <a:p>
            <a:r>
              <a:rPr lang="en-US" altLang="en-US" sz="4000" dirty="0"/>
              <a:t>Capabilities: Organism and Machine</a:t>
            </a:r>
          </a:p>
        </p:txBody>
      </p:sp>
      <p:sp>
        <p:nvSpPr>
          <p:cNvPr id="26627" name="Content Placeholder 2">
            <a:extLst>
              <a:ext uri="{FF2B5EF4-FFF2-40B4-BE49-F238E27FC236}">
                <a16:creationId xmlns:a16="http://schemas.microsoft.com/office/drawing/2014/main" id="{A61BECFB-1C01-48D8-8678-C4A411C1BD8A}"/>
              </a:ext>
            </a:extLst>
          </p:cNvPr>
          <p:cNvSpPr>
            <a:spLocks noGrp="1" noChangeArrowheads="1"/>
          </p:cNvSpPr>
          <p:nvPr>
            <p:ph idx="1"/>
          </p:nvPr>
        </p:nvSpPr>
        <p:spPr/>
        <p:txBody>
          <a:bodyPr/>
          <a:lstStyle/>
          <a:p>
            <a:endParaRPr lang="en-US" altLang="en-US" dirty="0"/>
          </a:p>
        </p:txBody>
      </p:sp>
    </p:spTree>
    <p:extLst>
      <p:ext uri="{BB962C8B-B14F-4D97-AF65-F5344CB8AC3E}">
        <p14:creationId xmlns:p14="http://schemas.microsoft.com/office/powerpoint/2010/main" val="1877993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8A30B0B-3D86-4066-A84D-A9F51DDB1E72}"/>
              </a:ext>
            </a:extLst>
          </p:cNvPr>
          <p:cNvSpPr>
            <a:spLocks noGrp="1" noChangeArrowheads="1"/>
          </p:cNvSpPr>
          <p:nvPr>
            <p:ph type="title"/>
          </p:nvPr>
        </p:nvSpPr>
        <p:spPr/>
        <p:txBody>
          <a:bodyPr/>
          <a:lstStyle/>
          <a:p>
            <a:r>
              <a:rPr lang="en-US" altLang="en-US" dirty="0"/>
              <a:t>Capabilities: 1. Organism</a:t>
            </a:r>
          </a:p>
        </p:txBody>
      </p:sp>
      <p:sp>
        <p:nvSpPr>
          <p:cNvPr id="26627" name="Content Placeholder 2">
            <a:extLst>
              <a:ext uri="{FF2B5EF4-FFF2-40B4-BE49-F238E27FC236}">
                <a16:creationId xmlns:a16="http://schemas.microsoft.com/office/drawing/2014/main" id="{A61BECFB-1C01-48D8-8678-C4A411C1BD8A}"/>
              </a:ext>
            </a:extLst>
          </p:cNvPr>
          <p:cNvSpPr>
            <a:spLocks noGrp="1" noChangeArrowheads="1"/>
          </p:cNvSpPr>
          <p:nvPr>
            <p:ph idx="1"/>
          </p:nvPr>
        </p:nvSpPr>
        <p:spPr/>
        <p:txBody>
          <a:bodyPr/>
          <a:lstStyle/>
          <a:p>
            <a:r>
              <a:rPr lang="en-US" altLang="en-US" dirty="0"/>
              <a:t>In case 1., the benefit goes to the bearer of the disposition, or to those who are on the side of the bearer (family, business partner, patient, employer, community, organization, …)</a:t>
            </a:r>
          </a:p>
          <a:p>
            <a:r>
              <a:rPr lang="en-US" altLang="en-US" sz="3600" dirty="0"/>
              <a:t>All organisms reap, through the realization of their capabilities, benefits relating to survival and reproduction.</a:t>
            </a:r>
          </a:p>
          <a:p>
            <a:endParaRPr lang="en-US" altLang="en-US" dirty="0"/>
          </a:p>
        </p:txBody>
      </p:sp>
    </p:spTree>
    <p:extLst>
      <p:ext uri="{BB962C8B-B14F-4D97-AF65-F5344CB8AC3E}">
        <p14:creationId xmlns:p14="http://schemas.microsoft.com/office/powerpoint/2010/main" val="1084746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8A30B0B-3D86-4066-A84D-A9F51DDB1E72}"/>
              </a:ext>
            </a:extLst>
          </p:cNvPr>
          <p:cNvSpPr>
            <a:spLocks noGrp="1" noChangeArrowheads="1"/>
          </p:cNvSpPr>
          <p:nvPr>
            <p:ph type="title"/>
          </p:nvPr>
        </p:nvSpPr>
        <p:spPr/>
        <p:txBody>
          <a:bodyPr/>
          <a:lstStyle/>
          <a:p>
            <a:r>
              <a:rPr lang="en-US" altLang="en-US" dirty="0"/>
              <a:t>Capabilities: 2. Machine</a:t>
            </a:r>
          </a:p>
        </p:txBody>
      </p:sp>
      <p:sp>
        <p:nvSpPr>
          <p:cNvPr id="26627" name="Content Placeholder 2">
            <a:extLst>
              <a:ext uri="{FF2B5EF4-FFF2-40B4-BE49-F238E27FC236}">
                <a16:creationId xmlns:a16="http://schemas.microsoft.com/office/drawing/2014/main" id="{A61BECFB-1C01-48D8-8678-C4A411C1BD8A}"/>
              </a:ext>
            </a:extLst>
          </p:cNvPr>
          <p:cNvSpPr>
            <a:spLocks noGrp="1" noChangeArrowheads="1"/>
          </p:cNvSpPr>
          <p:nvPr>
            <p:ph idx="1"/>
          </p:nvPr>
        </p:nvSpPr>
        <p:spPr/>
        <p:txBody>
          <a:bodyPr/>
          <a:lstStyle/>
          <a:p>
            <a:r>
              <a:rPr lang="en-US" altLang="en-US" dirty="0"/>
              <a:t>In case 2., the benefit goes to those in whose interest the artifact is used (for instance the owner of a watch, the owner of a factory in which a machine operates, a patient in an ICU, a passenger in a taxi)</a:t>
            </a:r>
          </a:p>
          <a:p>
            <a:endParaRPr lang="en-US" altLang="en-US" dirty="0"/>
          </a:p>
        </p:txBody>
      </p:sp>
    </p:spTree>
    <p:extLst>
      <p:ext uri="{BB962C8B-B14F-4D97-AF65-F5344CB8AC3E}">
        <p14:creationId xmlns:p14="http://schemas.microsoft.com/office/powerpoint/2010/main" val="2992473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5130-0A89-463F-B3DA-97A7D1F689E1}"/>
              </a:ext>
            </a:extLst>
          </p:cNvPr>
          <p:cNvSpPr>
            <a:spLocks noGrp="1"/>
          </p:cNvSpPr>
          <p:nvPr>
            <p:ph type="title"/>
          </p:nvPr>
        </p:nvSpPr>
        <p:spPr>
          <a:xfrm>
            <a:off x="457200" y="304800"/>
            <a:ext cx="8229600" cy="1143000"/>
          </a:xfrm>
        </p:spPr>
        <p:txBody>
          <a:bodyPr/>
          <a:lstStyle/>
          <a:p>
            <a:r>
              <a:rPr lang="en-US" dirty="0"/>
              <a:t>Capability Definition 0.2</a:t>
            </a:r>
          </a:p>
        </p:txBody>
      </p:sp>
      <p:sp>
        <p:nvSpPr>
          <p:cNvPr id="3" name="Content Placeholder 2">
            <a:extLst>
              <a:ext uri="{FF2B5EF4-FFF2-40B4-BE49-F238E27FC236}">
                <a16:creationId xmlns:a16="http://schemas.microsoft.com/office/drawing/2014/main" id="{7EC8B3D5-1996-44E1-99AE-A68C68DF1F66}"/>
              </a:ext>
            </a:extLst>
          </p:cNvPr>
          <p:cNvSpPr>
            <a:spLocks noGrp="1"/>
          </p:cNvSpPr>
          <p:nvPr>
            <p:ph idx="1"/>
          </p:nvPr>
        </p:nvSpPr>
        <p:spPr/>
        <p:txBody>
          <a:bodyPr/>
          <a:lstStyle/>
          <a:p>
            <a:pPr marL="400050" lvl="1" indent="0">
              <a:buNone/>
            </a:pPr>
            <a:r>
              <a:rPr lang="en-US" sz="3200" dirty="0"/>
              <a:t>capability =def. a disposition whose realization brings benefits </a:t>
            </a:r>
            <a:r>
              <a:rPr lang="en-US" sz="3200" b="1" dirty="0"/>
              <a:t>to an organism or group of organisms</a:t>
            </a:r>
          </a:p>
          <a:p>
            <a:pPr marL="0" indent="0" algn="ctr">
              <a:buNone/>
            </a:pPr>
            <a:endParaRPr lang="en-US" dirty="0"/>
          </a:p>
          <a:p>
            <a:pPr marL="0" indent="0">
              <a:buNone/>
            </a:pPr>
            <a:r>
              <a:rPr lang="en-US" dirty="0"/>
              <a:t>‘group of organisms’ can include teams,  organizations, colonies, nations, …</a:t>
            </a:r>
          </a:p>
          <a:p>
            <a:pPr marL="0" indent="0">
              <a:buNone/>
            </a:pPr>
            <a:endParaRPr lang="en-US" dirty="0"/>
          </a:p>
          <a:p>
            <a:pPr marL="0" indent="0" algn="ctr">
              <a:buNone/>
            </a:pPr>
            <a:endParaRPr lang="en-US" dirty="0"/>
          </a:p>
        </p:txBody>
      </p:sp>
    </p:spTree>
    <p:extLst>
      <p:ext uri="{BB962C8B-B14F-4D97-AF65-F5344CB8AC3E}">
        <p14:creationId xmlns:p14="http://schemas.microsoft.com/office/powerpoint/2010/main" val="3114449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CA17-CC34-4BF5-9027-58DC61310805}"/>
              </a:ext>
            </a:extLst>
          </p:cNvPr>
          <p:cNvSpPr>
            <a:spLocks noGrp="1"/>
          </p:cNvSpPr>
          <p:nvPr>
            <p:ph type="title"/>
          </p:nvPr>
        </p:nvSpPr>
        <p:spPr/>
        <p:txBody>
          <a:bodyPr/>
          <a:lstStyle/>
          <a:p>
            <a:r>
              <a:rPr lang="en-US" dirty="0"/>
              <a:t>Speculation</a:t>
            </a:r>
          </a:p>
        </p:txBody>
      </p:sp>
      <p:sp>
        <p:nvSpPr>
          <p:cNvPr id="3" name="Content Placeholder 2">
            <a:extLst>
              <a:ext uri="{FF2B5EF4-FFF2-40B4-BE49-F238E27FC236}">
                <a16:creationId xmlns:a16="http://schemas.microsoft.com/office/drawing/2014/main" id="{5EFF42A4-8890-44FC-9C22-B695E63181D3}"/>
              </a:ext>
            </a:extLst>
          </p:cNvPr>
          <p:cNvSpPr>
            <a:spLocks noGrp="1"/>
          </p:cNvSpPr>
          <p:nvPr>
            <p:ph idx="1"/>
          </p:nvPr>
        </p:nvSpPr>
        <p:spPr/>
        <p:txBody>
          <a:bodyPr/>
          <a:lstStyle/>
          <a:p>
            <a:pPr marL="0" indent="0">
              <a:buNone/>
            </a:pPr>
            <a:r>
              <a:rPr lang="en-US" sz="3600" dirty="0"/>
              <a:t>All benefits reduce ultimately to either </a:t>
            </a:r>
          </a:p>
          <a:p>
            <a:pPr marL="400050" lvl="1" indent="0">
              <a:buNone/>
            </a:pPr>
            <a:r>
              <a:rPr lang="en-US" sz="3200" dirty="0"/>
              <a:t>for organisms in general: benefits connected with survival and reproduction </a:t>
            </a:r>
          </a:p>
          <a:p>
            <a:pPr marL="400050" lvl="1" indent="0">
              <a:buNone/>
            </a:pPr>
            <a:r>
              <a:rPr lang="en-US" sz="3200" dirty="0"/>
              <a:t>for human organisms: benefits associated with being an ultimate consumer of goods (~happiness)</a:t>
            </a:r>
          </a:p>
        </p:txBody>
      </p:sp>
    </p:spTree>
    <p:extLst>
      <p:ext uri="{BB962C8B-B14F-4D97-AF65-F5344CB8AC3E}">
        <p14:creationId xmlns:p14="http://schemas.microsoft.com/office/powerpoint/2010/main" val="3538830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32AE-0E4B-4BC8-8F46-39FD392194E8}"/>
              </a:ext>
            </a:extLst>
          </p:cNvPr>
          <p:cNvSpPr>
            <a:spLocks noGrp="1"/>
          </p:cNvSpPr>
          <p:nvPr>
            <p:ph type="title"/>
          </p:nvPr>
        </p:nvSpPr>
        <p:spPr/>
        <p:txBody>
          <a:bodyPr/>
          <a:lstStyle/>
          <a:p>
            <a:r>
              <a:rPr lang="en-US" dirty="0"/>
              <a:t>Problem: your capabilities may not bring benefits</a:t>
            </a:r>
          </a:p>
        </p:txBody>
      </p:sp>
      <p:sp>
        <p:nvSpPr>
          <p:cNvPr id="3" name="Content Placeholder 2">
            <a:extLst>
              <a:ext uri="{FF2B5EF4-FFF2-40B4-BE49-F238E27FC236}">
                <a16:creationId xmlns:a16="http://schemas.microsoft.com/office/drawing/2014/main" id="{3FA9F40F-E27C-4C90-8B16-1705998C31C6}"/>
              </a:ext>
            </a:extLst>
          </p:cNvPr>
          <p:cNvSpPr>
            <a:spLocks noGrp="1"/>
          </p:cNvSpPr>
          <p:nvPr>
            <p:ph idx="1"/>
          </p:nvPr>
        </p:nvSpPr>
        <p:spPr>
          <a:xfrm>
            <a:off x="481781" y="1828800"/>
            <a:ext cx="8229600" cy="4525963"/>
          </a:xfrm>
        </p:spPr>
        <p:txBody>
          <a:bodyPr/>
          <a:lstStyle/>
          <a:p>
            <a:r>
              <a:rPr lang="en-US" altLang="en-US" dirty="0"/>
              <a:t>Your heart has the capability to pump</a:t>
            </a:r>
          </a:p>
          <a:p>
            <a:r>
              <a:rPr lang="en-US" altLang="en-US" dirty="0"/>
              <a:t>But it may realize this capability so poorly that this brings </a:t>
            </a:r>
            <a:r>
              <a:rPr lang="en-US" altLang="en-US" i="1" dirty="0"/>
              <a:t>dis</a:t>
            </a:r>
            <a:r>
              <a:rPr lang="en-US" altLang="en-US" dirty="0"/>
              <a:t>benefits both to the heart and to you</a:t>
            </a:r>
          </a:p>
          <a:p>
            <a:endParaRPr lang="en-US" altLang="en-US" sz="1200" dirty="0"/>
          </a:p>
          <a:p>
            <a:r>
              <a:rPr lang="en-US" altLang="en-US" dirty="0"/>
              <a:t>Similarly, if my brain realizes the capability to read and write poorly, this brings </a:t>
            </a:r>
            <a:r>
              <a:rPr lang="en-US" altLang="en-US" i="1" dirty="0"/>
              <a:t>dis</a:t>
            </a:r>
            <a:r>
              <a:rPr lang="en-US" altLang="en-US" dirty="0"/>
              <a:t>benefits associated with illiteracy</a:t>
            </a:r>
          </a:p>
          <a:p>
            <a:endParaRPr lang="en-US" altLang="en-US" dirty="0"/>
          </a:p>
          <a:p>
            <a:endParaRPr lang="en-US" dirty="0"/>
          </a:p>
          <a:p>
            <a:endParaRPr lang="en-US" dirty="0"/>
          </a:p>
        </p:txBody>
      </p:sp>
    </p:spTree>
    <p:extLst>
      <p:ext uri="{BB962C8B-B14F-4D97-AF65-F5344CB8AC3E}">
        <p14:creationId xmlns:p14="http://schemas.microsoft.com/office/powerpoint/2010/main" val="3042012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32AE-0E4B-4BC8-8F46-39FD392194E8}"/>
              </a:ext>
            </a:extLst>
          </p:cNvPr>
          <p:cNvSpPr>
            <a:spLocks noGrp="1"/>
          </p:cNvSpPr>
          <p:nvPr>
            <p:ph type="title"/>
          </p:nvPr>
        </p:nvSpPr>
        <p:spPr/>
        <p:txBody>
          <a:bodyPr/>
          <a:lstStyle/>
          <a:p>
            <a:r>
              <a:rPr lang="en-US" dirty="0"/>
              <a:t>your capabilities may bring benefits to pathogens</a:t>
            </a:r>
          </a:p>
        </p:txBody>
      </p:sp>
      <p:sp>
        <p:nvSpPr>
          <p:cNvPr id="3" name="Content Placeholder 2">
            <a:extLst>
              <a:ext uri="{FF2B5EF4-FFF2-40B4-BE49-F238E27FC236}">
                <a16:creationId xmlns:a16="http://schemas.microsoft.com/office/drawing/2014/main" id="{3FA9F40F-E27C-4C90-8B16-1705998C31C6}"/>
              </a:ext>
            </a:extLst>
          </p:cNvPr>
          <p:cNvSpPr>
            <a:spLocks noGrp="1"/>
          </p:cNvSpPr>
          <p:nvPr>
            <p:ph idx="1"/>
          </p:nvPr>
        </p:nvSpPr>
        <p:spPr>
          <a:xfrm>
            <a:off x="481781" y="1828800"/>
            <a:ext cx="8229600" cy="4525963"/>
          </a:xfrm>
        </p:spPr>
        <p:txBody>
          <a:bodyPr/>
          <a:lstStyle/>
          <a:p>
            <a:r>
              <a:rPr lang="en-US" altLang="en-US" dirty="0"/>
              <a:t>weak immune systems …</a:t>
            </a:r>
          </a:p>
          <a:p>
            <a:endParaRPr lang="en-US" altLang="en-US" dirty="0"/>
          </a:p>
          <a:p>
            <a:r>
              <a:rPr lang="en-US" altLang="en-US" dirty="0"/>
              <a:t>in general weak realizations of capabilities can bring disbenefits</a:t>
            </a:r>
          </a:p>
          <a:p>
            <a:endParaRPr lang="en-US" altLang="en-US" dirty="0"/>
          </a:p>
          <a:p>
            <a:endParaRPr lang="en-US" dirty="0"/>
          </a:p>
          <a:p>
            <a:endParaRPr lang="en-US" dirty="0"/>
          </a:p>
        </p:txBody>
      </p:sp>
    </p:spTree>
    <p:extLst>
      <p:ext uri="{BB962C8B-B14F-4D97-AF65-F5344CB8AC3E}">
        <p14:creationId xmlns:p14="http://schemas.microsoft.com/office/powerpoint/2010/main" val="288298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32AE-0E4B-4BC8-8F46-39FD392194E8}"/>
              </a:ext>
            </a:extLst>
          </p:cNvPr>
          <p:cNvSpPr>
            <a:spLocks noGrp="1"/>
          </p:cNvSpPr>
          <p:nvPr>
            <p:ph type="title"/>
          </p:nvPr>
        </p:nvSpPr>
        <p:spPr/>
        <p:txBody>
          <a:bodyPr/>
          <a:lstStyle/>
          <a:p>
            <a:r>
              <a:rPr lang="en-US" dirty="0"/>
              <a:t>Your capabilities may bring benefits to your enemy</a:t>
            </a:r>
          </a:p>
        </p:txBody>
      </p:sp>
      <p:sp>
        <p:nvSpPr>
          <p:cNvPr id="3" name="Content Placeholder 2">
            <a:extLst>
              <a:ext uri="{FF2B5EF4-FFF2-40B4-BE49-F238E27FC236}">
                <a16:creationId xmlns:a16="http://schemas.microsoft.com/office/drawing/2014/main" id="{3FA9F40F-E27C-4C90-8B16-1705998C31C6}"/>
              </a:ext>
            </a:extLst>
          </p:cNvPr>
          <p:cNvSpPr>
            <a:spLocks noGrp="1"/>
          </p:cNvSpPr>
          <p:nvPr>
            <p:ph idx="1"/>
          </p:nvPr>
        </p:nvSpPr>
        <p:spPr>
          <a:xfrm>
            <a:off x="457200" y="1905000"/>
            <a:ext cx="8229600" cy="4373563"/>
          </a:xfrm>
        </p:spPr>
        <p:txBody>
          <a:bodyPr/>
          <a:lstStyle/>
          <a:p>
            <a:r>
              <a:rPr lang="en-US" altLang="en-US" dirty="0"/>
              <a:t>The warfighting capabilities of my homeland are capabilities, because their realization brings benefits to me/my country </a:t>
            </a:r>
          </a:p>
          <a:p>
            <a:r>
              <a:rPr lang="en-US" altLang="en-US" dirty="0"/>
              <a:t>But these capabilities may be realized very poorly, because my army is poorly trained. This brings benefits to my enemy.</a:t>
            </a:r>
          </a:p>
          <a:p>
            <a:endParaRPr lang="en-US" altLang="en-US" dirty="0"/>
          </a:p>
          <a:p>
            <a:endParaRPr lang="en-US" dirty="0"/>
          </a:p>
          <a:p>
            <a:endParaRPr lang="en-US" dirty="0"/>
          </a:p>
        </p:txBody>
      </p:sp>
    </p:spTree>
    <p:extLst>
      <p:ext uri="{BB962C8B-B14F-4D97-AF65-F5344CB8AC3E}">
        <p14:creationId xmlns:p14="http://schemas.microsoft.com/office/powerpoint/2010/main" val="214414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18E23B95-64D1-4BB2-BF95-F29516C2C135}"/>
              </a:ext>
            </a:extLst>
          </p:cNvPr>
          <p:cNvSpPr>
            <a:spLocks noGrp="1" noChangeArrowheads="1"/>
          </p:cNvSpPr>
          <p:nvPr>
            <p:ph type="title"/>
          </p:nvPr>
        </p:nvSpPr>
        <p:spPr/>
        <p:txBody>
          <a:bodyPr/>
          <a:lstStyle/>
          <a:p>
            <a:r>
              <a:rPr lang="en-US" altLang="en-US" sz="3600" dirty="0"/>
              <a:t>Capabilities can be realized abnormally also through over-realization</a:t>
            </a:r>
          </a:p>
        </p:txBody>
      </p:sp>
      <p:sp>
        <p:nvSpPr>
          <p:cNvPr id="38915" name="Content Placeholder 2">
            <a:extLst>
              <a:ext uri="{FF2B5EF4-FFF2-40B4-BE49-F238E27FC236}">
                <a16:creationId xmlns:a16="http://schemas.microsoft.com/office/drawing/2014/main" id="{844842EF-E464-4147-AF40-B42FEB8A4D49}"/>
              </a:ext>
            </a:extLst>
          </p:cNvPr>
          <p:cNvSpPr>
            <a:spLocks noGrp="1" noChangeArrowheads="1"/>
          </p:cNvSpPr>
          <p:nvPr>
            <p:ph idx="1"/>
          </p:nvPr>
        </p:nvSpPr>
        <p:spPr>
          <a:xfrm>
            <a:off x="457200" y="1828800"/>
            <a:ext cx="8229600" cy="4525963"/>
          </a:xfrm>
        </p:spPr>
        <p:txBody>
          <a:bodyPr/>
          <a:lstStyle/>
          <a:p>
            <a:r>
              <a:rPr lang="en-US" altLang="en-US" dirty="0"/>
              <a:t>exercising the capability </a:t>
            </a:r>
            <a:r>
              <a:rPr lang="en-US" altLang="en-US" i="1" dirty="0"/>
              <a:t>to run </a:t>
            </a:r>
            <a:r>
              <a:rPr lang="en-US" altLang="en-US" dirty="0"/>
              <a:t>in a marathon causes heart damage </a:t>
            </a:r>
          </a:p>
          <a:p>
            <a:r>
              <a:rPr lang="en-US" altLang="en-US" dirty="0"/>
              <a:t>exercising the capability </a:t>
            </a:r>
            <a:r>
              <a:rPr lang="en-US" altLang="en-US" i="1" dirty="0"/>
              <a:t>to lift weights </a:t>
            </a:r>
            <a:r>
              <a:rPr lang="en-US" altLang="en-US" dirty="0"/>
              <a:t>causes degenerative disc disease</a:t>
            </a:r>
          </a:p>
          <a:p>
            <a:pPr marL="0" indent="0">
              <a:buNone/>
            </a:pPr>
            <a:r>
              <a:rPr lang="en-US" altLang="en-US" dirty="0"/>
              <a:t>Diseases:</a:t>
            </a:r>
          </a:p>
          <a:p>
            <a:r>
              <a:rPr lang="en-US" altLang="en-US" dirty="0"/>
              <a:t>gaming disorder</a:t>
            </a:r>
          </a:p>
          <a:p>
            <a:r>
              <a:rPr lang="en-US" altLang="en-US" dirty="0"/>
              <a:t>shopping addiction</a:t>
            </a:r>
          </a:p>
          <a:p>
            <a:pPr marL="0" indent="0">
              <a:buNone/>
            </a:pPr>
            <a:r>
              <a:rPr lang="en-US" altLang="en-US" dirty="0"/>
              <a:t>…</a:t>
            </a:r>
          </a:p>
        </p:txBody>
      </p:sp>
    </p:spTree>
    <p:extLst>
      <p:ext uri="{BB962C8B-B14F-4D97-AF65-F5344CB8AC3E}">
        <p14:creationId xmlns:p14="http://schemas.microsoft.com/office/powerpoint/2010/main" val="4110973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45A5-0BB2-484F-9679-FEE56375F2DC}"/>
              </a:ext>
            </a:extLst>
          </p:cNvPr>
          <p:cNvSpPr>
            <a:spLocks noGrp="1"/>
          </p:cNvSpPr>
          <p:nvPr>
            <p:ph type="title"/>
          </p:nvPr>
        </p:nvSpPr>
        <p:spPr/>
        <p:txBody>
          <a:bodyPr/>
          <a:lstStyle/>
          <a:p>
            <a:r>
              <a:rPr lang="en-US" dirty="0" err="1"/>
              <a:t>Gradability</a:t>
            </a:r>
            <a:endParaRPr lang="en-US" dirty="0"/>
          </a:p>
        </p:txBody>
      </p:sp>
      <p:sp>
        <p:nvSpPr>
          <p:cNvPr id="3" name="Content Placeholder 2">
            <a:extLst>
              <a:ext uri="{FF2B5EF4-FFF2-40B4-BE49-F238E27FC236}">
                <a16:creationId xmlns:a16="http://schemas.microsoft.com/office/drawing/2014/main" id="{38D36B16-7578-40C9-8D8C-8738E1B25081}"/>
              </a:ext>
            </a:extLst>
          </p:cNvPr>
          <p:cNvSpPr>
            <a:spLocks noGrp="1"/>
          </p:cNvSpPr>
          <p:nvPr>
            <p:ph idx="1"/>
          </p:nvPr>
        </p:nvSpPr>
        <p:spPr/>
        <p:txBody>
          <a:bodyPr/>
          <a:lstStyle/>
          <a:p>
            <a:pPr marL="0" indent="0">
              <a:buNone/>
            </a:pPr>
            <a:r>
              <a:rPr lang="en-US" altLang="en-US" b="1" dirty="0"/>
              <a:t>Hypothesis:</a:t>
            </a:r>
            <a:r>
              <a:rPr lang="en-US" altLang="en-US" dirty="0"/>
              <a:t> Capabilities come with</a:t>
            </a:r>
            <a:br>
              <a:rPr lang="en-US" altLang="en-US" dirty="0"/>
            </a:br>
            <a:r>
              <a:rPr lang="en-US" altLang="en-US" dirty="0"/>
              <a:t>dimensions along which we can grade their realizations on a scale from zero to positive, </a:t>
            </a:r>
          </a:p>
          <a:p>
            <a:pPr marL="0" indent="0">
              <a:buNone/>
            </a:pPr>
            <a:r>
              <a:rPr lang="en-US" altLang="en-US" dirty="0"/>
              <a:t>In the normal range realizations bring benefits more or less in proportion to their grade on the scale, but often there is an normal range outside which benefits turn into disbenefits</a:t>
            </a:r>
          </a:p>
          <a:p>
            <a:endParaRPr lang="en-US" dirty="0"/>
          </a:p>
        </p:txBody>
      </p:sp>
    </p:spTree>
    <p:extLst>
      <p:ext uri="{BB962C8B-B14F-4D97-AF65-F5344CB8AC3E}">
        <p14:creationId xmlns:p14="http://schemas.microsoft.com/office/powerpoint/2010/main" val="1112024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81473C5-1BFA-4894-B512-EF805F4C5D27}"/>
              </a:ext>
            </a:extLst>
          </p:cNvPr>
          <p:cNvSpPr>
            <a:spLocks noGrp="1" noChangeArrowheads="1"/>
          </p:cNvSpPr>
          <p:nvPr>
            <p:ph type="title"/>
          </p:nvPr>
        </p:nvSpPr>
        <p:spPr>
          <a:xfrm>
            <a:off x="457200" y="76200"/>
            <a:ext cx="8229600" cy="457200"/>
          </a:xfrm>
        </p:spPr>
        <p:txBody>
          <a:bodyPr/>
          <a:lstStyle/>
          <a:p>
            <a:r>
              <a:rPr lang="en-US" altLang="en-US" sz="3600"/>
              <a:t>what happens with shared meanings</a:t>
            </a:r>
          </a:p>
        </p:txBody>
      </p:sp>
      <p:sp>
        <p:nvSpPr>
          <p:cNvPr id="13315" name="Content Placeholder 2">
            <a:extLst>
              <a:ext uri="{FF2B5EF4-FFF2-40B4-BE49-F238E27FC236}">
                <a16:creationId xmlns:a16="http://schemas.microsoft.com/office/drawing/2014/main" id="{226B3D3E-D4E6-444D-A770-182DD0B8028E}"/>
              </a:ext>
            </a:extLst>
          </p:cNvPr>
          <p:cNvSpPr>
            <a:spLocks noGrp="1" noChangeArrowheads="1"/>
          </p:cNvSpPr>
          <p:nvPr>
            <p:ph idx="1"/>
          </p:nvPr>
        </p:nvSpPr>
        <p:spPr/>
        <p:txBody>
          <a:bodyPr/>
          <a:lstStyle/>
          <a:p>
            <a:endParaRPr lang="en-US" altLang="en-US"/>
          </a:p>
        </p:txBody>
      </p:sp>
      <p:pic>
        <p:nvPicPr>
          <p:cNvPr id="13317" name="Picture 4">
            <a:extLst>
              <a:ext uri="{FF2B5EF4-FFF2-40B4-BE49-F238E27FC236}">
                <a16:creationId xmlns:a16="http://schemas.microsoft.com/office/drawing/2014/main" id="{563C02DD-2CC4-4A27-B825-2CC7BA6B0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42938"/>
            <a:ext cx="8686800" cy="621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5130-0A89-463F-B3DA-97A7D1F689E1}"/>
              </a:ext>
            </a:extLst>
          </p:cNvPr>
          <p:cNvSpPr>
            <a:spLocks noGrp="1"/>
          </p:cNvSpPr>
          <p:nvPr>
            <p:ph type="title"/>
          </p:nvPr>
        </p:nvSpPr>
        <p:spPr>
          <a:xfrm>
            <a:off x="457200" y="304800"/>
            <a:ext cx="8229600" cy="1143000"/>
          </a:xfrm>
        </p:spPr>
        <p:txBody>
          <a:bodyPr/>
          <a:lstStyle/>
          <a:p>
            <a:r>
              <a:rPr lang="en-US" dirty="0"/>
              <a:t>Capability Definition 0.3</a:t>
            </a:r>
          </a:p>
        </p:txBody>
      </p:sp>
      <p:sp>
        <p:nvSpPr>
          <p:cNvPr id="3" name="Content Placeholder 2">
            <a:extLst>
              <a:ext uri="{FF2B5EF4-FFF2-40B4-BE49-F238E27FC236}">
                <a16:creationId xmlns:a16="http://schemas.microsoft.com/office/drawing/2014/main" id="{7EC8B3D5-1996-44E1-99AE-A68C68DF1F66}"/>
              </a:ext>
            </a:extLst>
          </p:cNvPr>
          <p:cNvSpPr>
            <a:spLocks noGrp="1"/>
          </p:cNvSpPr>
          <p:nvPr>
            <p:ph idx="1"/>
          </p:nvPr>
        </p:nvSpPr>
        <p:spPr/>
        <p:txBody>
          <a:bodyPr/>
          <a:lstStyle/>
          <a:p>
            <a:pPr marL="400050" lvl="1" indent="0">
              <a:buNone/>
            </a:pPr>
            <a:r>
              <a:rPr lang="en-US" sz="3200" dirty="0"/>
              <a:t>capability =def. a disposition </a:t>
            </a:r>
            <a:r>
              <a:rPr lang="en-US" sz="3200" b="1" dirty="0"/>
              <a:t>whose realizations 1. can be graded on a scale from zero to positive</a:t>
            </a:r>
            <a:r>
              <a:rPr lang="en-US" sz="3200" dirty="0"/>
              <a:t> and 2. </a:t>
            </a:r>
            <a:r>
              <a:rPr lang="en-US" sz="3200" b="1" dirty="0"/>
              <a:t>when in the normal range bring benefits to an organism or group of organisms</a:t>
            </a:r>
          </a:p>
          <a:p>
            <a:pPr marL="400050" lvl="1" indent="0">
              <a:buNone/>
            </a:pPr>
            <a:endParaRPr lang="en-US" sz="3200" dirty="0"/>
          </a:p>
          <a:p>
            <a:pPr marL="400050" lvl="1" indent="0">
              <a:buNone/>
            </a:pPr>
            <a:r>
              <a:rPr lang="en-US" sz="3200" dirty="0"/>
              <a:t>we call it a ‘capability’ because it is such that a normal realization will bring benefits</a:t>
            </a:r>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1803571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C74C-9B65-481D-A4C7-EFB44A93411C}"/>
              </a:ext>
            </a:extLst>
          </p:cNvPr>
          <p:cNvSpPr>
            <a:spLocks noGrp="1"/>
          </p:cNvSpPr>
          <p:nvPr>
            <p:ph type="title"/>
          </p:nvPr>
        </p:nvSpPr>
        <p:spPr/>
        <p:txBody>
          <a:bodyPr/>
          <a:lstStyle/>
          <a:p>
            <a:r>
              <a:rPr lang="en-US" dirty="0"/>
              <a:t>But what about the Mafia?</a:t>
            </a:r>
          </a:p>
        </p:txBody>
      </p:sp>
      <p:sp>
        <p:nvSpPr>
          <p:cNvPr id="3" name="Content Placeholder 2">
            <a:extLst>
              <a:ext uri="{FF2B5EF4-FFF2-40B4-BE49-F238E27FC236}">
                <a16:creationId xmlns:a16="http://schemas.microsoft.com/office/drawing/2014/main" id="{16BAA001-2675-4ADD-9092-F829E8A80B15}"/>
              </a:ext>
            </a:extLst>
          </p:cNvPr>
          <p:cNvSpPr>
            <a:spLocks noGrp="1"/>
          </p:cNvSpPr>
          <p:nvPr>
            <p:ph idx="1"/>
          </p:nvPr>
        </p:nvSpPr>
        <p:spPr/>
        <p:txBody>
          <a:bodyPr/>
          <a:lstStyle/>
          <a:p>
            <a:r>
              <a:rPr lang="en-US" sz="2800" dirty="0"/>
              <a:t>The putative capability to kill without feelings of guilt is not a capability in normal contexts</a:t>
            </a:r>
          </a:p>
          <a:p>
            <a:r>
              <a:rPr lang="en-US" sz="2800" dirty="0"/>
              <a:t>But it is a capability in Mafia contexts</a:t>
            </a:r>
          </a:p>
          <a:p>
            <a:endParaRPr lang="en-US" sz="2800" dirty="0"/>
          </a:p>
          <a:p>
            <a:r>
              <a:rPr lang="en-US" altLang="en-US" sz="2800" dirty="0"/>
              <a:t>Being able to hear is a benefit in the context of hearing persons, but it might be a </a:t>
            </a:r>
            <a:r>
              <a:rPr lang="en-US" altLang="en-US" sz="2800" dirty="0" err="1"/>
              <a:t>disbenefit</a:t>
            </a:r>
            <a:r>
              <a:rPr lang="en-US" altLang="en-US" sz="2800" dirty="0"/>
              <a:t> in certain deaf communities</a:t>
            </a:r>
          </a:p>
          <a:p>
            <a:endParaRPr lang="en-US" altLang="en-US" sz="2800" dirty="0"/>
          </a:p>
          <a:p>
            <a:r>
              <a:rPr lang="en-US" altLang="en-US" sz="2800" dirty="0"/>
              <a:t>In a distilling context, the disposition of fruit to rot is a capability</a:t>
            </a:r>
          </a:p>
          <a:p>
            <a:endParaRPr lang="en-US" dirty="0"/>
          </a:p>
        </p:txBody>
      </p:sp>
    </p:spTree>
    <p:extLst>
      <p:ext uri="{BB962C8B-B14F-4D97-AF65-F5344CB8AC3E}">
        <p14:creationId xmlns:p14="http://schemas.microsoft.com/office/powerpoint/2010/main" val="916396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892E-0DE5-4B90-AF9D-E10E191B1427}"/>
              </a:ext>
            </a:extLst>
          </p:cNvPr>
          <p:cNvSpPr>
            <a:spLocks noGrp="1"/>
          </p:cNvSpPr>
          <p:nvPr>
            <p:ph type="title"/>
          </p:nvPr>
        </p:nvSpPr>
        <p:spPr/>
        <p:txBody>
          <a:bodyPr/>
          <a:lstStyle/>
          <a:p>
            <a:r>
              <a:rPr lang="en-US" dirty="0"/>
              <a:t>clusters of capabilities and disabilities</a:t>
            </a:r>
          </a:p>
        </p:txBody>
      </p:sp>
      <p:sp>
        <p:nvSpPr>
          <p:cNvPr id="3" name="Content Placeholder 2">
            <a:extLst>
              <a:ext uri="{FF2B5EF4-FFF2-40B4-BE49-F238E27FC236}">
                <a16:creationId xmlns:a16="http://schemas.microsoft.com/office/drawing/2014/main" id="{8004629E-3A9B-4BBD-A3BC-592BFC7001E5}"/>
              </a:ext>
            </a:extLst>
          </p:cNvPr>
          <p:cNvSpPr>
            <a:spLocks noGrp="1"/>
          </p:cNvSpPr>
          <p:nvPr>
            <p:ph idx="1"/>
          </p:nvPr>
        </p:nvSpPr>
        <p:spPr>
          <a:xfrm>
            <a:off x="457200" y="1905000"/>
            <a:ext cx="8229600" cy="4221163"/>
          </a:xfrm>
        </p:spPr>
        <p:txBody>
          <a:bodyPr/>
          <a:lstStyle/>
          <a:p>
            <a:r>
              <a:rPr lang="en-US" dirty="0"/>
              <a:t>heavy drinking improves your ability to write poetry …</a:t>
            </a:r>
          </a:p>
          <a:p>
            <a:endParaRPr lang="en-US" dirty="0"/>
          </a:p>
          <a:p>
            <a:pPr marL="0" indent="0">
              <a:buNone/>
            </a:pPr>
            <a:r>
              <a:rPr lang="en-US" dirty="0"/>
              <a:t>realization of the disposition to write poetry still brings benefits, independently of the other sorts of behavior which go hand in hand therewith</a:t>
            </a:r>
          </a:p>
        </p:txBody>
      </p:sp>
    </p:spTree>
    <p:extLst>
      <p:ext uri="{BB962C8B-B14F-4D97-AF65-F5344CB8AC3E}">
        <p14:creationId xmlns:p14="http://schemas.microsoft.com/office/powerpoint/2010/main" val="2405669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3352-2C0D-431E-A2CC-ECCB7DE3B694}"/>
              </a:ext>
            </a:extLst>
          </p:cNvPr>
          <p:cNvSpPr>
            <a:spLocks noGrp="1"/>
          </p:cNvSpPr>
          <p:nvPr>
            <p:ph type="title"/>
          </p:nvPr>
        </p:nvSpPr>
        <p:spPr/>
        <p:txBody>
          <a:bodyPr/>
          <a:lstStyle/>
          <a:p>
            <a:r>
              <a:rPr lang="en-US" dirty="0"/>
              <a:t>what about sadomasochistic implements?</a:t>
            </a:r>
          </a:p>
        </p:txBody>
      </p:sp>
      <p:sp>
        <p:nvSpPr>
          <p:cNvPr id="3" name="Content Placeholder 2">
            <a:extLst>
              <a:ext uri="{FF2B5EF4-FFF2-40B4-BE49-F238E27FC236}">
                <a16:creationId xmlns:a16="http://schemas.microsoft.com/office/drawing/2014/main" id="{80598EE8-B6C6-47BE-8596-A6AC7D6BFE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73671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5130-0A89-463F-B3DA-97A7D1F689E1}"/>
              </a:ext>
            </a:extLst>
          </p:cNvPr>
          <p:cNvSpPr>
            <a:spLocks noGrp="1"/>
          </p:cNvSpPr>
          <p:nvPr>
            <p:ph type="title"/>
          </p:nvPr>
        </p:nvSpPr>
        <p:spPr>
          <a:xfrm>
            <a:off x="457200" y="304800"/>
            <a:ext cx="8229600" cy="1143000"/>
          </a:xfrm>
          <a:solidFill>
            <a:srgbClr val="FF0000"/>
          </a:solidFill>
        </p:spPr>
        <p:txBody>
          <a:bodyPr/>
          <a:lstStyle/>
          <a:p>
            <a:r>
              <a:rPr lang="en-US" dirty="0"/>
              <a:t>Capability Definition 1.0</a:t>
            </a:r>
          </a:p>
        </p:txBody>
      </p:sp>
      <p:sp>
        <p:nvSpPr>
          <p:cNvPr id="3" name="Content Placeholder 2">
            <a:extLst>
              <a:ext uri="{FF2B5EF4-FFF2-40B4-BE49-F238E27FC236}">
                <a16:creationId xmlns:a16="http://schemas.microsoft.com/office/drawing/2014/main" id="{7EC8B3D5-1996-44E1-99AE-A68C68DF1F66}"/>
              </a:ext>
            </a:extLst>
          </p:cNvPr>
          <p:cNvSpPr>
            <a:spLocks noGrp="1"/>
          </p:cNvSpPr>
          <p:nvPr>
            <p:ph idx="1"/>
          </p:nvPr>
        </p:nvSpPr>
        <p:spPr>
          <a:xfrm>
            <a:off x="457200" y="1447800"/>
            <a:ext cx="8229600" cy="4525963"/>
          </a:xfrm>
        </p:spPr>
        <p:txBody>
          <a:bodyPr/>
          <a:lstStyle/>
          <a:p>
            <a:pPr marL="400050" lvl="1" indent="0">
              <a:buNone/>
            </a:pPr>
            <a:r>
              <a:rPr lang="en-US" sz="3200" dirty="0"/>
              <a:t>capability =def. a disposition whose realization </a:t>
            </a:r>
            <a:r>
              <a:rPr lang="en-US" sz="3200" b="1" dirty="0"/>
              <a:t>in the normal case </a:t>
            </a:r>
            <a:r>
              <a:rPr lang="en-US" sz="3200" dirty="0"/>
              <a:t>brings benefits to an organism or group of organisms</a:t>
            </a:r>
          </a:p>
          <a:p>
            <a:pPr marL="400050" lvl="1" indent="0">
              <a:buNone/>
            </a:pPr>
            <a:endParaRPr lang="en-US" sz="600" dirty="0"/>
          </a:p>
          <a:p>
            <a:pPr marL="400050" lvl="1" indent="0">
              <a:buNone/>
            </a:pPr>
            <a:r>
              <a:rPr lang="en-US" sz="3200" dirty="0"/>
              <a:t>in the normal case means: not only in the normal range on the scale, but also in a </a:t>
            </a:r>
            <a:r>
              <a:rPr lang="en-US" sz="3200" b="1" dirty="0"/>
              <a:t>context which is normal for the group to which the bearer/user belongs </a:t>
            </a:r>
          </a:p>
          <a:p>
            <a:pPr marL="400050" lvl="1" indent="0">
              <a:buNone/>
            </a:pPr>
            <a:endParaRPr lang="en-US" sz="3200" dirty="0"/>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1889587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5130-0A89-463F-B3DA-97A7D1F689E1}"/>
              </a:ext>
            </a:extLst>
          </p:cNvPr>
          <p:cNvSpPr>
            <a:spLocks noGrp="1"/>
          </p:cNvSpPr>
          <p:nvPr>
            <p:ph type="title"/>
          </p:nvPr>
        </p:nvSpPr>
        <p:spPr>
          <a:xfrm>
            <a:off x="457200" y="304800"/>
            <a:ext cx="8229600" cy="1143000"/>
          </a:xfrm>
          <a:solidFill>
            <a:srgbClr val="FF0000"/>
          </a:solidFill>
        </p:spPr>
        <p:txBody>
          <a:bodyPr/>
          <a:lstStyle/>
          <a:p>
            <a:r>
              <a:rPr lang="en-US" dirty="0"/>
              <a:t>Human Capability</a:t>
            </a:r>
          </a:p>
        </p:txBody>
      </p:sp>
      <p:sp>
        <p:nvSpPr>
          <p:cNvPr id="3" name="Content Placeholder 2">
            <a:extLst>
              <a:ext uri="{FF2B5EF4-FFF2-40B4-BE49-F238E27FC236}">
                <a16:creationId xmlns:a16="http://schemas.microsoft.com/office/drawing/2014/main" id="{7EC8B3D5-1996-44E1-99AE-A68C68DF1F66}"/>
              </a:ext>
            </a:extLst>
          </p:cNvPr>
          <p:cNvSpPr>
            <a:spLocks noGrp="1"/>
          </p:cNvSpPr>
          <p:nvPr>
            <p:ph idx="1"/>
          </p:nvPr>
        </p:nvSpPr>
        <p:spPr/>
        <p:txBody>
          <a:bodyPr/>
          <a:lstStyle/>
          <a:p>
            <a:pPr marL="400050" lvl="1" indent="0">
              <a:buNone/>
            </a:pPr>
            <a:r>
              <a:rPr lang="en-US" sz="3200" dirty="0"/>
              <a:t>human being </a:t>
            </a:r>
            <a:r>
              <a:rPr lang="en-US" sz="3200" i="1" dirty="0"/>
              <a:t>x </a:t>
            </a:r>
            <a:r>
              <a:rPr lang="en-US" sz="3200" dirty="0"/>
              <a:t>has capability </a:t>
            </a:r>
            <a:r>
              <a:rPr lang="en-US" sz="3200" i="1" dirty="0"/>
              <a:t>y </a:t>
            </a:r>
            <a:r>
              <a:rPr lang="en-US" sz="3200" dirty="0"/>
              <a:t>=def. </a:t>
            </a:r>
            <a:r>
              <a:rPr lang="en-US" sz="3200" i="1" dirty="0"/>
              <a:t>x </a:t>
            </a:r>
            <a:r>
              <a:rPr lang="en-US" sz="3200" dirty="0"/>
              <a:t>is the bearer of </a:t>
            </a:r>
            <a:r>
              <a:rPr lang="en-US" sz="3200" i="1" dirty="0"/>
              <a:t>y </a:t>
            </a:r>
          </a:p>
          <a:p>
            <a:pPr marL="400050" lvl="1" indent="0">
              <a:buNone/>
            </a:pPr>
            <a:r>
              <a:rPr lang="en-US" sz="3200" dirty="0"/>
              <a:t>&amp; </a:t>
            </a:r>
            <a:r>
              <a:rPr lang="en-US" sz="3200" i="1" dirty="0"/>
              <a:t>y </a:t>
            </a:r>
            <a:r>
              <a:rPr lang="en-US" sz="3200" dirty="0"/>
              <a:t>is a disposition </a:t>
            </a:r>
          </a:p>
          <a:p>
            <a:pPr marL="400050" lvl="1" indent="0">
              <a:buNone/>
            </a:pPr>
            <a:r>
              <a:rPr lang="en-US" sz="3200" dirty="0"/>
              <a:t>&amp; the realization of </a:t>
            </a:r>
            <a:r>
              <a:rPr lang="en-US" sz="3200" i="1" dirty="0"/>
              <a:t>y </a:t>
            </a:r>
            <a:r>
              <a:rPr lang="en-US" sz="3200" dirty="0"/>
              <a:t>in the normal case brings benefits</a:t>
            </a:r>
          </a:p>
          <a:p>
            <a:pPr marL="400050" lvl="1" indent="0">
              <a:buNone/>
            </a:pPr>
            <a:r>
              <a:rPr lang="en-US" sz="3200" dirty="0"/>
              <a:t>	to </a:t>
            </a:r>
            <a:r>
              <a:rPr lang="en-US" sz="3200" i="1" dirty="0"/>
              <a:t>x, x</a:t>
            </a:r>
            <a:r>
              <a:rPr lang="en-US" sz="3200" dirty="0"/>
              <a:t>’s family, group, community, …, </a:t>
            </a:r>
            <a:endParaRPr lang="en-US" sz="3200" i="1" dirty="0"/>
          </a:p>
        </p:txBody>
      </p:sp>
    </p:spTree>
    <p:extLst>
      <p:ext uri="{BB962C8B-B14F-4D97-AF65-F5344CB8AC3E}">
        <p14:creationId xmlns:p14="http://schemas.microsoft.com/office/powerpoint/2010/main" val="1032840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5130-0A89-463F-B3DA-97A7D1F689E1}"/>
              </a:ext>
            </a:extLst>
          </p:cNvPr>
          <p:cNvSpPr>
            <a:spLocks noGrp="1"/>
          </p:cNvSpPr>
          <p:nvPr>
            <p:ph type="title"/>
          </p:nvPr>
        </p:nvSpPr>
        <p:spPr>
          <a:xfrm>
            <a:off x="457200" y="304800"/>
            <a:ext cx="8229600" cy="1143000"/>
          </a:xfrm>
          <a:solidFill>
            <a:srgbClr val="FF0000"/>
          </a:solidFill>
        </p:spPr>
        <p:txBody>
          <a:bodyPr/>
          <a:lstStyle/>
          <a:p>
            <a:r>
              <a:rPr lang="en-US" dirty="0"/>
              <a:t>Machine Capability</a:t>
            </a:r>
          </a:p>
        </p:txBody>
      </p:sp>
      <p:sp>
        <p:nvSpPr>
          <p:cNvPr id="3" name="Content Placeholder 2">
            <a:extLst>
              <a:ext uri="{FF2B5EF4-FFF2-40B4-BE49-F238E27FC236}">
                <a16:creationId xmlns:a16="http://schemas.microsoft.com/office/drawing/2014/main" id="{7EC8B3D5-1996-44E1-99AE-A68C68DF1F66}"/>
              </a:ext>
            </a:extLst>
          </p:cNvPr>
          <p:cNvSpPr>
            <a:spLocks noGrp="1"/>
          </p:cNvSpPr>
          <p:nvPr>
            <p:ph idx="1"/>
          </p:nvPr>
        </p:nvSpPr>
        <p:spPr/>
        <p:txBody>
          <a:bodyPr/>
          <a:lstStyle/>
          <a:p>
            <a:pPr marL="400050" lvl="1" indent="0">
              <a:buNone/>
            </a:pPr>
            <a:r>
              <a:rPr lang="en-US" sz="3200" dirty="0"/>
              <a:t>machine </a:t>
            </a:r>
            <a:r>
              <a:rPr lang="en-US" sz="3200" i="1" dirty="0"/>
              <a:t>x </a:t>
            </a:r>
            <a:r>
              <a:rPr lang="en-US" sz="3200" dirty="0"/>
              <a:t>has capability </a:t>
            </a:r>
            <a:r>
              <a:rPr lang="en-US" sz="3200" i="1" dirty="0"/>
              <a:t>y </a:t>
            </a:r>
            <a:r>
              <a:rPr lang="en-US" sz="3200" dirty="0"/>
              <a:t>=def. </a:t>
            </a:r>
            <a:r>
              <a:rPr lang="en-US" sz="3200" i="1" dirty="0"/>
              <a:t>x </a:t>
            </a:r>
            <a:r>
              <a:rPr lang="en-US" sz="3200" dirty="0"/>
              <a:t>is the bearer of </a:t>
            </a:r>
            <a:r>
              <a:rPr lang="en-US" sz="3200" i="1" dirty="0"/>
              <a:t>y </a:t>
            </a:r>
          </a:p>
          <a:p>
            <a:pPr marL="400050" lvl="1" indent="0">
              <a:buNone/>
            </a:pPr>
            <a:r>
              <a:rPr lang="en-US" sz="3200" dirty="0"/>
              <a:t>&amp; </a:t>
            </a:r>
            <a:r>
              <a:rPr lang="en-US" sz="3200" i="1" dirty="0"/>
              <a:t>y </a:t>
            </a:r>
            <a:r>
              <a:rPr lang="en-US" sz="3200" dirty="0"/>
              <a:t>is a disposition </a:t>
            </a:r>
          </a:p>
          <a:p>
            <a:pPr marL="400050" lvl="1" indent="0">
              <a:buNone/>
            </a:pPr>
            <a:r>
              <a:rPr lang="en-US" sz="3200" dirty="0"/>
              <a:t>&amp; the realization of </a:t>
            </a:r>
            <a:r>
              <a:rPr lang="en-US" sz="3200" i="1" dirty="0"/>
              <a:t>y </a:t>
            </a:r>
            <a:r>
              <a:rPr lang="en-US" sz="3200" dirty="0"/>
              <a:t>in the normal case brings benefits</a:t>
            </a:r>
          </a:p>
          <a:p>
            <a:pPr marL="400050" lvl="1" indent="0">
              <a:buNone/>
            </a:pPr>
            <a:r>
              <a:rPr lang="en-US" sz="3200" dirty="0"/>
              <a:t>	to </a:t>
            </a:r>
            <a:r>
              <a:rPr lang="en-US" sz="3200" i="1" dirty="0"/>
              <a:t>x</a:t>
            </a:r>
            <a:r>
              <a:rPr lang="en-US" sz="3200" dirty="0"/>
              <a:t>’s user, owner, …</a:t>
            </a:r>
            <a:endParaRPr lang="en-US" sz="3200" i="1" dirty="0"/>
          </a:p>
        </p:txBody>
      </p:sp>
    </p:spTree>
    <p:extLst>
      <p:ext uri="{BB962C8B-B14F-4D97-AF65-F5344CB8AC3E}">
        <p14:creationId xmlns:p14="http://schemas.microsoft.com/office/powerpoint/2010/main" val="19280570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5130-0A89-463F-B3DA-97A7D1F689E1}"/>
              </a:ext>
            </a:extLst>
          </p:cNvPr>
          <p:cNvSpPr>
            <a:spLocks noGrp="1"/>
          </p:cNvSpPr>
          <p:nvPr>
            <p:ph type="title"/>
          </p:nvPr>
        </p:nvSpPr>
        <p:spPr>
          <a:xfrm>
            <a:off x="457200" y="304800"/>
            <a:ext cx="8229600" cy="1143000"/>
          </a:xfrm>
          <a:solidFill>
            <a:srgbClr val="FF0000"/>
          </a:solidFill>
        </p:spPr>
        <p:txBody>
          <a:bodyPr/>
          <a:lstStyle/>
          <a:p>
            <a:r>
              <a:rPr lang="en-US" dirty="0"/>
              <a:t>Capability Definition 1.0</a:t>
            </a:r>
          </a:p>
        </p:txBody>
      </p:sp>
      <p:sp>
        <p:nvSpPr>
          <p:cNvPr id="3" name="Content Placeholder 2">
            <a:extLst>
              <a:ext uri="{FF2B5EF4-FFF2-40B4-BE49-F238E27FC236}">
                <a16:creationId xmlns:a16="http://schemas.microsoft.com/office/drawing/2014/main" id="{7EC8B3D5-1996-44E1-99AE-A68C68DF1F66}"/>
              </a:ext>
            </a:extLst>
          </p:cNvPr>
          <p:cNvSpPr>
            <a:spLocks noGrp="1"/>
          </p:cNvSpPr>
          <p:nvPr>
            <p:ph idx="1"/>
          </p:nvPr>
        </p:nvSpPr>
        <p:spPr>
          <a:xfrm>
            <a:off x="457200" y="1447800"/>
            <a:ext cx="8229600" cy="4525963"/>
          </a:xfrm>
        </p:spPr>
        <p:txBody>
          <a:bodyPr/>
          <a:lstStyle/>
          <a:p>
            <a:pPr marL="400050" lvl="1" indent="0">
              <a:buNone/>
            </a:pPr>
            <a:r>
              <a:rPr lang="en-US" sz="3200" dirty="0"/>
              <a:t>capability =def. a disposition whose realization </a:t>
            </a:r>
            <a:r>
              <a:rPr lang="en-US" sz="3200" b="1" dirty="0"/>
              <a:t>in the normal case </a:t>
            </a:r>
            <a:r>
              <a:rPr lang="en-US" sz="3200" dirty="0"/>
              <a:t>brings benefits to an organism or group of organisms</a:t>
            </a:r>
          </a:p>
          <a:p>
            <a:pPr marL="400050" lvl="1" indent="0">
              <a:buNone/>
            </a:pPr>
            <a:endParaRPr lang="en-US" sz="600" dirty="0"/>
          </a:p>
          <a:p>
            <a:pPr marL="400050" lvl="1" indent="0">
              <a:buNone/>
            </a:pPr>
            <a:endParaRPr lang="en-US" sz="3200" dirty="0"/>
          </a:p>
          <a:p>
            <a:pPr marL="400050" lvl="1" indent="0">
              <a:buNone/>
            </a:pPr>
            <a:r>
              <a:rPr lang="en-US" sz="3200" dirty="0"/>
              <a:t>a beach has a capability where the reference group is the associated community of sunbathers</a:t>
            </a:r>
          </a:p>
          <a:p>
            <a:pPr marL="400050" lvl="1" indent="0">
              <a:buNone/>
            </a:pPr>
            <a:endParaRPr lang="en-US" sz="3200" dirty="0"/>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36137582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17F3488F-142B-4DEE-BAA5-E3D443328E4F}"/>
              </a:ext>
            </a:extLst>
          </p:cNvPr>
          <p:cNvSpPr>
            <a:spLocks noGrp="1" noChangeArrowheads="1"/>
          </p:cNvSpPr>
          <p:nvPr>
            <p:ph type="title"/>
          </p:nvPr>
        </p:nvSpPr>
        <p:spPr/>
        <p:txBody>
          <a:bodyPr/>
          <a:lstStyle/>
          <a:p>
            <a:r>
              <a:rPr lang="en-US" altLang="en-US"/>
              <a:t>Capabilities</a:t>
            </a:r>
          </a:p>
        </p:txBody>
      </p:sp>
      <p:sp>
        <p:nvSpPr>
          <p:cNvPr id="76803" name="Text Placeholder 2">
            <a:extLst>
              <a:ext uri="{FF2B5EF4-FFF2-40B4-BE49-F238E27FC236}">
                <a16:creationId xmlns:a16="http://schemas.microsoft.com/office/drawing/2014/main" id="{3A948F10-FC10-4C16-A171-4E61C439616D}"/>
              </a:ext>
            </a:extLst>
          </p:cNvPr>
          <p:cNvSpPr>
            <a:spLocks noGrp="1" noChangeArrowheads="1"/>
          </p:cNvSpPr>
          <p:nvPr>
            <p:ph type="body" sz="half" idx="1"/>
          </p:nvPr>
        </p:nvSpPr>
        <p:spPr/>
        <p:txBody>
          <a:bodyPr/>
          <a:lstStyle/>
          <a:p>
            <a:endParaRPr lang="en-US" altLang="en-US" dirty="0"/>
          </a:p>
          <a:p>
            <a:r>
              <a:rPr lang="en-US" altLang="en-US" dirty="0"/>
              <a:t>Hypothesis: There are capabilities on Mars only if we have turned Mars into real estate </a:t>
            </a:r>
          </a:p>
          <a:p>
            <a:r>
              <a:rPr lang="en-US" altLang="en-US" dirty="0"/>
              <a:t>‘this shoreline has the capability to withstand storm surge of a Cat 5 hurricane’ makes sense only if there are people with interests (benefits)</a:t>
            </a:r>
          </a:p>
          <a:p>
            <a:endParaRPr lang="en-US" altLang="en-US" dirty="0"/>
          </a:p>
          <a:p>
            <a:endParaRPr lang="en-US" altLang="en-US" dirty="0"/>
          </a:p>
        </p:txBody>
      </p:sp>
    </p:spTree>
    <p:extLst>
      <p:ext uri="{BB962C8B-B14F-4D97-AF65-F5344CB8AC3E}">
        <p14:creationId xmlns:p14="http://schemas.microsoft.com/office/powerpoint/2010/main" val="108262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0CA22D56-1CEB-4C07-8859-5FA54151A1E9}"/>
              </a:ext>
            </a:extLst>
          </p:cNvPr>
          <p:cNvSpPr>
            <a:spLocks noGrp="1" noChangeArrowheads="1"/>
          </p:cNvSpPr>
          <p:nvPr>
            <p:ph type="title"/>
          </p:nvPr>
        </p:nvSpPr>
        <p:spPr/>
        <p:txBody>
          <a:bodyPr/>
          <a:lstStyle/>
          <a:p>
            <a:r>
              <a:rPr lang="en-US" altLang="en-US" dirty="0"/>
              <a:t>Is </a:t>
            </a:r>
            <a:r>
              <a:rPr lang="en-US" altLang="en-US" i="1" dirty="0"/>
              <a:t>this </a:t>
            </a:r>
            <a:r>
              <a:rPr lang="en-US" altLang="en-US" dirty="0"/>
              <a:t>a problem?</a:t>
            </a:r>
          </a:p>
        </p:txBody>
      </p:sp>
      <p:sp>
        <p:nvSpPr>
          <p:cNvPr id="77827" name="Content Placeholder 2">
            <a:extLst>
              <a:ext uri="{FF2B5EF4-FFF2-40B4-BE49-F238E27FC236}">
                <a16:creationId xmlns:a16="http://schemas.microsoft.com/office/drawing/2014/main" id="{46071CEE-2589-40B6-AD7C-D5366599772E}"/>
              </a:ext>
            </a:extLst>
          </p:cNvPr>
          <p:cNvSpPr>
            <a:spLocks noGrp="1" noChangeArrowheads="1"/>
          </p:cNvSpPr>
          <p:nvPr>
            <p:ph idx="1"/>
          </p:nvPr>
        </p:nvSpPr>
        <p:spPr/>
        <p:txBody>
          <a:bodyPr/>
          <a:lstStyle/>
          <a:p>
            <a:r>
              <a:rPr lang="en-US" altLang="en-US" sz="2800" dirty="0"/>
              <a:t>if the shoreline becomes real estate, thereby gaining a capability "to withstand storm surge of a Cat 5 hurricane," then nothing about its intrinsic physical properties has changed, and yet it has gained a capability, which is supposed to be internally grounded.</a:t>
            </a:r>
          </a:p>
          <a:p>
            <a:endParaRPr lang="en-US" altLang="en-US" sz="2800" dirty="0"/>
          </a:p>
          <a:p>
            <a:r>
              <a:rPr lang="en-US" altLang="en-US" sz="2800" dirty="0"/>
              <a:t>Answer: the disposition always existed, and it remains the same disposition. But, it becomes a capability only because organisms with interests are involved</a:t>
            </a:r>
          </a:p>
        </p:txBody>
      </p:sp>
    </p:spTree>
    <p:extLst>
      <p:ext uri="{BB962C8B-B14F-4D97-AF65-F5344CB8AC3E}">
        <p14:creationId xmlns:p14="http://schemas.microsoft.com/office/powerpoint/2010/main" val="359587374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2728913" y="1928812"/>
            <a:ext cx="600075" cy="128588"/>
          </a:xfrm>
          <a:prstGeom prst="rect">
            <a:avLst/>
          </a:prstGeom>
          <a:solidFill>
            <a:srgbClr val="FFFFFF"/>
          </a:solidFill>
          <a:ln w="9525">
            <a:noFill/>
            <a:miter lim="800000"/>
            <a:headEnd/>
            <a:tailEnd/>
          </a:ln>
        </p:spPr>
        <p:txBody>
          <a:bodyPr wrap="none" anchor="ctr"/>
          <a:lstStyle/>
          <a:p>
            <a:pPr defTabSz="685800">
              <a:defRPr/>
            </a:pPr>
            <a:endParaRPr lang="en-US" sz="1013">
              <a:solidFill>
                <a:srgbClr val="000000"/>
              </a:solidFill>
              <a:cs typeface="Arial" panose="020B0604020202020204" pitchFamily="34" charset="0"/>
            </a:endParaRPr>
          </a:p>
        </p:txBody>
      </p:sp>
      <p:grpSp>
        <p:nvGrpSpPr>
          <p:cNvPr id="2" name="Group 1"/>
          <p:cNvGrpSpPr/>
          <p:nvPr/>
        </p:nvGrpSpPr>
        <p:grpSpPr>
          <a:xfrm>
            <a:off x="2158289" y="2194560"/>
            <a:ext cx="4765728" cy="3806190"/>
            <a:chOff x="1362429" y="1036320"/>
            <a:chExt cx="7614467" cy="5821680"/>
          </a:xfrm>
        </p:grpSpPr>
        <p:pic>
          <p:nvPicPr>
            <p:cNvPr id="778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31" b="18543"/>
            <a:stretch/>
          </p:blipFill>
          <p:spPr bwMode="auto">
            <a:xfrm>
              <a:off x="1362429" y="1036320"/>
              <a:ext cx="7375171" cy="582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Text Box 5"/>
            <p:cNvSpPr txBox="1">
              <a:spLocks noChangeArrowheads="1"/>
            </p:cNvSpPr>
            <p:nvPr/>
          </p:nvSpPr>
          <p:spPr bwMode="auto">
            <a:xfrm>
              <a:off x="8210584" y="3021310"/>
              <a:ext cx="766312" cy="326685"/>
            </a:xfrm>
            <a:prstGeom prst="rect">
              <a:avLst/>
            </a:prstGeom>
            <a:noFill/>
            <a:ln w="9525">
              <a:noFill/>
              <a:miter lim="800000"/>
              <a:headEnd/>
              <a:tailEnd/>
            </a:ln>
          </p:spPr>
          <p:txBody>
            <a:bodyPr wrap="none">
              <a:spAutoFit/>
            </a:bodyPr>
            <a:lstStyle/>
            <a:p>
              <a:pPr defTabSz="685800">
                <a:defRPr/>
              </a:pPr>
              <a:r>
                <a:rPr lang="en-US" sz="788" dirty="0" err="1">
                  <a:solidFill>
                    <a:srgbClr val="000000"/>
                  </a:solidFill>
                  <a:latin typeface="Times New Roman" pitchFamily="18" charset="0"/>
                  <a:cs typeface="Arial" panose="020B0604020202020204" pitchFamily="34" charset="0"/>
                </a:rPr>
                <a:t>part_of</a:t>
              </a:r>
              <a:endParaRPr lang="en-US" sz="788" dirty="0">
                <a:solidFill>
                  <a:srgbClr val="000000"/>
                </a:solidFill>
                <a:latin typeface="Times New Roman" pitchFamily="18" charset="0"/>
                <a:cs typeface="Arial" panose="020B0604020202020204" pitchFamily="34" charset="0"/>
              </a:endParaRPr>
            </a:p>
          </p:txBody>
        </p:sp>
        <p:sp>
          <p:nvSpPr>
            <p:cNvPr id="81926" name="Text Box 6"/>
            <p:cNvSpPr txBox="1">
              <a:spLocks noChangeArrowheads="1"/>
            </p:cNvSpPr>
            <p:nvPr/>
          </p:nvSpPr>
          <p:spPr bwMode="auto">
            <a:xfrm>
              <a:off x="5207707" y="1711581"/>
              <a:ext cx="558856" cy="326685"/>
            </a:xfrm>
            <a:prstGeom prst="rect">
              <a:avLst/>
            </a:prstGeom>
            <a:noFill/>
            <a:ln w="9525">
              <a:noFill/>
              <a:miter lim="800000"/>
              <a:headEnd/>
              <a:tailEnd/>
            </a:ln>
          </p:spPr>
          <p:txBody>
            <a:bodyPr wrap="none">
              <a:spAutoFit/>
            </a:bodyPr>
            <a:lstStyle/>
            <a:p>
              <a:pPr defTabSz="685800">
                <a:defRPr/>
              </a:pPr>
              <a:r>
                <a:rPr lang="en-US" sz="788" dirty="0" err="1">
                  <a:solidFill>
                    <a:srgbClr val="000000"/>
                  </a:solidFill>
                  <a:latin typeface="Times New Roman" pitchFamily="18" charset="0"/>
                  <a:cs typeface="Arial" panose="020B0604020202020204" pitchFamily="34" charset="0"/>
                </a:rPr>
                <a:t>is_a</a:t>
              </a:r>
              <a:endParaRPr lang="en-US" sz="788" dirty="0">
                <a:solidFill>
                  <a:srgbClr val="000000"/>
                </a:solidFill>
                <a:latin typeface="Times New Roman" pitchFamily="18" charset="0"/>
                <a:cs typeface="Arial" panose="020B0604020202020204" pitchFamily="34" charset="0"/>
              </a:endParaRPr>
            </a:p>
          </p:txBody>
        </p:sp>
      </p:grpSp>
      <p:sp>
        <p:nvSpPr>
          <p:cNvPr id="81928" name="Slide Number Placeholder 8"/>
          <p:cNvSpPr>
            <a:spLocks noGrp="1"/>
          </p:cNvSpPr>
          <p:nvPr>
            <p:ph type="sldNum" sz="quarter" idx="12"/>
          </p:nvPr>
        </p:nvSpPr>
        <p:spPr>
          <a:xfrm>
            <a:off x="6553200" y="5624515"/>
            <a:ext cx="1813560" cy="257056"/>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417910" indent="-160735" eaLnBrk="0" hangingPunct="0">
              <a:defRPr>
                <a:solidFill>
                  <a:schemeClr val="tx1"/>
                </a:solidFill>
                <a:latin typeface="Arial" panose="020B0604020202020204" pitchFamily="34" charset="0"/>
                <a:cs typeface="Arial" panose="020B0604020202020204" pitchFamily="34" charset="0"/>
              </a:defRPr>
            </a:lvl2pPr>
            <a:lvl3pPr marL="642938" indent="-128588" eaLnBrk="0" hangingPunct="0">
              <a:defRPr>
                <a:solidFill>
                  <a:schemeClr val="tx1"/>
                </a:solidFill>
                <a:latin typeface="Arial" panose="020B0604020202020204" pitchFamily="34" charset="0"/>
                <a:cs typeface="Arial" panose="020B0604020202020204" pitchFamily="34" charset="0"/>
              </a:defRPr>
            </a:lvl3pPr>
            <a:lvl4pPr marL="900113" indent="-128588" eaLnBrk="0" hangingPunct="0">
              <a:defRPr>
                <a:solidFill>
                  <a:schemeClr val="tx1"/>
                </a:solidFill>
                <a:latin typeface="Arial" panose="020B0604020202020204" pitchFamily="34" charset="0"/>
                <a:cs typeface="Arial" panose="020B0604020202020204" pitchFamily="34" charset="0"/>
              </a:defRPr>
            </a:lvl4pPr>
            <a:lvl5pPr marL="1157288" indent="-128588" eaLnBrk="0" hangingPunct="0">
              <a:defRPr>
                <a:solidFill>
                  <a:schemeClr val="tx1"/>
                </a:solidFill>
                <a:latin typeface="Arial" panose="020B0604020202020204" pitchFamily="34" charset="0"/>
                <a:cs typeface="Arial" panose="020B0604020202020204" pitchFamily="34" charset="0"/>
              </a:defRPr>
            </a:lvl5pPr>
            <a:lvl6pPr marL="1414463" indent="-1285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1671638" indent="-1285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1928813" indent="-1285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185988" indent="-1285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1" fontAlgn="auto" hangingPunct="1">
              <a:spcBef>
                <a:spcPts val="0"/>
              </a:spcBef>
              <a:spcAft>
                <a:spcPts val="0"/>
              </a:spcAft>
              <a:defRPr/>
            </a:pPr>
            <a:fld id="{B5F65D1C-6477-48B5-8635-12790114D14C}" type="slidenum">
              <a:rPr lang="en-US" altLang="en-US">
                <a:solidFill>
                  <a:srgbClr val="898989"/>
                </a:solidFill>
              </a:rPr>
              <a:pPr defTabSz="685800" eaLnBrk="1" fontAlgn="auto" hangingPunct="1">
                <a:spcBef>
                  <a:spcPts val="0"/>
                </a:spcBef>
                <a:spcAft>
                  <a:spcPts val="0"/>
                </a:spcAft>
                <a:defRPr/>
              </a:pPr>
              <a:t>6</a:t>
            </a:fld>
            <a:endParaRPr lang="en-US" altLang="en-US">
              <a:solidFill>
                <a:srgbClr val="898989"/>
              </a:solidFill>
            </a:endParaRPr>
          </a:p>
        </p:txBody>
      </p:sp>
      <p:sp>
        <p:nvSpPr>
          <p:cNvPr id="3" name="Rectangle 2"/>
          <p:cNvSpPr/>
          <p:nvPr/>
        </p:nvSpPr>
        <p:spPr>
          <a:xfrm>
            <a:off x="-509027" y="275968"/>
            <a:ext cx="9653027" cy="707886"/>
          </a:xfrm>
          <a:prstGeom prst="rect">
            <a:avLst/>
          </a:prstGeom>
        </p:spPr>
        <p:txBody>
          <a:bodyPr wrap="none">
            <a:spAutoFit/>
          </a:bodyPr>
          <a:lstStyle/>
          <a:p>
            <a:pPr defTabSz="685800" eaLnBrk="1" fontAlgn="auto" hangingPunct="1">
              <a:spcBef>
                <a:spcPts val="0"/>
              </a:spcBef>
              <a:spcAft>
                <a:spcPts val="0"/>
              </a:spcAft>
              <a:defRPr/>
            </a:pPr>
            <a:r>
              <a:rPr lang="en-US" sz="4000" dirty="0">
                <a:solidFill>
                  <a:prstClr val="black"/>
                </a:solidFill>
                <a:latin typeface="Calibri"/>
              </a:rPr>
              <a:t>	Gene Ontology (GO): three sub-ontologies</a:t>
            </a:r>
          </a:p>
        </p:txBody>
      </p:sp>
      <p:grpSp>
        <p:nvGrpSpPr>
          <p:cNvPr id="10" name="Group 9"/>
          <p:cNvGrpSpPr/>
          <p:nvPr/>
        </p:nvGrpSpPr>
        <p:grpSpPr>
          <a:xfrm>
            <a:off x="-182881" y="502921"/>
            <a:ext cx="6313870" cy="2358616"/>
            <a:chOff x="-2300063" y="-1569306"/>
            <a:chExt cx="10088020" cy="3607571"/>
          </a:xfrm>
        </p:grpSpPr>
        <p:pic>
          <p:nvPicPr>
            <p:cNvPr id="1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38" t="-19608" r="8239" b="101834"/>
            <a:stretch/>
          </p:blipFill>
          <p:spPr bwMode="auto">
            <a:xfrm>
              <a:off x="-2300063" y="-1569306"/>
              <a:ext cx="10088020" cy="195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5207707" y="1711581"/>
              <a:ext cx="558856" cy="326684"/>
            </a:xfrm>
            <a:prstGeom prst="rect">
              <a:avLst/>
            </a:prstGeom>
            <a:noFill/>
            <a:ln w="9525">
              <a:noFill/>
              <a:miter lim="800000"/>
              <a:headEnd/>
              <a:tailEnd/>
            </a:ln>
          </p:spPr>
          <p:txBody>
            <a:bodyPr wrap="none">
              <a:spAutoFit/>
            </a:bodyPr>
            <a:lstStyle/>
            <a:p>
              <a:pPr defTabSz="685800">
                <a:defRPr/>
              </a:pPr>
              <a:r>
                <a:rPr lang="en-US" sz="788" dirty="0" err="1">
                  <a:solidFill>
                    <a:srgbClr val="000000"/>
                  </a:solidFill>
                  <a:latin typeface="Times New Roman" pitchFamily="18" charset="0"/>
                  <a:cs typeface="Arial" panose="020B0604020202020204" pitchFamily="34" charset="0"/>
                </a:rPr>
                <a:t>is_a</a:t>
              </a:r>
              <a:endParaRPr lang="en-US" sz="788" dirty="0">
                <a:solidFill>
                  <a:srgbClr val="000000"/>
                </a:solidFill>
                <a:latin typeface="Times New Roman" pitchFamily="18" charset="0"/>
                <a:cs typeface="Arial" panose="020B0604020202020204" pitchFamily="34" charset="0"/>
              </a:endParaRPr>
            </a:p>
          </p:txBody>
        </p:sp>
      </p:grpSp>
      <p:sp>
        <p:nvSpPr>
          <p:cNvPr id="4" name="TextBox 3"/>
          <p:cNvSpPr txBox="1"/>
          <p:nvPr/>
        </p:nvSpPr>
        <p:spPr>
          <a:xfrm>
            <a:off x="2649503" y="1497980"/>
            <a:ext cx="6336911" cy="923330"/>
          </a:xfrm>
          <a:prstGeom prst="rect">
            <a:avLst/>
          </a:prstGeom>
          <a:noFill/>
        </p:spPr>
        <p:txBody>
          <a:bodyPr wrap="square" rtlCol="0">
            <a:spAutoFit/>
          </a:bodyPr>
          <a:lstStyle/>
          <a:p>
            <a:pPr defTabSz="685800" eaLnBrk="1" fontAlgn="auto" hangingPunct="1">
              <a:spcBef>
                <a:spcPts val="0"/>
              </a:spcBef>
              <a:spcAft>
                <a:spcPts val="0"/>
              </a:spcAft>
              <a:defRPr/>
            </a:pPr>
            <a:r>
              <a:rPr lang="en-US" dirty="0">
                <a:solidFill>
                  <a:prstClr val="black"/>
                </a:solidFill>
                <a:latin typeface="Calibri"/>
              </a:rPr>
              <a:t>biological      molecular            cellular </a:t>
            </a:r>
          </a:p>
          <a:p>
            <a:pPr defTabSz="685800" eaLnBrk="1" fontAlgn="auto" hangingPunct="1">
              <a:spcBef>
                <a:spcPts val="0"/>
              </a:spcBef>
              <a:spcAft>
                <a:spcPts val="0"/>
              </a:spcAft>
              <a:defRPr/>
            </a:pPr>
            <a:r>
              <a:rPr lang="en-US" dirty="0">
                <a:solidFill>
                  <a:prstClr val="black"/>
                </a:solidFill>
                <a:latin typeface="Calibri"/>
              </a:rPr>
              <a:t> process          function           component</a:t>
            </a:r>
          </a:p>
          <a:p>
            <a:pPr defTabSz="685800" eaLnBrk="1" fontAlgn="auto" hangingPunct="1">
              <a:spcBef>
                <a:spcPts val="0"/>
              </a:spcBef>
              <a:spcAft>
                <a:spcPts val="0"/>
              </a:spcAft>
              <a:defRPr/>
            </a:pPr>
            <a:endParaRPr lang="en-US" dirty="0">
              <a:solidFill>
                <a:prstClr val="black"/>
              </a:solidFill>
              <a:latin typeface="Calibri"/>
            </a:endParaRPr>
          </a:p>
        </p:txBody>
      </p:sp>
    </p:spTree>
    <p:extLst>
      <p:ext uri="{BB962C8B-B14F-4D97-AF65-F5344CB8AC3E}">
        <p14:creationId xmlns:p14="http://schemas.microsoft.com/office/powerpoint/2010/main" val="29700565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29003-3972-4600-8ABF-8D21806F1C78}"/>
              </a:ext>
            </a:extLst>
          </p:cNvPr>
          <p:cNvSpPr>
            <a:spLocks noGrp="1"/>
          </p:cNvSpPr>
          <p:nvPr>
            <p:ph type="title"/>
          </p:nvPr>
        </p:nvSpPr>
        <p:spPr/>
        <p:txBody>
          <a:bodyPr/>
          <a:lstStyle/>
          <a:p>
            <a:r>
              <a:rPr lang="en-US" dirty="0"/>
              <a:t>one consequence of this approach</a:t>
            </a:r>
          </a:p>
        </p:txBody>
      </p:sp>
      <p:sp>
        <p:nvSpPr>
          <p:cNvPr id="3" name="Content Placeholder 2">
            <a:extLst>
              <a:ext uri="{FF2B5EF4-FFF2-40B4-BE49-F238E27FC236}">
                <a16:creationId xmlns:a16="http://schemas.microsoft.com/office/drawing/2014/main" id="{D087F515-DA83-4F16-B307-7F011CC78615}"/>
              </a:ext>
            </a:extLst>
          </p:cNvPr>
          <p:cNvSpPr>
            <a:spLocks noGrp="1"/>
          </p:cNvSpPr>
          <p:nvPr>
            <p:ph idx="1"/>
          </p:nvPr>
        </p:nvSpPr>
        <p:spPr/>
        <p:txBody>
          <a:bodyPr/>
          <a:lstStyle/>
          <a:p>
            <a:r>
              <a:rPr lang="en-US" dirty="0"/>
              <a:t>software does not have capabilities</a:t>
            </a:r>
          </a:p>
          <a:p>
            <a:r>
              <a:rPr lang="en-US" dirty="0"/>
              <a:t>capabilities are dispositions and dispositions depend on the physical makeup of the bearer</a:t>
            </a:r>
          </a:p>
        </p:txBody>
      </p:sp>
    </p:spTree>
    <p:extLst>
      <p:ext uri="{BB962C8B-B14F-4D97-AF65-F5344CB8AC3E}">
        <p14:creationId xmlns:p14="http://schemas.microsoft.com/office/powerpoint/2010/main" val="24318654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23CB30DA-A1A3-4F37-B423-F9C9FD16CE25}"/>
              </a:ext>
            </a:extLst>
          </p:cNvPr>
          <p:cNvSpPr>
            <a:spLocks noGrp="1" noChangeArrowheads="1"/>
          </p:cNvSpPr>
          <p:nvPr>
            <p:ph type="title"/>
          </p:nvPr>
        </p:nvSpPr>
        <p:spPr/>
        <p:txBody>
          <a:bodyPr/>
          <a:lstStyle/>
          <a:p>
            <a:r>
              <a:rPr lang="en-US" altLang="en-US"/>
              <a:t>Capabilities</a:t>
            </a:r>
          </a:p>
        </p:txBody>
      </p:sp>
      <p:sp>
        <p:nvSpPr>
          <p:cNvPr id="75779" name="Text Placeholder 2">
            <a:extLst>
              <a:ext uri="{FF2B5EF4-FFF2-40B4-BE49-F238E27FC236}">
                <a16:creationId xmlns:a16="http://schemas.microsoft.com/office/drawing/2014/main" id="{226504D6-7627-43DE-BD55-44C02757B890}"/>
              </a:ext>
            </a:extLst>
          </p:cNvPr>
          <p:cNvSpPr>
            <a:spLocks noGrp="1" noChangeArrowheads="1"/>
          </p:cNvSpPr>
          <p:nvPr>
            <p:ph type="body" sz="half" idx="1"/>
          </p:nvPr>
        </p:nvSpPr>
        <p:spPr>
          <a:xfrm>
            <a:off x="457200" y="1524000"/>
            <a:ext cx="8686800" cy="4602163"/>
          </a:xfrm>
        </p:spPr>
        <p:txBody>
          <a:bodyPr/>
          <a:lstStyle/>
          <a:p>
            <a:r>
              <a:rPr lang="en-US" altLang="en-US" dirty="0"/>
              <a:t>Organisms, groups of organisms, artifacts</a:t>
            </a:r>
          </a:p>
          <a:p>
            <a:r>
              <a:rPr lang="en-US" altLang="en-US" dirty="0"/>
              <a:t>Artifacts created by people</a:t>
            </a:r>
          </a:p>
          <a:p>
            <a:r>
              <a:rPr lang="en-US" altLang="en-US" dirty="0"/>
              <a:t>Factories, Infrastructure systems (air, water, transport, …)</a:t>
            </a:r>
          </a:p>
          <a:p>
            <a:r>
              <a:rPr lang="en-US" altLang="en-US" dirty="0"/>
              <a:t>Beaches, …</a:t>
            </a:r>
          </a:p>
        </p:txBody>
      </p:sp>
    </p:spTree>
    <p:extLst>
      <p:ext uri="{BB962C8B-B14F-4D97-AF65-F5344CB8AC3E}">
        <p14:creationId xmlns:p14="http://schemas.microsoft.com/office/powerpoint/2010/main" val="33263832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0647-B9DD-4CEA-A6DF-2C27977F06B3}"/>
              </a:ext>
            </a:extLst>
          </p:cNvPr>
          <p:cNvSpPr>
            <a:spLocks noGrp="1"/>
          </p:cNvSpPr>
          <p:nvPr>
            <p:ph type="title"/>
          </p:nvPr>
        </p:nvSpPr>
        <p:spPr/>
        <p:txBody>
          <a:bodyPr/>
          <a:lstStyle/>
          <a:p>
            <a:r>
              <a:rPr lang="en-US" dirty="0"/>
              <a:t>Utility of this approach</a:t>
            </a:r>
          </a:p>
        </p:txBody>
      </p:sp>
      <p:sp>
        <p:nvSpPr>
          <p:cNvPr id="3" name="Content Placeholder 2">
            <a:extLst>
              <a:ext uri="{FF2B5EF4-FFF2-40B4-BE49-F238E27FC236}">
                <a16:creationId xmlns:a16="http://schemas.microsoft.com/office/drawing/2014/main" id="{DDB0CCB5-AFFD-4421-9A89-E0CD699CE196}"/>
              </a:ext>
            </a:extLst>
          </p:cNvPr>
          <p:cNvSpPr>
            <a:spLocks noGrp="1"/>
          </p:cNvSpPr>
          <p:nvPr>
            <p:ph idx="1"/>
          </p:nvPr>
        </p:nvSpPr>
        <p:spPr/>
        <p:txBody>
          <a:bodyPr/>
          <a:lstStyle/>
          <a:p>
            <a:pPr marL="0" indent="0">
              <a:buNone/>
            </a:pPr>
            <a:r>
              <a:rPr lang="en-US" dirty="0"/>
              <a:t>capabilities of people, groups, machines</a:t>
            </a:r>
          </a:p>
          <a:p>
            <a:r>
              <a:rPr lang="en-US" dirty="0"/>
              <a:t>all subject to testing for </a:t>
            </a:r>
          </a:p>
          <a:p>
            <a:pPr lvl="1"/>
            <a:r>
              <a:rPr lang="en-US" dirty="0"/>
              <a:t>reliability</a:t>
            </a:r>
          </a:p>
          <a:p>
            <a:pPr lvl="1"/>
            <a:r>
              <a:rPr lang="en-US" dirty="0"/>
              <a:t>adaptability</a:t>
            </a:r>
          </a:p>
          <a:p>
            <a:pPr marL="457200" lvl="1" indent="0">
              <a:buNone/>
            </a:pPr>
            <a:r>
              <a:rPr lang="en-US" dirty="0"/>
              <a:t>…</a:t>
            </a:r>
          </a:p>
          <a:p>
            <a:pPr marL="57150" indent="0">
              <a:buNone/>
            </a:pPr>
            <a:r>
              <a:rPr lang="en-US" dirty="0"/>
              <a:t>people and machines are nowadays being joined together in complex systems</a:t>
            </a:r>
          </a:p>
          <a:p>
            <a:pPr marL="57150" indent="0">
              <a:buNone/>
            </a:pPr>
            <a:endParaRPr lang="en-US" dirty="0"/>
          </a:p>
          <a:p>
            <a:pPr lvl="1"/>
            <a:endParaRPr lang="en-US" dirty="0"/>
          </a:p>
        </p:txBody>
      </p:sp>
    </p:spTree>
    <p:extLst>
      <p:ext uri="{BB962C8B-B14F-4D97-AF65-F5344CB8AC3E}">
        <p14:creationId xmlns:p14="http://schemas.microsoft.com/office/powerpoint/2010/main" val="26415004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F029-572F-483E-9659-370A1487B9B4}"/>
              </a:ext>
            </a:extLst>
          </p:cNvPr>
          <p:cNvSpPr>
            <a:spLocks noGrp="1"/>
          </p:cNvSpPr>
          <p:nvPr>
            <p:ph type="title"/>
          </p:nvPr>
        </p:nvSpPr>
        <p:spPr>
          <a:xfrm>
            <a:off x="2458" y="182034"/>
            <a:ext cx="9144000" cy="849086"/>
          </a:xfrm>
        </p:spPr>
        <p:txBody>
          <a:bodyPr/>
          <a:lstStyle/>
          <a:p>
            <a:r>
              <a:rPr lang="en-US" dirty="0"/>
              <a:t>Capabilities Engineering</a:t>
            </a:r>
          </a:p>
        </p:txBody>
      </p:sp>
      <p:sp>
        <p:nvSpPr>
          <p:cNvPr id="3" name="Text Placeholder 2">
            <a:extLst>
              <a:ext uri="{FF2B5EF4-FFF2-40B4-BE49-F238E27FC236}">
                <a16:creationId xmlns:a16="http://schemas.microsoft.com/office/drawing/2014/main" id="{CAFDA97E-E33A-4F9B-B4A5-E68E00ED5F45}"/>
              </a:ext>
            </a:extLst>
          </p:cNvPr>
          <p:cNvSpPr>
            <a:spLocks noGrp="1"/>
          </p:cNvSpPr>
          <p:nvPr>
            <p:ph type="body" sz="half" idx="1"/>
          </p:nvPr>
        </p:nvSpPr>
        <p:spPr/>
        <p:txBody>
          <a:bodyPr/>
          <a:lstStyle/>
          <a:p>
            <a:endParaRPr lang="en-US"/>
          </a:p>
        </p:txBody>
      </p:sp>
      <p:pic>
        <p:nvPicPr>
          <p:cNvPr id="11266" name="Picture 2" descr="Image result for capabilities engineering">
            <a:extLst>
              <a:ext uri="{FF2B5EF4-FFF2-40B4-BE49-F238E27FC236}">
                <a16:creationId xmlns:a16="http://schemas.microsoft.com/office/drawing/2014/main" id="{7A6A6C25-DF98-4120-8CAA-A00FEC13A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07" y="1583455"/>
            <a:ext cx="8753786" cy="441729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D66A782C-0456-4166-84B3-86ED362EDCCE}"/>
              </a:ext>
            </a:extLst>
          </p:cNvPr>
          <p:cNvSpPr/>
          <p:nvPr/>
        </p:nvSpPr>
        <p:spPr bwMode="auto">
          <a:xfrm>
            <a:off x="195107" y="3004103"/>
            <a:ext cx="4993119" cy="2161760"/>
          </a:xfrm>
          <a:prstGeom prst="roundRect">
            <a:avLst/>
          </a:prstGeom>
          <a:noFill/>
          <a:ln w="857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350">
              <a:solidFill>
                <a:srgbClr val="000000"/>
              </a:solidFill>
              <a:latin typeface="Arial" charset="0"/>
            </a:endParaRPr>
          </a:p>
        </p:txBody>
      </p:sp>
      <p:sp>
        <p:nvSpPr>
          <p:cNvPr id="7" name="Slide Number Placeholder 6">
            <a:extLst>
              <a:ext uri="{FF2B5EF4-FFF2-40B4-BE49-F238E27FC236}">
                <a16:creationId xmlns:a16="http://schemas.microsoft.com/office/drawing/2014/main" id="{DA1C1B74-8E34-4275-918C-A6F3E3B384FC}"/>
              </a:ext>
            </a:extLst>
          </p:cNvPr>
          <p:cNvSpPr>
            <a:spLocks noGrp="1"/>
          </p:cNvSpPr>
          <p:nvPr>
            <p:ph type="sldNum" sz="quarter" idx="12"/>
          </p:nvPr>
        </p:nvSpPr>
        <p:spPr/>
        <p:txBody>
          <a:bodyPr/>
          <a:lstStyle/>
          <a:p>
            <a:pPr defTabSz="685800" fontAlgn="auto">
              <a:spcBef>
                <a:spcPts val="0"/>
              </a:spcBef>
              <a:spcAft>
                <a:spcPts val="0"/>
              </a:spcAft>
              <a:defRPr/>
            </a:pPr>
            <a:fld id="{4D4BFD32-5D4D-4BA3-955A-C7ABBB7E5211}" type="slidenum">
              <a:rPr lang="en-US">
                <a:solidFill>
                  <a:srgbClr val="000000"/>
                </a:solidFill>
              </a:rPr>
              <a:pPr defTabSz="685800" fontAlgn="auto">
                <a:spcBef>
                  <a:spcPts val="0"/>
                </a:spcBef>
                <a:spcAft>
                  <a:spcPts val="0"/>
                </a:spcAft>
                <a:defRPr/>
              </a:pPr>
              <a:t>63</a:t>
            </a:fld>
            <a:endParaRPr lang="en-US">
              <a:solidFill>
                <a:srgbClr val="000000"/>
              </a:solidFill>
            </a:endParaRPr>
          </a:p>
        </p:txBody>
      </p:sp>
    </p:spTree>
    <p:extLst>
      <p:ext uri="{BB962C8B-B14F-4D97-AF65-F5344CB8AC3E}">
        <p14:creationId xmlns:p14="http://schemas.microsoft.com/office/powerpoint/2010/main" val="2373474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645DE-1F88-4E79-AC5B-586CF9AADFE0}"/>
              </a:ext>
            </a:extLst>
          </p:cNvPr>
          <p:cNvSpPr>
            <a:spLocks noGrp="1"/>
          </p:cNvSpPr>
          <p:nvPr>
            <p:ph type="title"/>
          </p:nvPr>
        </p:nvSpPr>
        <p:spPr/>
        <p:txBody>
          <a:bodyPr/>
          <a:lstStyle/>
          <a:p>
            <a:r>
              <a:rPr lang="en-US" dirty="0"/>
              <a:t>One idea for a schematic definition of ‘engineered system’</a:t>
            </a:r>
          </a:p>
        </p:txBody>
      </p:sp>
      <p:sp>
        <p:nvSpPr>
          <p:cNvPr id="3" name="Content Placeholder 2">
            <a:extLst>
              <a:ext uri="{FF2B5EF4-FFF2-40B4-BE49-F238E27FC236}">
                <a16:creationId xmlns:a16="http://schemas.microsoft.com/office/drawing/2014/main" id="{4B6BDA35-F21A-4728-8A0A-11FC8FDB3D84}"/>
              </a:ext>
            </a:extLst>
          </p:cNvPr>
          <p:cNvSpPr>
            <a:spLocks noGrp="1"/>
          </p:cNvSpPr>
          <p:nvPr>
            <p:ph idx="1"/>
          </p:nvPr>
        </p:nvSpPr>
        <p:spPr/>
        <p:txBody>
          <a:bodyPr/>
          <a:lstStyle/>
          <a:p>
            <a:r>
              <a:rPr lang="en-US" sz="2800" dirty="0"/>
              <a:t>An engineered system s is an aggregate of engineered artifacts a</a:t>
            </a:r>
            <a:r>
              <a:rPr lang="en-US" sz="2800" baseline="-25000" dirty="0"/>
              <a:t>1</a:t>
            </a:r>
            <a:r>
              <a:rPr lang="en-US" sz="2800" dirty="0"/>
              <a:t>, …, a</a:t>
            </a:r>
            <a:r>
              <a:rPr lang="en-US" sz="2800" baseline="-25000" dirty="0"/>
              <a:t>m</a:t>
            </a:r>
          </a:p>
          <a:p>
            <a:r>
              <a:rPr lang="en-US" sz="2800" dirty="0"/>
              <a:t>Each of the artifacts </a:t>
            </a:r>
            <a:r>
              <a:rPr lang="en-US" sz="2800" dirty="0" err="1"/>
              <a:t>a</a:t>
            </a:r>
            <a:r>
              <a:rPr lang="en-US" sz="2800" baseline="-25000" dirty="0" err="1"/>
              <a:t>i</a:t>
            </a:r>
            <a:r>
              <a:rPr lang="en-US" sz="2800" dirty="0"/>
              <a:t> has functions a</a:t>
            </a:r>
            <a:r>
              <a:rPr lang="en-US" sz="2800" baseline="-25000" dirty="0"/>
              <a:t>i</a:t>
            </a:r>
            <a:r>
              <a:rPr lang="en-US" sz="2800" dirty="0"/>
              <a:t>:f</a:t>
            </a:r>
            <a:r>
              <a:rPr lang="en-US" sz="2800" baseline="-25000" dirty="0"/>
              <a:t>1</a:t>
            </a:r>
            <a:r>
              <a:rPr lang="en-US" sz="2800" dirty="0"/>
              <a:t>, …, </a:t>
            </a:r>
            <a:r>
              <a:rPr lang="en-US" sz="2800" dirty="0" err="1"/>
              <a:t>a</a:t>
            </a:r>
            <a:r>
              <a:rPr lang="en-US" sz="2800" baseline="-25000" dirty="0" err="1"/>
              <a:t>i</a:t>
            </a:r>
            <a:r>
              <a:rPr lang="en-US" sz="2800" dirty="0" err="1"/>
              <a:t>:f</a:t>
            </a:r>
            <a:r>
              <a:rPr lang="en-US" sz="2800" baseline="-25000" dirty="0" err="1"/>
              <a:t>n</a:t>
            </a:r>
            <a:r>
              <a:rPr lang="en-US" sz="2800" baseline="-25000" dirty="0"/>
              <a:t>  </a:t>
            </a:r>
            <a:r>
              <a:rPr lang="en-US" sz="2800" dirty="0"/>
              <a:t>and capabilities a</a:t>
            </a:r>
            <a:r>
              <a:rPr lang="en-US" sz="2800" baseline="-25000" dirty="0"/>
              <a:t>i</a:t>
            </a:r>
            <a:r>
              <a:rPr lang="en-US" sz="2800" dirty="0"/>
              <a:t>:c</a:t>
            </a:r>
            <a:r>
              <a:rPr lang="en-US" sz="2800" baseline="-25000" dirty="0"/>
              <a:t>1</a:t>
            </a:r>
            <a:r>
              <a:rPr lang="en-US" sz="2800" dirty="0"/>
              <a:t>, …, </a:t>
            </a:r>
            <a:r>
              <a:rPr lang="en-US" sz="2800" dirty="0" err="1"/>
              <a:t>a</a:t>
            </a:r>
            <a:r>
              <a:rPr lang="en-US" sz="2800" baseline="-25000" dirty="0" err="1"/>
              <a:t>i</a:t>
            </a:r>
            <a:r>
              <a:rPr lang="en-US" sz="2800" dirty="0" err="1"/>
              <a:t>:c</a:t>
            </a:r>
            <a:r>
              <a:rPr lang="en-US" sz="2800" baseline="-25000" dirty="0" err="1"/>
              <a:t>p</a:t>
            </a:r>
            <a:endParaRPr lang="en-US" sz="2800" baseline="-25000" dirty="0"/>
          </a:p>
          <a:p>
            <a:r>
              <a:rPr lang="en-US" sz="2800" dirty="0"/>
              <a:t>s itself has function f, and s exists because something was needed to realize function f, and f is realized through the coordinated realization of a</a:t>
            </a:r>
            <a:r>
              <a:rPr lang="en-US" sz="2800" baseline="-25000" dirty="0"/>
              <a:t>i</a:t>
            </a:r>
            <a:r>
              <a:rPr lang="en-US" sz="2800" dirty="0"/>
              <a:t>:f</a:t>
            </a:r>
            <a:r>
              <a:rPr lang="en-US" sz="2800" baseline="-25000" dirty="0"/>
              <a:t>1</a:t>
            </a:r>
            <a:r>
              <a:rPr lang="en-US" sz="2800" dirty="0"/>
              <a:t>, …, </a:t>
            </a:r>
            <a:r>
              <a:rPr lang="en-US" sz="2800" dirty="0" err="1"/>
              <a:t>a</a:t>
            </a:r>
            <a:r>
              <a:rPr lang="en-US" sz="2800" baseline="-25000" dirty="0" err="1"/>
              <a:t>i</a:t>
            </a:r>
            <a:r>
              <a:rPr lang="en-US" sz="2800" dirty="0" err="1"/>
              <a:t>:f</a:t>
            </a:r>
            <a:r>
              <a:rPr lang="en-US" sz="2800" baseline="-25000" dirty="0" err="1"/>
              <a:t>n</a:t>
            </a:r>
            <a:r>
              <a:rPr lang="en-US" sz="2800" baseline="-25000" dirty="0"/>
              <a:t>  </a:t>
            </a:r>
            <a:r>
              <a:rPr lang="en-US" sz="2800" dirty="0"/>
              <a:t>and a</a:t>
            </a:r>
            <a:r>
              <a:rPr lang="en-US" sz="2800" baseline="-25000" dirty="0"/>
              <a:t>i</a:t>
            </a:r>
            <a:r>
              <a:rPr lang="en-US" sz="2800" dirty="0"/>
              <a:t>:c</a:t>
            </a:r>
            <a:r>
              <a:rPr lang="en-US" sz="2800" baseline="-25000" dirty="0"/>
              <a:t>1</a:t>
            </a:r>
            <a:r>
              <a:rPr lang="en-US" sz="2800" dirty="0"/>
              <a:t>, …, </a:t>
            </a:r>
            <a:r>
              <a:rPr lang="en-US" sz="2800" dirty="0" err="1"/>
              <a:t>a</a:t>
            </a:r>
            <a:r>
              <a:rPr lang="en-US" sz="2800" baseline="-25000" dirty="0" err="1"/>
              <a:t>i</a:t>
            </a:r>
            <a:r>
              <a:rPr lang="en-US" sz="2800" dirty="0" err="1"/>
              <a:t>:c</a:t>
            </a:r>
            <a:r>
              <a:rPr lang="en-US" sz="2800" baseline="-25000" dirty="0" err="1"/>
              <a:t>p</a:t>
            </a:r>
            <a:endParaRPr lang="en-US" sz="2800" baseline="-25000" dirty="0"/>
          </a:p>
        </p:txBody>
      </p:sp>
      <p:sp>
        <p:nvSpPr>
          <p:cNvPr id="6" name="Slide Number Placeholder 5">
            <a:extLst>
              <a:ext uri="{FF2B5EF4-FFF2-40B4-BE49-F238E27FC236}">
                <a16:creationId xmlns:a16="http://schemas.microsoft.com/office/drawing/2014/main" id="{64EBA102-A13A-475D-B259-63A03C5F1752}"/>
              </a:ext>
            </a:extLst>
          </p:cNvPr>
          <p:cNvSpPr>
            <a:spLocks noGrp="1"/>
          </p:cNvSpPr>
          <p:nvPr>
            <p:ph type="sldNum" sz="quarter" idx="12"/>
          </p:nvPr>
        </p:nvSpPr>
        <p:spPr/>
        <p:txBody>
          <a:bodyPr/>
          <a:lstStyle/>
          <a:p>
            <a:pPr defTabSz="685800" fontAlgn="auto">
              <a:spcBef>
                <a:spcPts val="0"/>
              </a:spcBef>
              <a:spcAft>
                <a:spcPts val="0"/>
              </a:spcAft>
              <a:defRPr/>
            </a:pPr>
            <a:fld id="{456BFC1F-22E8-47A7-9A58-673C33A937CE}" type="slidenum">
              <a:rPr lang="en-US">
                <a:solidFill>
                  <a:prstClr val="black">
                    <a:tint val="75000"/>
                  </a:prstClr>
                </a:solidFill>
                <a:latin typeface="Calibri"/>
              </a:rPr>
              <a:pPr defTabSz="685800" fontAlgn="auto">
                <a:spcBef>
                  <a:spcPts val="0"/>
                </a:spcBef>
                <a:spcAft>
                  <a:spcPts val="0"/>
                </a:spcAft>
                <a:defRPr/>
              </a:pPr>
              <a:t>64</a:t>
            </a:fld>
            <a:endParaRPr lang="en-US">
              <a:solidFill>
                <a:prstClr val="black">
                  <a:tint val="75000"/>
                </a:prstClr>
              </a:solidFill>
              <a:latin typeface="Calibri"/>
            </a:endParaRPr>
          </a:p>
        </p:txBody>
      </p:sp>
    </p:spTree>
    <p:extLst>
      <p:ext uri="{BB962C8B-B14F-4D97-AF65-F5344CB8AC3E}">
        <p14:creationId xmlns:p14="http://schemas.microsoft.com/office/powerpoint/2010/main" val="323930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7057-90DC-48B7-AA1D-118192DCC632}"/>
              </a:ext>
            </a:extLst>
          </p:cNvPr>
          <p:cNvSpPr>
            <a:spLocks noGrp="1"/>
          </p:cNvSpPr>
          <p:nvPr>
            <p:ph type="title"/>
          </p:nvPr>
        </p:nvSpPr>
        <p:spPr/>
        <p:txBody>
          <a:bodyPr/>
          <a:lstStyle/>
          <a:p>
            <a:r>
              <a:rPr lang="en-US" dirty="0"/>
              <a:t>types of capabilities</a:t>
            </a:r>
          </a:p>
        </p:txBody>
      </p:sp>
      <p:sp>
        <p:nvSpPr>
          <p:cNvPr id="3" name="Content Placeholder 2">
            <a:extLst>
              <a:ext uri="{FF2B5EF4-FFF2-40B4-BE49-F238E27FC236}">
                <a16:creationId xmlns:a16="http://schemas.microsoft.com/office/drawing/2014/main" id="{2C80634C-7A43-44BE-87A2-E611D119C7B3}"/>
              </a:ext>
            </a:extLst>
          </p:cNvPr>
          <p:cNvSpPr>
            <a:spLocks noGrp="1"/>
          </p:cNvSpPr>
          <p:nvPr>
            <p:ph idx="1"/>
          </p:nvPr>
        </p:nvSpPr>
        <p:spPr/>
        <p:txBody>
          <a:bodyPr/>
          <a:lstStyle/>
          <a:p>
            <a:r>
              <a:rPr lang="en-US" dirty="0"/>
              <a:t>biological capabilities </a:t>
            </a:r>
          </a:p>
          <a:p>
            <a:pPr lvl="1"/>
            <a:r>
              <a:rPr lang="en-US" dirty="0"/>
              <a:t>of single whole organisms (including humans)</a:t>
            </a:r>
          </a:p>
          <a:p>
            <a:pPr lvl="1"/>
            <a:r>
              <a:rPr lang="en-US" dirty="0"/>
              <a:t>of groups of organisms (ant colonies …)</a:t>
            </a:r>
          </a:p>
          <a:p>
            <a:pPr lvl="1"/>
            <a:r>
              <a:rPr lang="en-US" dirty="0"/>
              <a:t>of parts of organisms (cells, organs, …)</a:t>
            </a:r>
          </a:p>
          <a:p>
            <a:r>
              <a:rPr lang="en-US" dirty="0"/>
              <a:t>specifically human capabilities</a:t>
            </a:r>
          </a:p>
          <a:p>
            <a:r>
              <a:rPr lang="en-US" dirty="0"/>
              <a:t>capabilities of groups of humans </a:t>
            </a:r>
          </a:p>
          <a:p>
            <a:r>
              <a:rPr lang="en-US" dirty="0"/>
              <a:t>capabilities of machines</a:t>
            </a:r>
          </a:p>
          <a:p>
            <a:r>
              <a:rPr lang="en-US" dirty="0"/>
              <a:t>capabilities of engineered systems</a:t>
            </a:r>
          </a:p>
        </p:txBody>
      </p:sp>
    </p:spTree>
    <p:extLst>
      <p:ext uri="{BB962C8B-B14F-4D97-AF65-F5344CB8AC3E}">
        <p14:creationId xmlns:p14="http://schemas.microsoft.com/office/powerpoint/2010/main" val="12395377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7BF4-D36E-4368-BA9E-A78F74B7676F}"/>
              </a:ext>
            </a:extLst>
          </p:cNvPr>
          <p:cNvSpPr>
            <a:spLocks noGrp="1"/>
          </p:cNvSpPr>
          <p:nvPr>
            <p:ph type="title"/>
          </p:nvPr>
        </p:nvSpPr>
        <p:spPr/>
        <p:txBody>
          <a:bodyPr/>
          <a:lstStyle/>
          <a:p>
            <a:r>
              <a:rPr lang="en-US" dirty="0"/>
              <a:t>Specifically human capabilities</a:t>
            </a:r>
          </a:p>
        </p:txBody>
      </p:sp>
      <p:sp>
        <p:nvSpPr>
          <p:cNvPr id="3" name="Content Placeholder 2">
            <a:extLst>
              <a:ext uri="{FF2B5EF4-FFF2-40B4-BE49-F238E27FC236}">
                <a16:creationId xmlns:a16="http://schemas.microsoft.com/office/drawing/2014/main" id="{F9722836-8803-40D2-90AD-357D7A3B6BE6}"/>
              </a:ext>
            </a:extLst>
          </p:cNvPr>
          <p:cNvSpPr>
            <a:spLocks noGrp="1"/>
          </p:cNvSpPr>
          <p:nvPr>
            <p:ph idx="1"/>
          </p:nvPr>
        </p:nvSpPr>
        <p:spPr/>
        <p:txBody>
          <a:bodyPr/>
          <a:lstStyle/>
          <a:p>
            <a:r>
              <a:rPr lang="en-US" dirty="0"/>
              <a:t>capability to follow rules</a:t>
            </a:r>
          </a:p>
          <a:p>
            <a:r>
              <a:rPr lang="en-US" dirty="0"/>
              <a:t>capability to acquire further capabilities</a:t>
            </a:r>
          </a:p>
          <a:p>
            <a:pPr lvl="1"/>
            <a:r>
              <a:rPr lang="en-US" dirty="0"/>
              <a:t>teachability (capability to learn)</a:t>
            </a:r>
          </a:p>
          <a:p>
            <a:pPr lvl="1"/>
            <a:r>
              <a:rPr lang="en-US" dirty="0"/>
              <a:t>adaptability, intelligence …</a:t>
            </a:r>
          </a:p>
          <a:p>
            <a:r>
              <a:rPr lang="en-US" dirty="0"/>
              <a:t>capability to form groups, teams, companies</a:t>
            </a:r>
          </a:p>
          <a:p>
            <a:r>
              <a:rPr lang="en-US" dirty="0"/>
              <a:t>capability to grade (others’) capabilities (to rank, test, improve by competition, promote, award credentials …)</a:t>
            </a:r>
          </a:p>
        </p:txBody>
      </p:sp>
    </p:spTree>
    <p:extLst>
      <p:ext uri="{BB962C8B-B14F-4D97-AF65-F5344CB8AC3E}">
        <p14:creationId xmlns:p14="http://schemas.microsoft.com/office/powerpoint/2010/main" val="4548067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96F-42AF-4A9B-BC68-DC0860805657}"/>
              </a:ext>
            </a:extLst>
          </p:cNvPr>
          <p:cNvSpPr>
            <a:spLocks noGrp="1"/>
          </p:cNvSpPr>
          <p:nvPr>
            <p:ph type="title"/>
          </p:nvPr>
        </p:nvSpPr>
        <p:spPr/>
        <p:txBody>
          <a:bodyPr/>
          <a:lstStyle/>
          <a:p>
            <a:r>
              <a:rPr lang="en-US" sz="4000" dirty="0"/>
              <a:t>Capabilities of groups of humans</a:t>
            </a:r>
          </a:p>
        </p:txBody>
      </p:sp>
      <p:sp>
        <p:nvSpPr>
          <p:cNvPr id="3" name="Content Placeholder 2">
            <a:extLst>
              <a:ext uri="{FF2B5EF4-FFF2-40B4-BE49-F238E27FC236}">
                <a16:creationId xmlns:a16="http://schemas.microsoft.com/office/drawing/2014/main" id="{D85B5638-0374-4DF2-887A-45DEA48454AF}"/>
              </a:ext>
            </a:extLst>
          </p:cNvPr>
          <p:cNvSpPr>
            <a:spLocks noGrp="1"/>
          </p:cNvSpPr>
          <p:nvPr>
            <p:ph idx="1"/>
          </p:nvPr>
        </p:nvSpPr>
        <p:spPr/>
        <p:txBody>
          <a:bodyPr/>
          <a:lstStyle/>
          <a:p>
            <a:endParaRPr lang="en-US" dirty="0"/>
          </a:p>
        </p:txBody>
      </p:sp>
      <p:pic>
        <p:nvPicPr>
          <p:cNvPr id="4" name="Picture 3" descr="https://hbr.org/resources/images/article_assets/hbr/0406/R0406J_A.gif">
            <a:extLst>
              <a:ext uri="{FF2B5EF4-FFF2-40B4-BE49-F238E27FC236}">
                <a16:creationId xmlns:a16="http://schemas.microsoft.com/office/drawing/2014/main" id="{62ADCA68-89D5-45A7-8A36-78E438590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457" y="1651158"/>
            <a:ext cx="7281103" cy="36218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03B6047-A7E3-4D27-9D2A-6E581915C500}"/>
              </a:ext>
            </a:extLst>
          </p:cNvPr>
          <p:cNvPicPr>
            <a:picLocks noChangeAspect="1"/>
          </p:cNvPicPr>
          <p:nvPr/>
        </p:nvPicPr>
        <p:blipFill>
          <a:blip r:embed="rId4"/>
          <a:stretch>
            <a:fillRect/>
          </a:stretch>
        </p:blipFill>
        <p:spPr>
          <a:xfrm>
            <a:off x="0" y="1273429"/>
            <a:ext cx="9144000" cy="5276088"/>
          </a:xfrm>
          <a:prstGeom prst="rect">
            <a:avLst/>
          </a:prstGeom>
        </p:spPr>
      </p:pic>
    </p:spTree>
    <p:extLst>
      <p:ext uri="{BB962C8B-B14F-4D97-AF65-F5344CB8AC3E}">
        <p14:creationId xmlns:p14="http://schemas.microsoft.com/office/powerpoint/2010/main" val="3561215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FD7C-8F3F-44D7-8BD0-74BBC8712C3E}"/>
              </a:ext>
            </a:extLst>
          </p:cNvPr>
          <p:cNvSpPr>
            <a:spLocks noGrp="1"/>
          </p:cNvSpPr>
          <p:nvPr>
            <p:ph type="title"/>
          </p:nvPr>
        </p:nvSpPr>
        <p:spPr/>
        <p:txBody>
          <a:bodyPr/>
          <a:lstStyle/>
          <a:p>
            <a:r>
              <a:rPr lang="en-US" dirty="0"/>
              <a:t>Capabilities of members of groups, subgroups</a:t>
            </a:r>
          </a:p>
        </p:txBody>
      </p:sp>
      <p:sp>
        <p:nvSpPr>
          <p:cNvPr id="3" name="Content Placeholder 2">
            <a:extLst>
              <a:ext uri="{FF2B5EF4-FFF2-40B4-BE49-F238E27FC236}">
                <a16:creationId xmlns:a16="http://schemas.microsoft.com/office/drawing/2014/main" id="{4722EF4F-47F7-414C-9843-ECE37A6BDB6F}"/>
              </a:ext>
            </a:extLst>
          </p:cNvPr>
          <p:cNvSpPr>
            <a:spLocks noGrp="1"/>
          </p:cNvSpPr>
          <p:nvPr>
            <p:ph idx="1"/>
          </p:nvPr>
        </p:nvSpPr>
        <p:spPr>
          <a:xfrm>
            <a:off x="457200" y="2026919"/>
            <a:ext cx="8229600" cy="4525963"/>
          </a:xfrm>
        </p:spPr>
        <p:txBody>
          <a:bodyPr/>
          <a:lstStyle/>
          <a:p>
            <a:r>
              <a:rPr lang="en-US" dirty="0"/>
              <a:t>leadership capabilities </a:t>
            </a:r>
          </a:p>
          <a:p>
            <a:r>
              <a:rPr lang="en-US" dirty="0"/>
              <a:t>managerial capabilities</a:t>
            </a:r>
          </a:p>
          <a:p>
            <a:endParaRPr lang="en-US" dirty="0"/>
          </a:p>
        </p:txBody>
      </p:sp>
    </p:spTree>
    <p:extLst>
      <p:ext uri="{BB962C8B-B14F-4D97-AF65-F5344CB8AC3E}">
        <p14:creationId xmlns:p14="http://schemas.microsoft.com/office/powerpoint/2010/main" val="29891097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D4D7-E169-42F7-ACA8-144CAFADEDFF}"/>
              </a:ext>
            </a:extLst>
          </p:cNvPr>
          <p:cNvSpPr>
            <a:spLocks noGrp="1"/>
          </p:cNvSpPr>
          <p:nvPr>
            <p:ph type="title"/>
          </p:nvPr>
        </p:nvSpPr>
        <p:spPr/>
        <p:txBody>
          <a:bodyPr/>
          <a:lstStyle/>
          <a:p>
            <a:r>
              <a:rPr lang="en-US" dirty="0"/>
              <a:t>Capabilities and functions</a:t>
            </a:r>
          </a:p>
        </p:txBody>
      </p:sp>
      <p:sp>
        <p:nvSpPr>
          <p:cNvPr id="3" name="Content Placeholder 2">
            <a:extLst>
              <a:ext uri="{FF2B5EF4-FFF2-40B4-BE49-F238E27FC236}">
                <a16:creationId xmlns:a16="http://schemas.microsoft.com/office/drawing/2014/main" id="{ABFE15B4-043E-46E8-9A2E-E6CD4FFFA9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4946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2C20-C51B-441D-8630-0B7C355C7DCB}"/>
              </a:ext>
            </a:extLst>
          </p:cNvPr>
          <p:cNvSpPr>
            <a:spLocks noGrp="1"/>
          </p:cNvSpPr>
          <p:nvPr>
            <p:ph type="title"/>
          </p:nvPr>
        </p:nvSpPr>
        <p:spPr/>
        <p:txBody>
          <a:bodyPr/>
          <a:lstStyle/>
          <a:p>
            <a:r>
              <a:rPr lang="en-US" dirty="0"/>
              <a:t>What Gene Ontology is for</a:t>
            </a:r>
          </a:p>
        </p:txBody>
      </p:sp>
      <p:sp>
        <p:nvSpPr>
          <p:cNvPr id="3" name="Content Placeholder 2">
            <a:extLst>
              <a:ext uri="{FF2B5EF4-FFF2-40B4-BE49-F238E27FC236}">
                <a16:creationId xmlns:a16="http://schemas.microsoft.com/office/drawing/2014/main" id="{269FD283-5500-410F-BCB3-94C4116B575A}"/>
              </a:ext>
            </a:extLst>
          </p:cNvPr>
          <p:cNvSpPr>
            <a:spLocks noGrp="1"/>
          </p:cNvSpPr>
          <p:nvPr>
            <p:ph idx="1"/>
          </p:nvPr>
        </p:nvSpPr>
        <p:spPr/>
        <p:txBody>
          <a:bodyPr/>
          <a:lstStyle/>
          <a:p>
            <a:pPr marL="0" indent="0">
              <a:buNone/>
            </a:pPr>
            <a:r>
              <a:rPr lang="en-US" i="1" dirty="0"/>
              <a:t>Examples:</a:t>
            </a:r>
          </a:p>
          <a:p>
            <a:r>
              <a:rPr lang="en-US" dirty="0"/>
              <a:t>developing automated ways of deriving information about gene function from the literature</a:t>
            </a:r>
          </a:p>
          <a:p>
            <a:r>
              <a:rPr lang="en-US" dirty="0"/>
              <a:t>finding functional similarities in genes that are overexpressed or </a:t>
            </a:r>
            <a:r>
              <a:rPr lang="en-US" dirty="0" err="1"/>
              <a:t>underexpressed</a:t>
            </a:r>
            <a:r>
              <a:rPr lang="en-US" dirty="0"/>
              <a:t> in diseases and as we age</a:t>
            </a:r>
          </a:p>
          <a:p>
            <a:endParaRPr lang="en-US" i="1" dirty="0"/>
          </a:p>
          <a:p>
            <a:pPr marL="0" indent="0">
              <a:buNone/>
            </a:pPr>
            <a:endParaRPr lang="en-US" i="1" dirty="0"/>
          </a:p>
        </p:txBody>
      </p:sp>
    </p:spTree>
    <p:extLst>
      <p:ext uri="{BB962C8B-B14F-4D97-AF65-F5344CB8AC3E}">
        <p14:creationId xmlns:p14="http://schemas.microsoft.com/office/powerpoint/2010/main" val="31146245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a:extLst>
              <a:ext uri="{FF2B5EF4-FFF2-40B4-BE49-F238E27FC236}">
                <a16:creationId xmlns:a16="http://schemas.microsoft.com/office/drawing/2014/main" id="{799BDD53-ECA2-402E-8326-0419B7566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00" t="21838" r="26666" b="12946"/>
          <a:stretch>
            <a:fillRect/>
          </a:stretch>
        </p:blipFill>
        <p:spPr bwMode="auto">
          <a:xfrm>
            <a:off x="-103188" y="0"/>
            <a:ext cx="9207501" cy="698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dirty="0"/>
              <a:t>Function (a capability that is designed or selected for)</a:t>
            </a:r>
          </a:p>
        </p:txBody>
      </p:sp>
      <p:sp>
        <p:nvSpPr>
          <p:cNvPr id="95235" name="Content Placeholder 2"/>
          <p:cNvSpPr>
            <a:spLocks noGrp="1"/>
          </p:cNvSpPr>
          <p:nvPr>
            <p:ph idx="1"/>
          </p:nvPr>
        </p:nvSpPr>
        <p:spPr>
          <a:xfrm>
            <a:off x="1485900" y="2000251"/>
            <a:ext cx="6343650" cy="3451622"/>
          </a:xfrm>
        </p:spPr>
        <p:txBody>
          <a:bodyPr/>
          <a:lstStyle/>
          <a:p>
            <a:pPr>
              <a:buFontTx/>
              <a:buNone/>
            </a:pPr>
            <a:r>
              <a:rPr lang="en-US" altLang="en-US" i="1" dirty="0"/>
              <a:t>Function</a:t>
            </a:r>
            <a:r>
              <a:rPr lang="en-US" altLang="en-US" dirty="0"/>
              <a:t> =def.</a:t>
            </a:r>
          </a:p>
          <a:p>
            <a:pPr>
              <a:buFontTx/>
              <a:buNone/>
            </a:pPr>
            <a:r>
              <a:rPr lang="en-US" altLang="en-US" dirty="0"/>
              <a:t>	</a:t>
            </a:r>
            <a:r>
              <a:rPr lang="en-US" altLang="en-US" sz="2100" dirty="0"/>
              <a:t>a capability that</a:t>
            </a:r>
          </a:p>
          <a:p>
            <a:pPr>
              <a:buFontTx/>
              <a:buNone/>
            </a:pPr>
            <a:r>
              <a:rPr lang="en-US" altLang="en-US" sz="2100" dirty="0"/>
              <a:t>	exists in virtue of the bearer’s physical make-up,</a:t>
            </a:r>
            <a:r>
              <a:rPr lang="en-US" altLang="en-US" sz="2100" baseline="30000" dirty="0"/>
              <a:t>, </a:t>
            </a:r>
            <a:r>
              <a:rPr lang="en-US" altLang="en-US" sz="2100" dirty="0"/>
              <a:t>and</a:t>
            </a:r>
          </a:p>
          <a:p>
            <a:pPr>
              <a:buFontTx/>
              <a:buNone/>
            </a:pPr>
            <a:r>
              <a:rPr lang="en-US" altLang="en-US" sz="2100" dirty="0"/>
              <a:t>	this physical make-up is something the bearer possesses because it came into being, either through evolution (in the case of natural biological entities) or through intentional design (in the case of artifacts), in order to realize processes of a certain kind. </a:t>
            </a:r>
          </a:p>
        </p:txBody>
      </p:sp>
    </p:spTree>
    <p:extLst>
      <p:ext uri="{BB962C8B-B14F-4D97-AF65-F5344CB8AC3E}">
        <p14:creationId xmlns:p14="http://schemas.microsoft.com/office/powerpoint/2010/main" val="6355624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9B31-AA14-4E2D-B2C3-349C721C434C}"/>
              </a:ext>
            </a:extLst>
          </p:cNvPr>
          <p:cNvSpPr>
            <a:spLocks noGrp="1"/>
          </p:cNvSpPr>
          <p:nvPr>
            <p:ph type="title"/>
          </p:nvPr>
        </p:nvSpPr>
        <p:spPr/>
        <p:txBody>
          <a:bodyPr/>
          <a:lstStyle/>
          <a:p>
            <a:r>
              <a:rPr lang="en-US" dirty="0"/>
              <a:t>Artifacts have functions</a:t>
            </a:r>
          </a:p>
        </p:txBody>
      </p:sp>
      <p:sp>
        <p:nvSpPr>
          <p:cNvPr id="3" name="Content Placeholder 2">
            <a:extLst>
              <a:ext uri="{FF2B5EF4-FFF2-40B4-BE49-F238E27FC236}">
                <a16:creationId xmlns:a16="http://schemas.microsoft.com/office/drawing/2014/main" id="{86DC7A4F-217C-4B2B-86FA-C225675C4E83}"/>
              </a:ext>
            </a:extLst>
          </p:cNvPr>
          <p:cNvSpPr>
            <a:spLocks noGrp="1"/>
          </p:cNvSpPr>
          <p:nvPr>
            <p:ph idx="1"/>
          </p:nvPr>
        </p:nvSpPr>
        <p:spPr>
          <a:xfrm>
            <a:off x="457200" y="1920479"/>
            <a:ext cx="8389620" cy="3394472"/>
          </a:xfrm>
        </p:spPr>
        <p:txBody>
          <a:bodyPr/>
          <a:lstStyle/>
          <a:p>
            <a:pPr marL="685800" indent="-685800" eaLnBrk="1" fontAlgn="auto" hangingPunct="1">
              <a:spcAft>
                <a:spcPts val="0"/>
              </a:spcAft>
              <a:buNone/>
              <a:defRPr/>
            </a:pPr>
            <a:r>
              <a:rPr lang="en-US" dirty="0"/>
              <a:t>An artifact’s function is the reason why the artifact was built (why the bearer of the function exists)</a:t>
            </a:r>
          </a:p>
          <a:p>
            <a:pPr marL="685800" indent="-685800" eaLnBrk="1" fontAlgn="auto" hangingPunct="1">
              <a:spcAft>
                <a:spcPts val="0"/>
              </a:spcAft>
              <a:buNone/>
              <a:defRPr/>
            </a:pPr>
            <a:r>
              <a:rPr lang="en-US" dirty="0"/>
              <a:t>But artifacts also have capabilities (e.g. to operate at high temperature, to operate continuously, </a:t>
            </a:r>
          </a:p>
        </p:txBody>
      </p:sp>
      <p:sp>
        <p:nvSpPr>
          <p:cNvPr id="6" name="Slide Number Placeholder 5">
            <a:extLst>
              <a:ext uri="{FF2B5EF4-FFF2-40B4-BE49-F238E27FC236}">
                <a16:creationId xmlns:a16="http://schemas.microsoft.com/office/drawing/2014/main" id="{F58337C0-61D2-4D4D-B1FD-D07D039CC3B8}"/>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56BFC1F-22E8-47A7-9A58-673C33A937CE}"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72</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630975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9B31-AA14-4E2D-B2C3-349C721C434C}"/>
              </a:ext>
            </a:extLst>
          </p:cNvPr>
          <p:cNvSpPr>
            <a:spLocks noGrp="1"/>
          </p:cNvSpPr>
          <p:nvPr>
            <p:ph type="title"/>
          </p:nvPr>
        </p:nvSpPr>
        <p:spPr/>
        <p:txBody>
          <a:bodyPr/>
          <a:lstStyle/>
          <a:p>
            <a:r>
              <a:rPr lang="en-US" dirty="0"/>
              <a:t>Artifacts have functions and other capabilities</a:t>
            </a:r>
          </a:p>
        </p:txBody>
      </p:sp>
      <p:sp>
        <p:nvSpPr>
          <p:cNvPr id="3" name="Content Placeholder 2">
            <a:extLst>
              <a:ext uri="{FF2B5EF4-FFF2-40B4-BE49-F238E27FC236}">
                <a16:creationId xmlns:a16="http://schemas.microsoft.com/office/drawing/2014/main" id="{86DC7A4F-217C-4B2B-86FA-C225675C4E83}"/>
              </a:ext>
            </a:extLst>
          </p:cNvPr>
          <p:cNvSpPr>
            <a:spLocks noGrp="1"/>
          </p:cNvSpPr>
          <p:nvPr>
            <p:ph idx="1"/>
          </p:nvPr>
        </p:nvSpPr>
        <p:spPr>
          <a:xfrm>
            <a:off x="457200" y="1920479"/>
            <a:ext cx="8389620" cy="3394472"/>
          </a:xfrm>
        </p:spPr>
        <p:txBody>
          <a:bodyPr/>
          <a:lstStyle/>
          <a:p>
            <a:pPr marL="685800" indent="-685800" eaLnBrk="1" fontAlgn="auto" hangingPunct="1">
              <a:spcAft>
                <a:spcPts val="0"/>
              </a:spcAft>
              <a:buNone/>
              <a:defRPr/>
            </a:pPr>
            <a:r>
              <a:rPr lang="en-US" dirty="0"/>
              <a:t>An artifact’s function is the reason why the artifact was built (why the bearer of the function exists)</a:t>
            </a:r>
          </a:p>
          <a:p>
            <a:pPr marL="685800" indent="-685800" eaLnBrk="1" fontAlgn="auto" hangingPunct="1">
              <a:spcAft>
                <a:spcPts val="0"/>
              </a:spcAft>
              <a:buNone/>
              <a:defRPr/>
            </a:pPr>
            <a:r>
              <a:rPr lang="en-US" dirty="0"/>
              <a:t>But artifacts also have capabilities (e.g. to operate at high temperature, to operate continuously, to operate safely, …)</a:t>
            </a:r>
          </a:p>
        </p:txBody>
      </p:sp>
      <p:pic>
        <p:nvPicPr>
          <p:cNvPr id="5" name="Picture 4">
            <a:extLst>
              <a:ext uri="{FF2B5EF4-FFF2-40B4-BE49-F238E27FC236}">
                <a16:creationId xmlns:a16="http://schemas.microsoft.com/office/drawing/2014/main" id="{64FB1A9E-1111-4D9B-A4FF-AF0908FA71DE}"/>
              </a:ext>
            </a:extLst>
          </p:cNvPr>
          <p:cNvPicPr>
            <a:picLocks noChangeAspect="1"/>
          </p:cNvPicPr>
          <p:nvPr/>
        </p:nvPicPr>
        <p:blipFill rotWithShape="1">
          <a:blip r:embed="rId2"/>
          <a:srcRect l="33500" t="12649" r="34750" b="56002"/>
          <a:stretch/>
        </p:blipFill>
        <p:spPr>
          <a:xfrm>
            <a:off x="2446957" y="3721300"/>
            <a:ext cx="4106243" cy="2279450"/>
          </a:xfrm>
          <a:prstGeom prst="rect">
            <a:avLst/>
          </a:prstGeom>
        </p:spPr>
      </p:pic>
      <p:sp>
        <p:nvSpPr>
          <p:cNvPr id="7" name="Slide Number Placeholder 6">
            <a:extLst>
              <a:ext uri="{FF2B5EF4-FFF2-40B4-BE49-F238E27FC236}">
                <a16:creationId xmlns:a16="http://schemas.microsoft.com/office/drawing/2014/main" id="{EC2C98EB-0358-43C8-9A58-087586F17B17}"/>
              </a:ext>
            </a:extLst>
          </p:cNvPr>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56BFC1F-22E8-47A7-9A58-673C33A937CE}"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73</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782855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6412E0CD-0D97-4A7D-939E-F5906EF69552}"/>
              </a:ext>
            </a:extLst>
          </p:cNvPr>
          <p:cNvSpPr>
            <a:spLocks noGrp="1" noChangeArrowheads="1"/>
          </p:cNvSpPr>
          <p:nvPr>
            <p:ph type="title"/>
          </p:nvPr>
        </p:nvSpPr>
        <p:spPr/>
        <p:txBody>
          <a:bodyPr/>
          <a:lstStyle/>
          <a:p>
            <a:r>
              <a:rPr lang="en-US" altLang="en-US"/>
              <a:t>What kinds of entities can have functions?</a:t>
            </a:r>
          </a:p>
        </p:txBody>
      </p:sp>
      <p:sp>
        <p:nvSpPr>
          <p:cNvPr id="74755" name="Text Placeholder 2">
            <a:extLst>
              <a:ext uri="{FF2B5EF4-FFF2-40B4-BE49-F238E27FC236}">
                <a16:creationId xmlns:a16="http://schemas.microsoft.com/office/drawing/2014/main" id="{A3DE9D23-D89C-45C9-9365-E50C30139935}"/>
              </a:ext>
            </a:extLst>
          </p:cNvPr>
          <p:cNvSpPr>
            <a:spLocks noGrp="1" noChangeArrowheads="1"/>
          </p:cNvSpPr>
          <p:nvPr>
            <p:ph type="body" sz="half" idx="1"/>
          </p:nvPr>
        </p:nvSpPr>
        <p:spPr>
          <a:xfrm>
            <a:off x="457200" y="1828800"/>
            <a:ext cx="8229600" cy="4297363"/>
          </a:xfrm>
        </p:spPr>
        <p:txBody>
          <a:bodyPr/>
          <a:lstStyle/>
          <a:p>
            <a:r>
              <a:rPr lang="en-US" altLang="en-US" sz="3600" dirty="0"/>
              <a:t>Organs, bodily systems, …</a:t>
            </a:r>
          </a:p>
          <a:p>
            <a:r>
              <a:rPr lang="en-US" altLang="en-US" sz="3600" dirty="0"/>
              <a:t>Machines, artifacts in general …</a:t>
            </a:r>
          </a:p>
          <a:p>
            <a:r>
              <a:rPr lang="en-US" altLang="en-US" sz="3600" dirty="0"/>
              <a:t>Hypothesis: people never have functions, </a:t>
            </a:r>
          </a:p>
          <a:p>
            <a:r>
              <a:rPr lang="en-US" altLang="en-US" sz="3600" dirty="0"/>
              <a:t>Organizations? (ant colonies …)</a:t>
            </a:r>
          </a:p>
          <a:p>
            <a:r>
              <a:rPr lang="en-US" altLang="en-US" sz="3600" b="1" dirty="0"/>
              <a:t>Not: </a:t>
            </a:r>
            <a:r>
              <a:rPr lang="en-US" altLang="en-US" sz="3600" dirty="0"/>
              <a:t>organisms</a:t>
            </a:r>
          </a:p>
          <a:p>
            <a:endParaRPr lang="en-US"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23CB30DA-A1A3-4F37-B423-F9C9FD16CE25}"/>
              </a:ext>
            </a:extLst>
          </p:cNvPr>
          <p:cNvSpPr>
            <a:spLocks noGrp="1" noChangeArrowheads="1"/>
          </p:cNvSpPr>
          <p:nvPr>
            <p:ph type="title"/>
          </p:nvPr>
        </p:nvSpPr>
        <p:spPr/>
        <p:txBody>
          <a:bodyPr/>
          <a:lstStyle/>
          <a:p>
            <a:r>
              <a:rPr lang="en-US" altLang="en-US" dirty="0"/>
              <a:t>What kinds of entities can have capabilities</a:t>
            </a:r>
          </a:p>
        </p:txBody>
      </p:sp>
      <p:sp>
        <p:nvSpPr>
          <p:cNvPr id="75779" name="Text Placeholder 2">
            <a:extLst>
              <a:ext uri="{FF2B5EF4-FFF2-40B4-BE49-F238E27FC236}">
                <a16:creationId xmlns:a16="http://schemas.microsoft.com/office/drawing/2014/main" id="{226504D6-7627-43DE-BD55-44C02757B890}"/>
              </a:ext>
            </a:extLst>
          </p:cNvPr>
          <p:cNvSpPr>
            <a:spLocks noGrp="1" noChangeArrowheads="1"/>
          </p:cNvSpPr>
          <p:nvPr>
            <p:ph type="body" sz="half" idx="1"/>
          </p:nvPr>
        </p:nvSpPr>
        <p:spPr>
          <a:xfrm>
            <a:off x="457200" y="1524000"/>
            <a:ext cx="8686800" cy="4602163"/>
          </a:xfrm>
        </p:spPr>
        <p:txBody>
          <a:bodyPr/>
          <a:lstStyle/>
          <a:p>
            <a:r>
              <a:rPr lang="en-US" altLang="en-US" dirty="0"/>
              <a:t>Organs, bodily systems, parts of organisms in general…</a:t>
            </a:r>
          </a:p>
          <a:p>
            <a:r>
              <a:rPr lang="en-US" altLang="en-US" dirty="0"/>
              <a:t>Machines, artifacts in general …</a:t>
            </a:r>
          </a:p>
          <a:p>
            <a:r>
              <a:rPr lang="en-US" altLang="en-US" dirty="0"/>
              <a:t>Organisms, including people have capabilities</a:t>
            </a:r>
          </a:p>
          <a:p>
            <a:r>
              <a:rPr lang="en-US" altLang="en-US" dirty="0"/>
              <a:t>Groups of people</a:t>
            </a:r>
          </a:p>
          <a:p>
            <a:r>
              <a:rPr lang="en-US" altLang="en-US" dirty="0"/>
              <a:t>Complex artifacts typically have many capabilities in addition to the function for which they were designed</a:t>
            </a:r>
          </a:p>
          <a:p>
            <a:endParaRPr lang="en-US"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17F3488F-142B-4DEE-BAA5-E3D443328E4F}"/>
              </a:ext>
            </a:extLst>
          </p:cNvPr>
          <p:cNvSpPr>
            <a:spLocks noGrp="1" noChangeArrowheads="1"/>
          </p:cNvSpPr>
          <p:nvPr>
            <p:ph type="title"/>
          </p:nvPr>
        </p:nvSpPr>
        <p:spPr/>
        <p:txBody>
          <a:bodyPr/>
          <a:lstStyle/>
          <a:p>
            <a:r>
              <a:rPr lang="en-US" altLang="en-US"/>
              <a:t>Capabilities</a:t>
            </a:r>
          </a:p>
        </p:txBody>
      </p:sp>
      <p:sp>
        <p:nvSpPr>
          <p:cNvPr id="76803" name="Text Placeholder 2">
            <a:extLst>
              <a:ext uri="{FF2B5EF4-FFF2-40B4-BE49-F238E27FC236}">
                <a16:creationId xmlns:a16="http://schemas.microsoft.com/office/drawing/2014/main" id="{3A948F10-FC10-4C16-A171-4E61C439616D}"/>
              </a:ext>
            </a:extLst>
          </p:cNvPr>
          <p:cNvSpPr>
            <a:spLocks noGrp="1" noChangeArrowheads="1"/>
          </p:cNvSpPr>
          <p:nvPr>
            <p:ph type="body" sz="half" idx="1"/>
          </p:nvPr>
        </p:nvSpPr>
        <p:spPr/>
        <p:txBody>
          <a:bodyPr/>
          <a:lstStyle/>
          <a:p>
            <a:r>
              <a:rPr lang="en-US" altLang="en-US"/>
              <a:t>Do mountains have capabilities? Oceans? Are there capabilities on Mars?</a:t>
            </a:r>
          </a:p>
          <a:p>
            <a:endParaRPr lang="en-US" altLang="en-US"/>
          </a:p>
          <a:p>
            <a:r>
              <a:rPr lang="en-US" altLang="en-US"/>
              <a:t>Hypothesis: Only if we turn them into real estate (this shoreline has the capability to withstand storm surge of a Cat 5 hurricane)</a:t>
            </a:r>
          </a:p>
          <a:p>
            <a:endParaRPr lang="en-US" altLang="en-US"/>
          </a:p>
          <a:p>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0CA22D56-1CEB-4C07-8859-5FA54151A1E9}"/>
              </a:ext>
            </a:extLst>
          </p:cNvPr>
          <p:cNvSpPr>
            <a:spLocks noGrp="1" noChangeArrowheads="1"/>
          </p:cNvSpPr>
          <p:nvPr>
            <p:ph type="title"/>
          </p:nvPr>
        </p:nvSpPr>
        <p:spPr/>
        <p:txBody>
          <a:bodyPr/>
          <a:lstStyle/>
          <a:p>
            <a:endParaRPr lang="en-US" altLang="en-US"/>
          </a:p>
        </p:txBody>
      </p:sp>
      <p:sp>
        <p:nvSpPr>
          <p:cNvPr id="77827" name="Content Placeholder 2">
            <a:extLst>
              <a:ext uri="{FF2B5EF4-FFF2-40B4-BE49-F238E27FC236}">
                <a16:creationId xmlns:a16="http://schemas.microsoft.com/office/drawing/2014/main" id="{46071CEE-2589-40B6-AD7C-D5366599772E}"/>
              </a:ext>
            </a:extLst>
          </p:cNvPr>
          <p:cNvSpPr>
            <a:spLocks noGrp="1" noChangeArrowheads="1"/>
          </p:cNvSpPr>
          <p:nvPr>
            <p:ph idx="1"/>
          </p:nvPr>
        </p:nvSpPr>
        <p:spPr/>
        <p:txBody>
          <a:bodyPr/>
          <a:lstStyle/>
          <a:p>
            <a:r>
              <a:rPr lang="en-US" altLang="en-US" sz="2800"/>
              <a:t>But if the shoreline becomes real estate, thereby gaining a capability "to withstand storm surge of a Cat 5 hurricane," then nothing about its intrinsic physical properties has changed, and yet it has gained a capability, which is supposed to be internally grounded.</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12478E01-8DBE-4A74-9485-03DDB7A51E0F}"/>
              </a:ext>
            </a:extLst>
          </p:cNvPr>
          <p:cNvSpPr>
            <a:spLocks noGrp="1" noChangeArrowheads="1"/>
          </p:cNvSpPr>
          <p:nvPr>
            <p:ph type="title"/>
          </p:nvPr>
        </p:nvSpPr>
        <p:spPr/>
        <p:txBody>
          <a:bodyPr/>
          <a:lstStyle/>
          <a:p>
            <a:r>
              <a:rPr lang="en-US" altLang="en-US"/>
              <a:t>Two kinds of capabilities</a:t>
            </a:r>
          </a:p>
        </p:txBody>
      </p:sp>
      <p:sp>
        <p:nvSpPr>
          <p:cNvPr id="79875" name="Text Placeholder 2">
            <a:extLst>
              <a:ext uri="{FF2B5EF4-FFF2-40B4-BE49-F238E27FC236}">
                <a16:creationId xmlns:a16="http://schemas.microsoft.com/office/drawing/2014/main" id="{F3D5D4A7-984F-42E8-92E1-3B0547C48776}"/>
              </a:ext>
            </a:extLst>
          </p:cNvPr>
          <p:cNvSpPr>
            <a:spLocks noGrp="1" noChangeArrowheads="1"/>
          </p:cNvSpPr>
          <p:nvPr>
            <p:ph type="body" sz="half" idx="1"/>
          </p:nvPr>
        </p:nvSpPr>
        <p:spPr/>
        <p:txBody>
          <a:bodyPr/>
          <a:lstStyle/>
          <a:p>
            <a:r>
              <a:rPr lang="en-US" altLang="en-US" dirty="0"/>
              <a:t>Direct capabilities whose acquisition involves physical changes in the bearer – for example learning to swim, learning to do long division</a:t>
            </a:r>
          </a:p>
          <a:p>
            <a:r>
              <a:rPr lang="en-US" altLang="en-US" dirty="0"/>
              <a:t>Indirect capabilities where pre-existing dispositions begin to offer benefits because of physical changes in the surrounding environment – the shoreline case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8415A214-3E9D-4480-8FCE-B4A753AF8EE6}"/>
              </a:ext>
            </a:extLst>
          </p:cNvPr>
          <p:cNvSpPr>
            <a:spLocks noGrp="1" noChangeArrowheads="1"/>
          </p:cNvSpPr>
          <p:nvPr>
            <p:ph type="title"/>
          </p:nvPr>
        </p:nvSpPr>
        <p:spPr/>
        <p:txBody>
          <a:bodyPr/>
          <a:lstStyle/>
          <a:p>
            <a:r>
              <a:rPr lang="en-US" altLang="en-US" dirty="0"/>
              <a:t>Summary</a:t>
            </a:r>
          </a:p>
        </p:txBody>
      </p:sp>
      <p:sp>
        <p:nvSpPr>
          <p:cNvPr id="100355" name="Text Placeholder 2">
            <a:extLst>
              <a:ext uri="{FF2B5EF4-FFF2-40B4-BE49-F238E27FC236}">
                <a16:creationId xmlns:a16="http://schemas.microsoft.com/office/drawing/2014/main" id="{446A23E7-9B98-4031-BEFA-87290AD79C73}"/>
              </a:ext>
            </a:extLst>
          </p:cNvPr>
          <p:cNvSpPr>
            <a:spLocks noGrp="1" noChangeArrowheads="1"/>
          </p:cNvSpPr>
          <p:nvPr>
            <p:ph type="body" sz="half" idx="1"/>
          </p:nvPr>
        </p:nvSpPr>
        <p:spPr/>
        <p:txBody>
          <a:bodyPr/>
          <a:lstStyle/>
          <a:p>
            <a:r>
              <a:rPr lang="en-US" altLang="en-US" dirty="0"/>
              <a:t>Disposition = a tendency that an entity has because of the way it is structured physically</a:t>
            </a:r>
          </a:p>
          <a:p>
            <a:r>
              <a:rPr lang="en-US" altLang="en-US" dirty="0"/>
              <a:t>Capability = a disposition whose realization in the normal case brings benefits to an organism or group of organisms</a:t>
            </a:r>
          </a:p>
          <a:p>
            <a:r>
              <a:rPr lang="en-US" altLang="en-US" dirty="0"/>
              <a:t>Function = a capability that an entity has because it was designed or selected to have it</a:t>
            </a:r>
          </a:p>
          <a:p>
            <a:endParaRPr lang="en-US" altLang="en-US" dirty="0"/>
          </a:p>
          <a:p>
            <a:endParaRPr lang="en-US" altLang="en-US" dirty="0"/>
          </a:p>
          <a:p>
            <a:endParaRPr lang="en-US" altLang="en-US" dirty="0"/>
          </a:p>
          <a:p>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2C20-C51B-441D-8630-0B7C355C7DCB}"/>
              </a:ext>
            </a:extLst>
          </p:cNvPr>
          <p:cNvSpPr>
            <a:spLocks noGrp="1"/>
          </p:cNvSpPr>
          <p:nvPr>
            <p:ph type="title"/>
          </p:nvPr>
        </p:nvSpPr>
        <p:spPr/>
        <p:txBody>
          <a:bodyPr/>
          <a:lstStyle/>
          <a:p>
            <a:r>
              <a:rPr lang="en-US" dirty="0"/>
              <a:t>For Gene Ontology ‘function’ is something good </a:t>
            </a:r>
          </a:p>
        </p:txBody>
      </p:sp>
      <p:sp>
        <p:nvSpPr>
          <p:cNvPr id="3" name="Content Placeholder 2">
            <a:extLst>
              <a:ext uri="{FF2B5EF4-FFF2-40B4-BE49-F238E27FC236}">
                <a16:creationId xmlns:a16="http://schemas.microsoft.com/office/drawing/2014/main" id="{269FD283-5500-410F-BCB3-94C4116B575A}"/>
              </a:ext>
            </a:extLst>
          </p:cNvPr>
          <p:cNvSpPr>
            <a:spLocks noGrp="1"/>
          </p:cNvSpPr>
          <p:nvPr>
            <p:ph idx="1"/>
          </p:nvPr>
        </p:nvSpPr>
        <p:spPr>
          <a:xfrm>
            <a:off x="457200" y="1828800"/>
            <a:ext cx="8229600" cy="4525963"/>
          </a:xfrm>
        </p:spPr>
        <p:txBody>
          <a:bodyPr/>
          <a:lstStyle/>
          <a:p>
            <a:r>
              <a:rPr lang="en-US" dirty="0"/>
              <a:t>an oncogene </a:t>
            </a:r>
            <a:r>
              <a:rPr lang="en-US" b="1" dirty="0"/>
              <a:t>does not have a function </a:t>
            </a:r>
            <a:r>
              <a:rPr lang="en-US" dirty="0"/>
              <a:t>(to transform a normal cell into a tumor cell)</a:t>
            </a:r>
          </a:p>
          <a:p>
            <a:r>
              <a:rPr lang="en-US" dirty="0"/>
              <a:t>an oncogene is a result of a mutation</a:t>
            </a:r>
          </a:p>
          <a:p>
            <a:r>
              <a:rPr lang="en-US" dirty="0"/>
              <a:t>it is something on the bad side</a:t>
            </a:r>
          </a:p>
          <a:p>
            <a:endParaRPr lang="en-US" dirty="0"/>
          </a:p>
          <a:p>
            <a:pPr marL="0" indent="0">
              <a:buNone/>
            </a:pPr>
            <a:endParaRPr lang="en-US" i="1" dirty="0"/>
          </a:p>
        </p:txBody>
      </p:sp>
    </p:spTree>
    <p:extLst>
      <p:ext uri="{BB962C8B-B14F-4D97-AF65-F5344CB8AC3E}">
        <p14:creationId xmlns:p14="http://schemas.microsoft.com/office/powerpoint/2010/main" val="2907158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25A3EFFE-8FE6-466D-A443-684C63B58B06}"/>
              </a:ext>
            </a:extLst>
          </p:cNvPr>
          <p:cNvSpPr>
            <a:spLocks noGrp="1" noChangeArrowheads="1"/>
          </p:cNvSpPr>
          <p:nvPr>
            <p:ph type="title"/>
          </p:nvPr>
        </p:nvSpPr>
        <p:spPr/>
        <p:txBody>
          <a:bodyPr/>
          <a:lstStyle/>
          <a:p>
            <a:endParaRPr lang="en-US" altLang="en-US"/>
          </a:p>
        </p:txBody>
      </p:sp>
      <p:sp>
        <p:nvSpPr>
          <p:cNvPr id="101379" name="Text Placeholder 2">
            <a:extLst>
              <a:ext uri="{FF2B5EF4-FFF2-40B4-BE49-F238E27FC236}">
                <a16:creationId xmlns:a16="http://schemas.microsoft.com/office/drawing/2014/main" id="{185AC270-37CB-41D5-8E62-8824D83FC890}"/>
              </a:ext>
            </a:extLst>
          </p:cNvPr>
          <p:cNvSpPr>
            <a:spLocks noGrp="1" noChangeArrowheads="1"/>
          </p:cNvSpPr>
          <p:nvPr>
            <p:ph type="body" sz="half" idx="1"/>
          </p:nvPr>
        </p:nvSpPr>
        <p:spPr/>
        <p:txBody>
          <a:bodyPr/>
          <a:lstStyle/>
          <a:p>
            <a:pPr algn="ctr"/>
            <a:r>
              <a:rPr lang="en-US" altLang="en-US" sz="4000"/>
              <a:t>Function </a:t>
            </a:r>
          </a:p>
          <a:p>
            <a:pPr algn="ctr"/>
            <a:r>
              <a:rPr lang="en-US" altLang="en-US" sz="4000" i="1"/>
              <a:t>is_a</a:t>
            </a:r>
          </a:p>
          <a:p>
            <a:pPr algn="ctr"/>
            <a:r>
              <a:rPr lang="en-US" altLang="en-US" sz="4000"/>
              <a:t>Capability</a:t>
            </a:r>
          </a:p>
          <a:p>
            <a:pPr algn="ctr"/>
            <a:r>
              <a:rPr lang="en-US" altLang="en-US" sz="4000" i="1"/>
              <a:t>is_a</a:t>
            </a:r>
          </a:p>
          <a:p>
            <a:pPr algn="ctr"/>
            <a:r>
              <a:rPr lang="en-US" altLang="en-US" sz="4000"/>
              <a:t>Disposition</a:t>
            </a:r>
          </a:p>
          <a:p>
            <a:pPr algn="ctr"/>
            <a:endParaRPr lang="en-US" altLang="en-US" sz="40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5130-0A89-463F-B3DA-97A7D1F689E1}"/>
              </a:ext>
            </a:extLst>
          </p:cNvPr>
          <p:cNvSpPr>
            <a:spLocks noGrp="1"/>
          </p:cNvSpPr>
          <p:nvPr>
            <p:ph type="title"/>
          </p:nvPr>
        </p:nvSpPr>
        <p:spPr>
          <a:xfrm>
            <a:off x="457200" y="304800"/>
            <a:ext cx="8229600" cy="1143000"/>
          </a:xfrm>
          <a:solidFill>
            <a:srgbClr val="FF0000"/>
          </a:solidFill>
        </p:spPr>
        <p:txBody>
          <a:bodyPr/>
          <a:lstStyle/>
          <a:p>
            <a:r>
              <a:rPr lang="en-US" dirty="0"/>
              <a:t>Capability Definition 1.0</a:t>
            </a:r>
          </a:p>
        </p:txBody>
      </p:sp>
      <p:sp>
        <p:nvSpPr>
          <p:cNvPr id="3" name="Content Placeholder 2">
            <a:extLst>
              <a:ext uri="{FF2B5EF4-FFF2-40B4-BE49-F238E27FC236}">
                <a16:creationId xmlns:a16="http://schemas.microsoft.com/office/drawing/2014/main" id="{7EC8B3D5-1996-44E1-99AE-A68C68DF1F66}"/>
              </a:ext>
            </a:extLst>
          </p:cNvPr>
          <p:cNvSpPr>
            <a:spLocks noGrp="1"/>
          </p:cNvSpPr>
          <p:nvPr>
            <p:ph idx="1"/>
          </p:nvPr>
        </p:nvSpPr>
        <p:spPr>
          <a:xfrm>
            <a:off x="457200" y="1447800"/>
            <a:ext cx="8229600" cy="4525963"/>
          </a:xfrm>
        </p:spPr>
        <p:txBody>
          <a:bodyPr/>
          <a:lstStyle/>
          <a:p>
            <a:pPr marL="400050" lvl="1" indent="0">
              <a:buNone/>
            </a:pPr>
            <a:r>
              <a:rPr lang="en-US" sz="3200" dirty="0">
                <a:solidFill>
                  <a:schemeClr val="bg1">
                    <a:lumMod val="50000"/>
                  </a:schemeClr>
                </a:solidFill>
              </a:rPr>
              <a:t>capability =def. a disposition whose realization </a:t>
            </a:r>
            <a:r>
              <a:rPr lang="en-US" sz="3200" b="1" dirty="0">
                <a:solidFill>
                  <a:schemeClr val="bg1">
                    <a:lumMod val="50000"/>
                  </a:schemeClr>
                </a:solidFill>
              </a:rPr>
              <a:t>in the normal case </a:t>
            </a:r>
            <a:r>
              <a:rPr lang="en-US" sz="3200" dirty="0">
                <a:solidFill>
                  <a:schemeClr val="bg1">
                    <a:lumMod val="50000"/>
                  </a:schemeClr>
                </a:solidFill>
              </a:rPr>
              <a:t>brings benefits to an organism or group of organisms</a:t>
            </a:r>
          </a:p>
          <a:p>
            <a:pPr marL="400050" lvl="1" indent="0">
              <a:buNone/>
            </a:pPr>
            <a:endParaRPr lang="en-US" sz="600" dirty="0"/>
          </a:p>
          <a:p>
            <a:pPr marL="400050" lvl="1" indent="0">
              <a:buNone/>
            </a:pPr>
            <a:r>
              <a:rPr lang="en-US" sz="3200" dirty="0"/>
              <a:t>Consider: capability of a beach to afford sunbathing</a:t>
            </a:r>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16916807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5CC2F-235D-4172-A04D-D27886F0FB85}"/>
              </a:ext>
            </a:extLst>
          </p:cNvPr>
          <p:cNvSpPr>
            <a:spLocks noGrp="1"/>
          </p:cNvSpPr>
          <p:nvPr>
            <p:ph type="title"/>
          </p:nvPr>
        </p:nvSpPr>
        <p:spPr/>
        <p:txBody>
          <a:bodyPr/>
          <a:lstStyle/>
          <a:p>
            <a:r>
              <a:rPr lang="en-US" dirty="0"/>
              <a:t>Can ‘capability’ be added to BFO?</a:t>
            </a:r>
          </a:p>
        </p:txBody>
      </p:sp>
      <p:sp>
        <p:nvSpPr>
          <p:cNvPr id="3" name="Content Placeholder 2">
            <a:extLst>
              <a:ext uri="{FF2B5EF4-FFF2-40B4-BE49-F238E27FC236}">
                <a16:creationId xmlns:a16="http://schemas.microsoft.com/office/drawing/2014/main" id="{427735F8-941D-49CD-932C-DEC63CABF2FF}"/>
              </a:ext>
            </a:extLst>
          </p:cNvPr>
          <p:cNvSpPr>
            <a:spLocks noGrp="1"/>
          </p:cNvSpPr>
          <p:nvPr>
            <p:ph idx="1"/>
          </p:nvPr>
        </p:nvSpPr>
        <p:spPr>
          <a:xfrm>
            <a:off x="457200" y="2064773"/>
            <a:ext cx="8229600" cy="4525963"/>
          </a:xfrm>
        </p:spPr>
        <p:txBody>
          <a:bodyPr/>
          <a:lstStyle/>
          <a:p>
            <a:pPr marL="400050" lvl="1" indent="0">
              <a:buNone/>
            </a:pPr>
            <a:r>
              <a:rPr lang="en-US" sz="3200" dirty="0"/>
              <a:t>No. Because BFO is a realist ontology. It is designed to represent what really exists, independently of how it is viewed by, for example, organisms.</a:t>
            </a:r>
          </a:p>
          <a:p>
            <a:pPr marL="400050" lvl="1" indent="0">
              <a:buNone/>
            </a:pPr>
            <a:endParaRPr lang="en-US" sz="3200" dirty="0"/>
          </a:p>
          <a:p>
            <a:endParaRPr lang="en-US" dirty="0"/>
          </a:p>
        </p:txBody>
      </p:sp>
    </p:spTree>
    <p:extLst>
      <p:ext uri="{BB962C8B-B14F-4D97-AF65-F5344CB8AC3E}">
        <p14:creationId xmlns:p14="http://schemas.microsoft.com/office/powerpoint/2010/main" val="9699281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Text Placeholder 2">
            <a:extLst>
              <a:ext uri="{FF2B5EF4-FFF2-40B4-BE49-F238E27FC236}">
                <a16:creationId xmlns:a16="http://schemas.microsoft.com/office/drawing/2014/main" id="{185AC270-37CB-41D5-8E62-8824D83FC890}"/>
              </a:ext>
            </a:extLst>
          </p:cNvPr>
          <p:cNvSpPr>
            <a:spLocks noGrp="1" noChangeArrowheads="1"/>
          </p:cNvSpPr>
          <p:nvPr>
            <p:ph type="body" sz="half" idx="1"/>
          </p:nvPr>
        </p:nvSpPr>
        <p:spPr>
          <a:xfrm>
            <a:off x="457200" y="457200"/>
            <a:ext cx="8229600" cy="5668963"/>
          </a:xfrm>
        </p:spPr>
        <p:txBody>
          <a:bodyPr/>
          <a:lstStyle/>
          <a:p>
            <a:pPr algn="ctr"/>
            <a:r>
              <a:rPr lang="en-US" altLang="en-US" sz="2800" dirty="0"/>
              <a:t>Function </a:t>
            </a:r>
          </a:p>
          <a:p>
            <a:pPr algn="ctr"/>
            <a:r>
              <a:rPr lang="en-US" altLang="en-US" sz="2800" i="1" dirty="0"/>
              <a:t>is_a</a:t>
            </a:r>
          </a:p>
          <a:p>
            <a:pPr algn="ctr"/>
            <a:r>
              <a:rPr lang="en-US" altLang="en-US" sz="2800" dirty="0"/>
              <a:t>Capability</a:t>
            </a:r>
          </a:p>
          <a:p>
            <a:pPr algn="ctr"/>
            <a:r>
              <a:rPr lang="en-US" altLang="en-US" sz="2800" i="1" dirty="0"/>
              <a:t>is_a</a:t>
            </a:r>
          </a:p>
          <a:p>
            <a:pPr algn="ctr"/>
            <a:r>
              <a:rPr lang="en-US" altLang="en-US" sz="2800" dirty="0"/>
              <a:t>Disposition</a:t>
            </a:r>
          </a:p>
          <a:p>
            <a:pPr algn="ctr"/>
            <a:endParaRPr lang="en-US" altLang="en-US" sz="1400" dirty="0"/>
          </a:p>
          <a:p>
            <a:pPr marL="0" indent="7938"/>
            <a:r>
              <a:rPr lang="en-US" altLang="en-US" sz="2800" dirty="0"/>
              <a:t>Some dispositions are capabilities only because of the presence of organisms who view them as beneficial (dispositions of shorelines, beaches, …)</a:t>
            </a:r>
          </a:p>
          <a:p>
            <a:pPr marL="0" indent="7938"/>
            <a:endParaRPr lang="en-US" altLang="en-US" sz="600" dirty="0"/>
          </a:p>
          <a:p>
            <a:pPr marL="0" indent="7938"/>
            <a:r>
              <a:rPr lang="en-US" altLang="en-US" sz="2800" dirty="0"/>
              <a:t>All dispositions which are functions are functions independently of how any organisms view them</a:t>
            </a:r>
          </a:p>
          <a:p>
            <a:pPr algn="ctr"/>
            <a:endParaRPr lang="en-US" altLang="en-US" sz="4000" dirty="0"/>
          </a:p>
        </p:txBody>
      </p:sp>
    </p:spTree>
    <p:extLst>
      <p:ext uri="{BB962C8B-B14F-4D97-AF65-F5344CB8AC3E}">
        <p14:creationId xmlns:p14="http://schemas.microsoft.com/office/powerpoint/2010/main" val="16579767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Oval 1">
            <a:extLst>
              <a:ext uri="{FF2B5EF4-FFF2-40B4-BE49-F238E27FC236}">
                <a16:creationId xmlns:a16="http://schemas.microsoft.com/office/drawing/2014/main" id="{B2D9078B-3706-46B3-B555-6183F2381C7B}"/>
              </a:ext>
            </a:extLst>
          </p:cNvPr>
          <p:cNvSpPr>
            <a:spLocks noChangeArrowheads="1"/>
          </p:cNvSpPr>
          <p:nvPr/>
        </p:nvSpPr>
        <p:spPr bwMode="auto">
          <a:xfrm>
            <a:off x="838200" y="1524000"/>
            <a:ext cx="7467600" cy="5105400"/>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1683" name="Oval 3">
            <a:extLst>
              <a:ext uri="{FF2B5EF4-FFF2-40B4-BE49-F238E27FC236}">
                <a16:creationId xmlns:a16="http://schemas.microsoft.com/office/drawing/2014/main" id="{4D1FF150-4684-4EFA-83F7-0900F209B8AF}"/>
              </a:ext>
            </a:extLst>
          </p:cNvPr>
          <p:cNvSpPr>
            <a:spLocks noChangeArrowheads="1"/>
          </p:cNvSpPr>
          <p:nvPr/>
        </p:nvSpPr>
        <p:spPr bwMode="auto">
          <a:xfrm>
            <a:off x="990600" y="2871788"/>
            <a:ext cx="7162800" cy="2922587"/>
          </a:xfrm>
          <a:prstGeom prst="ellipse">
            <a:avLst/>
          </a:prstGeom>
          <a:solidFill>
            <a:srgbClr val="FFFF00"/>
          </a:solidFill>
          <a:ln w="952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1684" name="Title 1">
            <a:extLst>
              <a:ext uri="{FF2B5EF4-FFF2-40B4-BE49-F238E27FC236}">
                <a16:creationId xmlns:a16="http://schemas.microsoft.com/office/drawing/2014/main" id="{FC20EB2B-56E5-4B5D-AEDE-1DB1C5193019}"/>
              </a:ext>
            </a:extLst>
          </p:cNvPr>
          <p:cNvSpPr>
            <a:spLocks noGrp="1" noChangeArrowheads="1"/>
          </p:cNvSpPr>
          <p:nvPr>
            <p:ph type="title"/>
          </p:nvPr>
        </p:nvSpPr>
        <p:spPr/>
        <p:txBody>
          <a:bodyPr/>
          <a:lstStyle/>
          <a:p>
            <a:r>
              <a:rPr lang="en-US" altLang="en-US" dirty="0"/>
              <a:t>Then use etiology to define ‘function’</a:t>
            </a:r>
          </a:p>
        </p:txBody>
      </p:sp>
      <p:sp>
        <p:nvSpPr>
          <p:cNvPr id="71685" name="Slide Number Placeholder 3">
            <a:extLst>
              <a:ext uri="{FF2B5EF4-FFF2-40B4-BE49-F238E27FC236}">
                <a16:creationId xmlns:a16="http://schemas.microsoft.com/office/drawing/2014/main" id="{1628B035-EEE6-4F94-9F71-5515583BB6F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9B376DB-7079-4FFF-8E5F-A6A6C7A661EC}" type="slidenum">
              <a:rPr lang="en-US" altLang="en-US" sz="1400" smtClean="0"/>
              <a:pPr>
                <a:spcBef>
                  <a:spcPct val="0"/>
                </a:spcBef>
                <a:buFontTx/>
                <a:buNone/>
              </a:pPr>
              <a:t>84</a:t>
            </a:fld>
            <a:endParaRPr lang="en-US" altLang="en-US" sz="1400"/>
          </a:p>
        </p:txBody>
      </p:sp>
      <p:sp>
        <p:nvSpPr>
          <p:cNvPr id="71686" name="TextBox 2">
            <a:extLst>
              <a:ext uri="{FF2B5EF4-FFF2-40B4-BE49-F238E27FC236}">
                <a16:creationId xmlns:a16="http://schemas.microsoft.com/office/drawing/2014/main" id="{E59708D4-A986-45DD-9F1C-D139EDE8A743}"/>
              </a:ext>
            </a:extLst>
          </p:cNvPr>
          <p:cNvSpPr txBox="1">
            <a:spLocks noChangeArrowheads="1"/>
          </p:cNvSpPr>
          <p:nvPr/>
        </p:nvSpPr>
        <p:spPr bwMode="auto">
          <a:xfrm>
            <a:off x="3352800" y="5889337"/>
            <a:ext cx="4191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dirty="0"/>
              <a:t>Dispositions</a:t>
            </a:r>
          </a:p>
        </p:txBody>
      </p:sp>
      <p:sp>
        <p:nvSpPr>
          <p:cNvPr id="71687" name="Oval 4">
            <a:extLst>
              <a:ext uri="{FF2B5EF4-FFF2-40B4-BE49-F238E27FC236}">
                <a16:creationId xmlns:a16="http://schemas.microsoft.com/office/drawing/2014/main" id="{D3ADC8AD-7A68-4F99-975E-60CFA7421F2F}"/>
              </a:ext>
            </a:extLst>
          </p:cNvPr>
          <p:cNvSpPr>
            <a:spLocks noChangeArrowheads="1"/>
          </p:cNvSpPr>
          <p:nvPr/>
        </p:nvSpPr>
        <p:spPr bwMode="auto">
          <a:xfrm>
            <a:off x="2514600" y="3243263"/>
            <a:ext cx="4114800" cy="1487487"/>
          </a:xfrm>
          <a:prstGeom prst="ellipse">
            <a:avLst/>
          </a:prstGeom>
          <a:solidFill>
            <a:srgbClr val="FFC000"/>
          </a:solidFill>
          <a:ln w="952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1688" name="TextBox 6">
            <a:extLst>
              <a:ext uri="{FF2B5EF4-FFF2-40B4-BE49-F238E27FC236}">
                <a16:creationId xmlns:a16="http://schemas.microsoft.com/office/drawing/2014/main" id="{C9D6649E-ED35-4B41-A427-70F52F5229C2}"/>
              </a:ext>
            </a:extLst>
          </p:cNvPr>
          <p:cNvSpPr txBox="1">
            <a:spLocks noChangeArrowheads="1"/>
          </p:cNvSpPr>
          <p:nvPr/>
        </p:nvSpPr>
        <p:spPr bwMode="auto">
          <a:xfrm>
            <a:off x="3048000" y="3614738"/>
            <a:ext cx="3581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Functions = Capability + Reason for existing</a:t>
            </a:r>
          </a:p>
        </p:txBody>
      </p:sp>
      <p:sp>
        <p:nvSpPr>
          <p:cNvPr id="71689" name="TextBox 7">
            <a:extLst>
              <a:ext uri="{FF2B5EF4-FFF2-40B4-BE49-F238E27FC236}">
                <a16:creationId xmlns:a16="http://schemas.microsoft.com/office/drawing/2014/main" id="{8BAA1BE9-879A-4C8E-A674-AE4D8AD9AE22}"/>
              </a:ext>
            </a:extLst>
          </p:cNvPr>
          <p:cNvSpPr txBox="1">
            <a:spLocks noChangeArrowheads="1"/>
          </p:cNvSpPr>
          <p:nvPr/>
        </p:nvSpPr>
        <p:spPr bwMode="auto">
          <a:xfrm>
            <a:off x="1890713" y="4833938"/>
            <a:ext cx="58959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dirty="0"/>
              <a:t>Capabilities = Dispositions + Benefit from Normal Realizations</a:t>
            </a:r>
          </a:p>
        </p:txBody>
      </p:sp>
    </p:spTree>
    <p:extLst>
      <p:ext uri="{BB962C8B-B14F-4D97-AF65-F5344CB8AC3E}">
        <p14:creationId xmlns:p14="http://schemas.microsoft.com/office/powerpoint/2010/main" val="6989676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12478E01-8DBE-4A74-9485-03DDB7A51E0F}"/>
              </a:ext>
            </a:extLst>
          </p:cNvPr>
          <p:cNvSpPr>
            <a:spLocks noGrp="1" noChangeArrowheads="1"/>
          </p:cNvSpPr>
          <p:nvPr>
            <p:ph type="title"/>
          </p:nvPr>
        </p:nvSpPr>
        <p:spPr/>
        <p:txBody>
          <a:bodyPr/>
          <a:lstStyle/>
          <a:p>
            <a:r>
              <a:rPr lang="en-US" altLang="en-US"/>
              <a:t>Two kinds of capabilities</a:t>
            </a:r>
          </a:p>
        </p:txBody>
      </p:sp>
      <p:sp>
        <p:nvSpPr>
          <p:cNvPr id="79875" name="Text Placeholder 2">
            <a:extLst>
              <a:ext uri="{FF2B5EF4-FFF2-40B4-BE49-F238E27FC236}">
                <a16:creationId xmlns:a16="http://schemas.microsoft.com/office/drawing/2014/main" id="{F3D5D4A7-984F-42E8-92E1-3B0547C48776}"/>
              </a:ext>
            </a:extLst>
          </p:cNvPr>
          <p:cNvSpPr>
            <a:spLocks noGrp="1" noChangeArrowheads="1"/>
          </p:cNvSpPr>
          <p:nvPr>
            <p:ph type="body" sz="half" idx="1"/>
          </p:nvPr>
        </p:nvSpPr>
        <p:spPr/>
        <p:txBody>
          <a:bodyPr/>
          <a:lstStyle/>
          <a:p>
            <a:r>
              <a:rPr lang="en-US" altLang="en-US" dirty="0"/>
              <a:t>Direct capabilities whose acquisition involves physical changes in the bearer – for example learning to swim, learning to do long division</a:t>
            </a:r>
          </a:p>
          <a:p>
            <a:r>
              <a:rPr lang="en-US" altLang="en-US" dirty="0"/>
              <a:t>Indirect capabilities where pre-existing dispositions begin to offer benefits because humans in the surrounding environment begin to view (and use) their bearers in a certain way – beaches, shorelines …</a:t>
            </a:r>
          </a:p>
        </p:txBody>
      </p:sp>
    </p:spTree>
    <p:extLst>
      <p:ext uri="{BB962C8B-B14F-4D97-AF65-F5344CB8AC3E}">
        <p14:creationId xmlns:p14="http://schemas.microsoft.com/office/powerpoint/2010/main" val="16556025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A593EB59-0857-4C66-8E63-644FD077CFFC}"/>
              </a:ext>
            </a:extLst>
          </p:cNvPr>
          <p:cNvSpPr>
            <a:spLocks noGrp="1" noChangeArrowheads="1"/>
          </p:cNvSpPr>
          <p:nvPr>
            <p:ph type="title"/>
          </p:nvPr>
        </p:nvSpPr>
        <p:spPr>
          <a:xfrm>
            <a:off x="762000" y="152400"/>
            <a:ext cx="8382000" cy="1524000"/>
          </a:xfrm>
        </p:spPr>
        <p:txBody>
          <a:bodyPr/>
          <a:lstStyle/>
          <a:p>
            <a:pPr algn="l"/>
            <a:r>
              <a:rPr lang="en-US" altLang="en-US"/>
              <a:t>Found chop sticks</a:t>
            </a:r>
          </a:p>
        </p:txBody>
      </p:sp>
      <p:sp>
        <p:nvSpPr>
          <p:cNvPr id="80899" name="Text Placeholder 2">
            <a:extLst>
              <a:ext uri="{FF2B5EF4-FFF2-40B4-BE49-F238E27FC236}">
                <a16:creationId xmlns:a16="http://schemas.microsoft.com/office/drawing/2014/main" id="{8B6F05E0-03E4-4D7D-B356-A8AC99EAE96E}"/>
              </a:ext>
            </a:extLst>
          </p:cNvPr>
          <p:cNvSpPr>
            <a:spLocks noGrp="1" noChangeArrowheads="1"/>
          </p:cNvSpPr>
          <p:nvPr>
            <p:ph type="body" sz="half" idx="1"/>
          </p:nvPr>
        </p:nvSpPr>
        <p:spPr>
          <a:xfrm>
            <a:off x="444500" y="1701800"/>
            <a:ext cx="6477000" cy="4602163"/>
          </a:xfrm>
        </p:spPr>
        <p:txBody>
          <a:bodyPr/>
          <a:lstStyle/>
          <a:p>
            <a:r>
              <a:rPr lang="en-US" altLang="en-US" dirty="0"/>
              <a:t>	A pair of sticks found in the woods and used as chopsticks have indirect capabilities</a:t>
            </a:r>
          </a:p>
          <a:p>
            <a:endParaRPr lang="en-US" altLang="en-US" dirty="0"/>
          </a:p>
          <a:p>
            <a:r>
              <a:rPr lang="en-US" altLang="en-US" sz="3600" dirty="0"/>
              <a:t>	All functions are direct capabilities</a:t>
            </a:r>
          </a:p>
        </p:txBody>
      </p:sp>
      <p:pic>
        <p:nvPicPr>
          <p:cNvPr id="80901" name="Picture 2" descr="Image result for bamboo stick">
            <a:extLst>
              <a:ext uri="{FF2B5EF4-FFF2-40B4-BE49-F238E27FC236}">
                <a16:creationId xmlns:a16="http://schemas.microsoft.com/office/drawing/2014/main" id="{68947DC7-3DBA-4436-97F4-B0C7AEAF7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8444" t="5293"/>
          <a:stretch>
            <a:fillRect/>
          </a:stretch>
        </p:blipFill>
        <p:spPr bwMode="auto">
          <a:xfrm>
            <a:off x="6934200" y="-304800"/>
            <a:ext cx="2667000" cy="885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486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4E04-4F21-456C-976A-5CFBBAB2C102}"/>
              </a:ext>
            </a:extLst>
          </p:cNvPr>
          <p:cNvSpPr>
            <a:spLocks noGrp="1"/>
          </p:cNvSpPr>
          <p:nvPr>
            <p:ph type="title"/>
          </p:nvPr>
        </p:nvSpPr>
        <p:spPr/>
        <p:txBody>
          <a:bodyPr/>
          <a:lstStyle/>
          <a:p>
            <a:r>
              <a:rPr lang="en-US" sz="4000" dirty="0" err="1"/>
              <a:t>Boorse</a:t>
            </a:r>
            <a:r>
              <a:rPr lang="en-US" sz="4000" dirty="0"/>
              <a:t>: definition of disease (1977)</a:t>
            </a:r>
          </a:p>
        </p:txBody>
      </p:sp>
      <p:sp>
        <p:nvSpPr>
          <p:cNvPr id="3" name="Content Placeholder 2">
            <a:extLst>
              <a:ext uri="{FF2B5EF4-FFF2-40B4-BE49-F238E27FC236}">
                <a16:creationId xmlns:a16="http://schemas.microsoft.com/office/drawing/2014/main" id="{E64B89BE-6CAA-48F4-B65C-AC054A56530E}"/>
              </a:ext>
            </a:extLst>
          </p:cNvPr>
          <p:cNvSpPr>
            <a:spLocks noGrp="1"/>
          </p:cNvSpPr>
          <p:nvPr>
            <p:ph idx="1"/>
          </p:nvPr>
        </p:nvSpPr>
        <p:spPr/>
        <p:txBody>
          <a:bodyPr/>
          <a:lstStyle/>
          <a:p>
            <a:r>
              <a:rPr lang="en-US" dirty="0"/>
              <a:t>Disease =def. an internal state of an organism that depresses a functional ability below species-typical levels. </a:t>
            </a:r>
          </a:p>
          <a:p>
            <a:r>
              <a:rPr lang="en-US" dirty="0"/>
              <a:t>Health =def. statistical normality of function, i.e., the ability to perform all typical physiological functions with at least typical efficiency. </a:t>
            </a:r>
          </a:p>
          <a:p>
            <a:endParaRPr lang="en-US" dirty="0"/>
          </a:p>
          <a:p>
            <a:pPr marL="0" indent="0">
              <a:buNone/>
            </a:pPr>
            <a:r>
              <a:rPr lang="en-US" sz="1800" dirty="0"/>
              <a:t>“Health as a Theoretical Concept”, </a:t>
            </a:r>
            <a:r>
              <a:rPr lang="en-US" sz="1600" i="1" dirty="0"/>
              <a:t>Philosophy of Science </a:t>
            </a:r>
            <a:r>
              <a:rPr lang="en-US" sz="1600" dirty="0"/>
              <a:t>44 (4):542-573 (1977) </a:t>
            </a:r>
            <a:endParaRPr lang="en-US" sz="1800" dirty="0"/>
          </a:p>
        </p:txBody>
      </p:sp>
    </p:spTree>
    <p:extLst>
      <p:ext uri="{BB962C8B-B14F-4D97-AF65-F5344CB8AC3E}">
        <p14:creationId xmlns:p14="http://schemas.microsoft.com/office/powerpoint/2010/main" val="283630138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0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8500</TotalTime>
  <Words>2963</Words>
  <Application>Microsoft Office PowerPoint</Application>
  <PresentationFormat>On-screen Show (4:3)</PresentationFormat>
  <Paragraphs>392</Paragraphs>
  <Slides>86</Slides>
  <Notes>16</Notes>
  <HiddenSlides>4</HiddenSlides>
  <MMClips>0</MMClips>
  <ScaleCrop>false</ScaleCrop>
  <HeadingPairs>
    <vt:vector size="6" baseType="variant">
      <vt:variant>
        <vt:lpstr>Fonts Used</vt:lpstr>
      </vt:variant>
      <vt:variant>
        <vt:i4>3</vt:i4>
      </vt:variant>
      <vt:variant>
        <vt:lpstr>Theme</vt:lpstr>
      </vt:variant>
      <vt:variant>
        <vt:i4>8</vt:i4>
      </vt:variant>
      <vt:variant>
        <vt:lpstr>Slide Titles</vt:lpstr>
      </vt:variant>
      <vt:variant>
        <vt:i4>86</vt:i4>
      </vt:variant>
    </vt:vector>
  </HeadingPairs>
  <TitlesOfParts>
    <vt:vector size="97" baseType="lpstr">
      <vt:lpstr>Arial</vt:lpstr>
      <vt:lpstr>Calibri</vt:lpstr>
      <vt:lpstr>Times New Roman</vt:lpstr>
      <vt:lpstr>Default Design</vt:lpstr>
      <vt:lpstr>3_Default Design</vt:lpstr>
      <vt:lpstr>Office Theme</vt:lpstr>
      <vt:lpstr>10_Default Design</vt:lpstr>
      <vt:lpstr>14_Office Theme</vt:lpstr>
      <vt:lpstr>17_Office Theme</vt:lpstr>
      <vt:lpstr>6_Default Design</vt:lpstr>
      <vt:lpstr>23_Office Theme</vt:lpstr>
      <vt:lpstr>What is a capability?</vt:lpstr>
      <vt:lpstr>PowerPoint Presentation</vt:lpstr>
      <vt:lpstr>what happens without shared meanings of terms used in describing a project</vt:lpstr>
      <vt:lpstr>what happens without shared meanings of terms used in describing a project</vt:lpstr>
      <vt:lpstr>what happens with shared meanings</vt:lpstr>
      <vt:lpstr>PowerPoint Presentation</vt:lpstr>
      <vt:lpstr>What Gene Ontology is for</vt:lpstr>
      <vt:lpstr>For Gene Ontology ‘function’ is something good </vt:lpstr>
      <vt:lpstr>Boorse: definition of disease (1977)</vt:lpstr>
      <vt:lpstr>Function and capability</vt:lpstr>
      <vt:lpstr>Many more capabilities than functions</vt:lpstr>
      <vt:lpstr>GO: capable of</vt:lpstr>
      <vt:lpstr>PowerPoint Presentation</vt:lpstr>
      <vt:lpstr>what does ‘capability’ mean?</vt:lpstr>
      <vt:lpstr>what does ‘capability’ mean?</vt:lpstr>
      <vt:lpstr>Definitions</vt:lpstr>
      <vt:lpstr>The reality</vt:lpstr>
      <vt:lpstr>The goal</vt:lpstr>
      <vt:lpstr>Capability is something an entity has that endures through time</vt:lpstr>
      <vt:lpstr>Compare how ‘function’ is often confused with ‘functioning’</vt:lpstr>
      <vt:lpstr>Capabilities as Intangible Capital smarter-companies.com</vt:lpstr>
      <vt:lpstr>Compare the way ‘function’ is often confused with ‘functioning’</vt:lpstr>
      <vt:lpstr>Capabilities as Intangible Capital from http://smarter-companies.com</vt:lpstr>
      <vt:lpstr>How can we standardize the language of capabilities?</vt:lpstr>
      <vt:lpstr>International Standards Organization (ISO)   International Electrotechnical Commission (IEC)</vt:lpstr>
      <vt:lpstr>PowerPoint Presentation</vt:lpstr>
      <vt:lpstr>PowerPoint Presentation</vt:lpstr>
      <vt:lpstr> ISO/IEC 21838-1  Information technology — Ontologies — Top-level ontologies (TLO)</vt:lpstr>
      <vt:lpstr>International Standards Organization (ISO)</vt:lpstr>
      <vt:lpstr> ISO/IEC 21838-2 (DIS)  Information technology — Ontologies — Top-level ontologies (TLO) –  Basic Formal Ontology (BFO) </vt:lpstr>
      <vt:lpstr>PowerPoint Presentation</vt:lpstr>
      <vt:lpstr>BFO:Realizable Entities </vt:lpstr>
      <vt:lpstr>BFO: Realizables and their Realizations</vt:lpstr>
      <vt:lpstr>Realizables and their realizations</vt:lpstr>
      <vt:lpstr>BFO:Disposition</vt:lpstr>
      <vt:lpstr>Capability Definition 0.1</vt:lpstr>
      <vt:lpstr>Benefit (primitive)</vt:lpstr>
      <vt:lpstr>Capabilities are somehow good</vt:lpstr>
      <vt:lpstr>Capabilities: Human and Machine</vt:lpstr>
      <vt:lpstr>Capabilities: Organism and Machine</vt:lpstr>
      <vt:lpstr>Capabilities: 1. Organism</vt:lpstr>
      <vt:lpstr>Capabilities: 2. Machine</vt:lpstr>
      <vt:lpstr>Capability Definition 0.2</vt:lpstr>
      <vt:lpstr>Speculation</vt:lpstr>
      <vt:lpstr>Problem: your capabilities may not bring benefits</vt:lpstr>
      <vt:lpstr>your capabilities may bring benefits to pathogens</vt:lpstr>
      <vt:lpstr>Your capabilities may bring benefits to your enemy</vt:lpstr>
      <vt:lpstr>Capabilities can be realized abnormally also through over-realization</vt:lpstr>
      <vt:lpstr>Gradability</vt:lpstr>
      <vt:lpstr>Capability Definition 0.3</vt:lpstr>
      <vt:lpstr>But what about the Mafia?</vt:lpstr>
      <vt:lpstr>clusters of capabilities and disabilities</vt:lpstr>
      <vt:lpstr>what about sadomasochistic implements?</vt:lpstr>
      <vt:lpstr>Capability Definition 1.0</vt:lpstr>
      <vt:lpstr>Human Capability</vt:lpstr>
      <vt:lpstr>Machine Capability</vt:lpstr>
      <vt:lpstr>Capability Definition 1.0</vt:lpstr>
      <vt:lpstr>Capabilities</vt:lpstr>
      <vt:lpstr>Is this a problem?</vt:lpstr>
      <vt:lpstr>one consequence of this approach</vt:lpstr>
      <vt:lpstr>Capabilities</vt:lpstr>
      <vt:lpstr>Utility of this approach</vt:lpstr>
      <vt:lpstr>Capabilities Engineering</vt:lpstr>
      <vt:lpstr>One idea for a schematic definition of ‘engineered system’</vt:lpstr>
      <vt:lpstr>types of capabilities</vt:lpstr>
      <vt:lpstr>Specifically human capabilities</vt:lpstr>
      <vt:lpstr>Capabilities of groups of humans</vt:lpstr>
      <vt:lpstr>Capabilities of members of groups, subgroups</vt:lpstr>
      <vt:lpstr>Capabilities and functions</vt:lpstr>
      <vt:lpstr>PowerPoint Presentation</vt:lpstr>
      <vt:lpstr>Function (a capability that is designed or selected for)</vt:lpstr>
      <vt:lpstr>Artifacts have functions</vt:lpstr>
      <vt:lpstr>Artifacts have functions and other capabilities</vt:lpstr>
      <vt:lpstr>What kinds of entities can have functions?</vt:lpstr>
      <vt:lpstr>What kinds of entities can have capabilities</vt:lpstr>
      <vt:lpstr>Capabilities</vt:lpstr>
      <vt:lpstr>PowerPoint Presentation</vt:lpstr>
      <vt:lpstr>Two kinds of capabilities</vt:lpstr>
      <vt:lpstr>Summary</vt:lpstr>
      <vt:lpstr>PowerPoint Presentation</vt:lpstr>
      <vt:lpstr>Capability Definition 1.0</vt:lpstr>
      <vt:lpstr>Can ‘capability’ be added to BFO?</vt:lpstr>
      <vt:lpstr>PowerPoint Presentation</vt:lpstr>
      <vt:lpstr>Then use etiology to define ‘function’</vt:lpstr>
      <vt:lpstr>Two kinds of capabilities</vt:lpstr>
      <vt:lpstr>Found chop sticks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Smith</dc:creator>
  <cp:lastModifiedBy>Barry Smith</cp:lastModifiedBy>
  <cp:revision>222</cp:revision>
  <cp:lastPrinted>1601-01-01T00:00:00Z</cp:lastPrinted>
  <dcterms:created xsi:type="dcterms:W3CDTF">1601-01-01T00:00:00Z</dcterms:created>
  <dcterms:modified xsi:type="dcterms:W3CDTF">2018-04-21T17:56:39Z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