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82074"/>
  </p:normalViewPr>
  <p:slideViewPr>
    <p:cSldViewPr snapToGrid="0" snapToObjects="1">
      <p:cViewPr varScale="1">
        <p:scale>
          <a:sx n="89" d="100"/>
          <a:sy n="89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49D7-74F3-BB49-8221-D50EED2D4E7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93CD-AFF0-B54C-9F82-453784A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Generically 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Dependent Continuant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93CD-AFF0-B54C-9F82-453784AEBD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DEDF-7F34-2841-B6B9-74C7C5DD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B8C87-785A-834E-B660-8EA2AB63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F1A-6F03-104E-A181-17CC72A0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23E0-ACE9-5345-BFCD-37E449D1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ED2E-4935-154A-B3CE-D4116214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0F6C-C422-E04B-9901-9638E0B2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B1201-16F9-1C4F-9BBE-AF8E8DBA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9873-4C6D-6F47-A8AF-C10A9D4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961D-6C05-874F-ACA5-D3D0509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8C11-EFE3-6B48-A02B-84754993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759A-5CAA-2B48-A6A6-F61E7DB6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A36B-F4E3-0E4E-9D88-3E2313FE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A3F-4CCD-DE46-ACAD-EE616ADC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8534-D407-E64E-B39A-0D8924F6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E392-1B77-E549-844A-4C23CCA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CBFA-D533-B84A-999F-3E15E2AE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3D0F-7435-C64F-AC77-4DE7DA13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2395-BE9D-904D-9713-3079E0C4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FEB9-CEDB-BF46-A18D-84D24584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C11B-5525-634E-8981-F2F1771B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476-DF8D-6F47-A610-90F4932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E8D2-9765-CE4C-97C3-B33B2784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103F-B9D4-2044-BFDB-EF64556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F381-3984-BD4B-8B25-FF8E4B73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6F86-6FC0-574B-9DE2-77D8031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4FFA-17D6-E442-A747-EBB529EA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2954-DC00-1242-8F46-4368AA3E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F4B0-9D83-E248-A91B-F2E7C0C3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D5BD-AD87-1F41-B58A-517CDBC3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049C-EF9D-D647-813E-29C75417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5563-53BB-6345-BE7C-8E67F629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57C-4AF7-4643-8B09-8083C4AD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931D9-4895-A449-9D21-19E55C7D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3D9C-DC1D-A242-B187-0E1DACC9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4E96-DA18-2F4C-854C-5F232480B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F2616-790F-D74D-94FD-DF2C71D6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8F7F3-F109-1742-9B08-82989B2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432AF-47D4-364E-AFFE-B7077BE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2575-F040-2147-818D-E95134D7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A08-1323-DF48-9373-37F251E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6AFE-8410-A64B-88D3-75450280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7D17D-032F-DA47-9D0B-D76FA82B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BC7B-7F9F-3245-8667-EFBDE78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6287-7F43-E242-9F1F-E42102FC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88CDB-7307-944C-B0FA-551EEF89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3AB0-86BE-4C42-8245-8A63DEA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986-0EED-F14D-895E-D2A55321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4190-871C-D840-8177-F3E36497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E29E8-02EB-5347-9478-7DA42EE32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B3A8-946F-4F48-98D1-C4C0A936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1EF95-7544-CE4D-8E1C-DA08C23F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A098-312C-5145-94BC-678DE99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B865-B9C9-994B-ACB7-CFA396B7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A555D-9B76-A949-92E5-F62AC1B2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EC2A-8C00-804A-91BF-6CF58336D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0974-1F5B-7646-A14D-44E9661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09BA-5E09-7843-9074-DAA39CBC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B860-5EAB-1849-96CE-3215649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B41E-EF10-B147-8437-F8939CB8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1138-D50B-344D-8C65-EA9903C7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928E-C710-D64D-97AC-FFECF244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283B-3660-3443-8E8A-92ECB4773BF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9ABA-F777-4142-95C8-F6EC3120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81E5-754E-E447-B053-03E601B6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AC4F-E367-CD42-9EE4-46A36CD3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4BA24-C870-AC4A-AF52-7F23F335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682"/>
            <a:ext cx="12192000" cy="5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FAADD-C586-DD4C-AF00-15B14EA5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2" y="0"/>
            <a:ext cx="1095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4D957-4CB4-6B4E-A7B5-4C79304E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0"/>
            <a:ext cx="993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BB6B2-FC37-994E-B709-7FD34787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3" y="0"/>
            <a:ext cx="11625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17FD1-8F3C-4F4A-813A-1551353B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31" y="0"/>
            <a:ext cx="762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N.o.</dc:creator>
  <cp:lastModifiedBy>N.o.</cp:lastModifiedBy>
  <cp:revision>3</cp:revision>
  <dcterms:created xsi:type="dcterms:W3CDTF">2019-09-15T14:48:51Z</dcterms:created>
  <dcterms:modified xsi:type="dcterms:W3CDTF">2019-09-15T15:04:33Z</dcterms:modified>
</cp:coreProperties>
</file>