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090"/>
  </p:normalViewPr>
  <p:slideViewPr>
    <p:cSldViewPr snapToGrid="0" snapToObjects="1">
      <p:cViewPr varScale="1">
        <p:scale>
          <a:sx n="104" d="100"/>
          <a:sy n="104" d="100"/>
        </p:scale>
        <p:origin x="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849D7-74F3-BB49-8221-D50EED2D4E7B}" type="datetimeFigureOut">
              <a:rPr lang="en-US" smtClean="0"/>
              <a:t>9/15/19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593CD-AFF0-B54C-9F82-453784AEB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83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593CD-AFF0-B54C-9F82-453784AEBD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83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abridged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593CD-AFF0-B54C-9F82-453784AEBD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57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Independent Continuant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593CD-AFF0-B54C-9F82-453784AEBD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97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Generically Dependent Continuant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593CD-AFF0-B54C-9F82-453784AEBD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09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Occurrent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593CD-AFF0-B54C-9F82-453784AEBD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17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Specifically Dependent Continuant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593CD-AFF0-B54C-9F82-453784AEBD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0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DDEDF-7F34-2841-B6B9-74C7C5DD3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B8C87-785A-834E-B660-8EA2AB634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7DF1A-6F03-104E-A181-17CC72A06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283B-3660-3443-8E8A-92ECB4773BFE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023E0-ACE9-5345-BFCD-37E449D1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1ED2E-4935-154A-B3CE-D4116214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AC4F-E367-CD42-9EE4-46A36CD3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80F6C-C422-E04B-9901-9638E0B2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B1201-16F9-1C4F-9BBE-AF8E8DBAF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39873-4C6D-6F47-A8AF-C10A9D49E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283B-3660-3443-8E8A-92ECB4773BFE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8961D-6C05-874F-ACA5-D3D05095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A8C11-EFE3-6B48-A02B-84754993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AC4F-E367-CD42-9EE4-46A36CD3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8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43759A-5CAA-2B48-A6A6-F61E7DB6D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0A36B-F4E3-0E4E-9D88-3E2313FE5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2BA3F-4CCD-DE46-ACAD-EE616ADC8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283B-3660-3443-8E8A-92ECB4773BFE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E8534-D407-E64E-B39A-0D8924F6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9E392-1B77-E549-844A-4C23CCA9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AC4F-E367-CD42-9EE4-46A36CD3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7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ACBFA-D533-B84A-999F-3E15E2AE6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3D0F-7435-C64F-AC77-4DE7DA13F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62395-BE9D-904D-9713-3079E0C41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283B-3660-3443-8E8A-92ECB4773BFE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1FEB9-CEDB-BF46-A18D-84D245846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BC11B-5525-634E-8981-F2F1771BD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AC4F-E367-CD42-9EE4-46A36CD3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5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F476-DF8D-6F47-A610-90F493242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FE8D2-9765-CE4C-97C3-B33B27841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6103F-B9D4-2044-BFDB-EF645569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283B-3660-3443-8E8A-92ECB4773BFE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FF381-3984-BD4B-8B25-FF8E4B739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F6F86-6FC0-574B-9DE2-77D80311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AC4F-E367-CD42-9EE4-46A36CD3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9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D4FFA-17D6-E442-A747-EBB529EA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72954-DC00-1242-8F46-4368AA3E5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AF4B0-9D83-E248-A91B-F2E7C0C33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BD5BD-AD87-1F41-B58A-517CDBC3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283B-3660-3443-8E8A-92ECB4773BFE}" type="datetimeFigureOut">
              <a:rPr lang="en-US" smtClean="0"/>
              <a:t>9/15/19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C049C-EF9D-D647-813E-29C75417C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F5563-53BB-6345-BE7C-8E67F629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AC4F-E367-CD42-9EE4-46A36CD3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7257C-4AF7-4643-8B09-8083C4AD7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931D9-4895-A449-9D21-19E55C7D9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3D9C-DC1D-A242-B187-0E1DACC98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4F4E96-DA18-2F4C-854C-5F232480B8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F2616-790F-D74D-94FD-DF2C71D67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8F7F3-F109-1742-9B08-82989B28F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283B-3660-3443-8E8A-92ECB4773BFE}" type="datetimeFigureOut">
              <a:rPr lang="en-US" smtClean="0"/>
              <a:t>9/15/19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1432AF-47D4-364E-AFFE-B7077BE4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82575-F040-2147-818D-E95134D7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AC4F-E367-CD42-9EE4-46A36CD3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1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A08-1323-DF48-9373-37F251EE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A6AFE-8410-A64B-88D3-75450280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283B-3660-3443-8E8A-92ECB4773BFE}" type="datetimeFigureOut">
              <a:rPr lang="en-US" smtClean="0"/>
              <a:t>9/15/19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7D17D-032F-DA47-9D0B-D76FA82B9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2BC7B-7F9F-3245-8667-EFBDE789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AC4F-E367-CD42-9EE4-46A36CD3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0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86287-7F43-E242-9F1F-E42102FC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283B-3660-3443-8E8A-92ECB4773BFE}" type="datetimeFigureOut">
              <a:rPr lang="en-US" smtClean="0"/>
              <a:t>9/15/19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488CDB-7307-944C-B0FA-551EEF89C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73AB0-86BE-4C42-8245-8A63DEA6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AC4F-E367-CD42-9EE4-46A36CD3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0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8C986-0EED-F14D-895E-D2A553215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14190-871C-D840-8177-F3E36497F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E29E8-02EB-5347-9478-7DA42EE32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8B3A8-946F-4F48-98D1-C4C0A9365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283B-3660-3443-8E8A-92ECB4773BFE}" type="datetimeFigureOut">
              <a:rPr lang="en-US" smtClean="0"/>
              <a:t>9/15/19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1EF95-7544-CE4D-8E1C-DA08C23F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9A098-312C-5145-94BC-678DE993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AC4F-E367-CD42-9EE4-46A36CD3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2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B865-B9C9-994B-ACB7-CFA396B71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A555D-9B76-A949-92E5-F62AC1B2C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5EC2A-8C00-804A-91BF-6CF58336D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10974-1F5B-7646-A14D-44E9661C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283B-3660-3443-8E8A-92ECB4773BFE}" type="datetimeFigureOut">
              <a:rPr lang="en-US" smtClean="0"/>
              <a:t>9/15/19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A09BA-5E09-7843-9074-DAA39CBC1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9B860-5EAB-1849-96CE-3215649B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AC4F-E367-CD42-9EE4-46A36CD3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8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FB41E-EF10-B147-8437-F8939CB88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A1138-D50B-344D-8C65-EA9903C7D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2928E-C710-D64D-97AC-FFECF244B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2283B-3660-3443-8E8A-92ECB4773BFE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19ABA-F777-4142-95C8-F6EC3120B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581E5-754E-E447-B053-03E601B67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9AC4F-E367-CD42-9EE4-46A36CD3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8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34BA24-C870-AC4A-AF52-7F23F335D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9682"/>
            <a:ext cx="12192000" cy="507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9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5342A6-F5D3-C548-AA9E-ACD4A2F1B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6403"/>
            <a:ext cx="12192000" cy="584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1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0FAADD-C586-DD4C-AF00-15B14EA53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62" y="0"/>
            <a:ext cx="10954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8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54D957-4CB4-6B4E-A7B5-4C79304E4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60" y="0"/>
            <a:ext cx="99364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7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7BB6B2-FC37-994E-B709-7FD347878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03" y="0"/>
            <a:ext cx="116255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7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117FD1-8F3C-4F4A-813A-1551353B6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031" y="0"/>
            <a:ext cx="7627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08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</Words>
  <Application>Microsoft Macintosh PowerPoint</Application>
  <PresentationFormat>Widescreen</PresentationFormat>
  <Paragraphs>12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N.o.</dc:creator>
  <cp:lastModifiedBy>N.o.</cp:lastModifiedBy>
  <cp:revision>2</cp:revision>
  <dcterms:created xsi:type="dcterms:W3CDTF">2019-09-15T14:48:51Z</dcterms:created>
  <dcterms:modified xsi:type="dcterms:W3CDTF">2019-09-15T14:51:20Z</dcterms:modified>
</cp:coreProperties>
</file>