
<file path=[Content_Types].xml><?xml version="1.0" encoding="utf-8"?>
<Types xmlns="http://schemas.openxmlformats.org/package/2006/content-types">
  <Default Extension="bin" ContentType="application/vnd.ms-office.activeX"/>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ctiveX/activeX1.xml" ContentType="application/vnd.ms-office.activeX+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 id="2147483651" r:id="rId2"/>
    <p:sldMasterId id="2147483663" r:id="rId3"/>
    <p:sldMasterId id="2147483664" r:id="rId4"/>
    <p:sldMasterId id="2147483667" r:id="rId5"/>
    <p:sldMasterId id="2147483669" r:id="rId6"/>
    <p:sldMasterId id="2147483673" r:id="rId7"/>
  </p:sldMasterIdLst>
  <p:notesMasterIdLst>
    <p:notesMasterId r:id="rId39"/>
  </p:notesMasterIdLst>
  <p:sldIdLst>
    <p:sldId id="258" r:id="rId8"/>
    <p:sldId id="259" r:id="rId9"/>
    <p:sldId id="256" r:id="rId10"/>
    <p:sldId id="279" r:id="rId11"/>
    <p:sldId id="278" r:id="rId12"/>
    <p:sldId id="280" r:id="rId13"/>
    <p:sldId id="257" r:id="rId14"/>
    <p:sldId id="260" r:id="rId15"/>
    <p:sldId id="261" r:id="rId16"/>
    <p:sldId id="266" r:id="rId17"/>
    <p:sldId id="277" r:id="rId18"/>
    <p:sldId id="265" r:id="rId19"/>
    <p:sldId id="287" r:id="rId20"/>
    <p:sldId id="281" r:id="rId21"/>
    <p:sldId id="271" r:id="rId22"/>
    <p:sldId id="270" r:id="rId23"/>
    <p:sldId id="295" r:id="rId24"/>
    <p:sldId id="290" r:id="rId25"/>
    <p:sldId id="273" r:id="rId26"/>
    <p:sldId id="289" r:id="rId27"/>
    <p:sldId id="296" r:id="rId28"/>
    <p:sldId id="283" r:id="rId29"/>
    <p:sldId id="288" r:id="rId30"/>
    <p:sldId id="284" r:id="rId31"/>
    <p:sldId id="294" r:id="rId32"/>
    <p:sldId id="292" r:id="rId33"/>
    <p:sldId id="274" r:id="rId34"/>
    <p:sldId id="275" r:id="rId35"/>
    <p:sldId id="276" r:id="rId36"/>
    <p:sldId id="291" r:id="rId37"/>
    <p:sldId id="293" r:id="rId3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872" autoAdjust="0"/>
  </p:normalViewPr>
  <p:slideViewPr>
    <p:cSldViewPr>
      <p:cViewPr varScale="1">
        <p:scale>
          <a:sx n="108" d="100"/>
          <a:sy n="108" d="100"/>
        </p:scale>
        <p:origin x="1760" y="1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2832"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E253D28-3CD8-8542-9BF0-1E505657509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267" name="Rectangle 3">
            <a:extLst>
              <a:ext uri="{FF2B5EF4-FFF2-40B4-BE49-F238E27FC236}">
                <a16:creationId xmlns:a16="http://schemas.microsoft.com/office/drawing/2014/main" id="{00CD58A1-4821-C045-BDA0-D0FAE88E1D7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a:extLst>
              <a:ext uri="{FF2B5EF4-FFF2-40B4-BE49-F238E27FC236}">
                <a16:creationId xmlns:a16="http://schemas.microsoft.com/office/drawing/2014/main" id="{B0A70336-9323-A447-9A41-578F0D9E186A}"/>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30E050E9-E070-D347-9B21-439A95D198C4}"/>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a:extLst>
              <a:ext uri="{FF2B5EF4-FFF2-40B4-BE49-F238E27FC236}">
                <a16:creationId xmlns:a16="http://schemas.microsoft.com/office/drawing/2014/main" id="{20CB6F31-CBCC-1E44-91E9-329B4821A84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271" name="Rectangle 7">
            <a:extLst>
              <a:ext uri="{FF2B5EF4-FFF2-40B4-BE49-F238E27FC236}">
                <a16:creationId xmlns:a16="http://schemas.microsoft.com/office/drawing/2014/main" id="{3571B4D4-D1FD-3840-A8E0-964D83BD519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5D28766-2C3E-5946-9E4C-D542C892180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179DA776-2E78-3541-B0FE-AEA0CB39B4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240D80F-C39B-F443-9B2D-90F92CCFD773}" type="slidenum">
              <a:rPr lang="en-US" altLang="en-US" sz="1200"/>
              <a:pPr eaLnBrk="1" hangingPunct="1"/>
              <a:t>1</a:t>
            </a:fld>
            <a:endParaRPr lang="en-US" altLang="en-US" sz="1200"/>
          </a:p>
        </p:txBody>
      </p:sp>
      <p:sp>
        <p:nvSpPr>
          <p:cNvPr id="44035" name="Rectangle 2">
            <a:extLst>
              <a:ext uri="{FF2B5EF4-FFF2-40B4-BE49-F238E27FC236}">
                <a16:creationId xmlns:a16="http://schemas.microsoft.com/office/drawing/2014/main" id="{C622EFEF-4800-E34F-8926-FAE9F9AE7454}"/>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C49E461C-6E3F-FD40-827A-EB138B67B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78874C8-8FEA-484E-A5CD-B36C78A637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1BECEC-14F4-7244-89B2-88AC4590EED9}" type="slidenum">
              <a:rPr lang="en-US" altLang="en-US" sz="1200"/>
              <a:pPr eaLnBrk="1" hangingPunct="1"/>
              <a:t>10</a:t>
            </a:fld>
            <a:endParaRPr lang="en-US" altLang="en-US" sz="1200"/>
          </a:p>
        </p:txBody>
      </p:sp>
      <p:sp>
        <p:nvSpPr>
          <p:cNvPr id="53251" name="Rectangle 2">
            <a:extLst>
              <a:ext uri="{FF2B5EF4-FFF2-40B4-BE49-F238E27FC236}">
                <a16:creationId xmlns:a16="http://schemas.microsoft.com/office/drawing/2014/main" id="{25675989-41B7-204E-970E-0B0F401F9317}"/>
              </a:ext>
            </a:extLst>
          </p:cNvPr>
          <p:cNvSpPr>
            <a:spLocks noChangeArrowheads="1" noTextEdit="1"/>
          </p:cNvSpPr>
          <p:nvPr>
            <p:ph type="sldImg"/>
          </p:nvPr>
        </p:nvSpPr>
        <p:spPr>
          <a:ln/>
        </p:spPr>
      </p:sp>
      <p:sp>
        <p:nvSpPr>
          <p:cNvPr id="53252" name="Rectangle 3">
            <a:extLst>
              <a:ext uri="{FF2B5EF4-FFF2-40B4-BE49-F238E27FC236}">
                <a16:creationId xmlns:a16="http://schemas.microsoft.com/office/drawing/2014/main" id="{06740A79-43E3-1848-9531-4A1C8D73D1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42D52D28-C21A-5142-A9EF-3E3A0CF85A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0A70288-D981-2948-87DF-91876D7336FC}" type="slidenum">
              <a:rPr lang="en-US" altLang="en-US" sz="1200"/>
              <a:pPr eaLnBrk="1" hangingPunct="1"/>
              <a:t>11</a:t>
            </a:fld>
            <a:endParaRPr lang="en-US" altLang="en-US" sz="1200"/>
          </a:p>
        </p:txBody>
      </p:sp>
      <p:sp>
        <p:nvSpPr>
          <p:cNvPr id="54275" name="Rectangle 2">
            <a:extLst>
              <a:ext uri="{FF2B5EF4-FFF2-40B4-BE49-F238E27FC236}">
                <a16:creationId xmlns:a16="http://schemas.microsoft.com/office/drawing/2014/main" id="{71F28720-8CBC-AB49-9878-D69C603EBE2F}"/>
              </a:ext>
            </a:extLst>
          </p:cNvPr>
          <p:cNvSpPr>
            <a:spLocks noChangeArrowheads="1" noTextEdit="1"/>
          </p:cNvSpPr>
          <p:nvPr>
            <p:ph type="sldImg"/>
          </p:nvPr>
        </p:nvSpPr>
        <p:spPr>
          <a:ln/>
        </p:spPr>
      </p:sp>
      <p:sp>
        <p:nvSpPr>
          <p:cNvPr id="54276" name="Rectangle 3">
            <a:extLst>
              <a:ext uri="{FF2B5EF4-FFF2-40B4-BE49-F238E27FC236}">
                <a16:creationId xmlns:a16="http://schemas.microsoft.com/office/drawing/2014/main" id="{9DF68958-FCB9-CB4A-8223-54175C1FE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146FC4F-8091-2445-9210-D612E5763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490E261-0E82-994F-B57D-4486F2CBE17C}" type="slidenum">
              <a:rPr lang="en-US" altLang="en-US" sz="1200"/>
              <a:pPr eaLnBrk="1" hangingPunct="1"/>
              <a:t>12</a:t>
            </a:fld>
            <a:endParaRPr lang="en-US" altLang="en-US" sz="1200"/>
          </a:p>
        </p:txBody>
      </p:sp>
      <p:sp>
        <p:nvSpPr>
          <p:cNvPr id="55299" name="Rectangle 2">
            <a:extLst>
              <a:ext uri="{FF2B5EF4-FFF2-40B4-BE49-F238E27FC236}">
                <a16:creationId xmlns:a16="http://schemas.microsoft.com/office/drawing/2014/main" id="{2312826F-2DC5-AD48-A69C-097FB249E9CB}"/>
              </a:ext>
            </a:extLst>
          </p:cNvPr>
          <p:cNvSpPr>
            <a:spLocks noChangeArrowheads="1" noTextEdit="1"/>
          </p:cNvSpPr>
          <p:nvPr>
            <p:ph type="sldImg"/>
          </p:nvPr>
        </p:nvSpPr>
        <p:spPr>
          <a:ln/>
        </p:spPr>
      </p:sp>
      <p:sp>
        <p:nvSpPr>
          <p:cNvPr id="55300" name="Rectangle 3">
            <a:extLst>
              <a:ext uri="{FF2B5EF4-FFF2-40B4-BE49-F238E27FC236}">
                <a16:creationId xmlns:a16="http://schemas.microsoft.com/office/drawing/2014/main" id="{F80DEA3D-2666-AB4A-8C66-5006FB65AE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F2FD3B7-00C8-2A40-B068-7B7FE1FC88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EAEE1FF-C4AB-1B49-AA8C-E9B835E20C9B}" type="slidenum">
              <a:rPr lang="en-US" altLang="en-US" sz="1200"/>
              <a:pPr eaLnBrk="1" hangingPunct="1"/>
              <a:t>13</a:t>
            </a:fld>
            <a:endParaRPr lang="en-US" altLang="en-US" sz="1200"/>
          </a:p>
        </p:txBody>
      </p:sp>
      <p:sp>
        <p:nvSpPr>
          <p:cNvPr id="56323" name="Rectangle 2">
            <a:extLst>
              <a:ext uri="{FF2B5EF4-FFF2-40B4-BE49-F238E27FC236}">
                <a16:creationId xmlns:a16="http://schemas.microsoft.com/office/drawing/2014/main" id="{F7AAEC45-599C-724E-8CB6-C04D35973FDF}"/>
              </a:ext>
            </a:extLst>
          </p:cNvPr>
          <p:cNvSpPr>
            <a:spLocks noChangeArrowheads="1" noTextEdit="1"/>
          </p:cNvSpPr>
          <p:nvPr>
            <p:ph type="sldImg"/>
          </p:nvPr>
        </p:nvSpPr>
        <p:spPr>
          <a:ln/>
        </p:spPr>
      </p:sp>
      <p:sp>
        <p:nvSpPr>
          <p:cNvPr id="56324" name="Rectangle 3">
            <a:extLst>
              <a:ext uri="{FF2B5EF4-FFF2-40B4-BE49-F238E27FC236}">
                <a16:creationId xmlns:a16="http://schemas.microsoft.com/office/drawing/2014/main" id="{878D38B5-7659-064E-AFB7-F14E4A83FD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5FC02BD-FF05-2646-B0E7-71CCE6357F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24F22E-D0F3-0A45-A93D-ABD2F711F914}" type="slidenum">
              <a:rPr lang="en-US" altLang="en-US" sz="1200"/>
              <a:pPr eaLnBrk="1" hangingPunct="1"/>
              <a:t>14</a:t>
            </a:fld>
            <a:endParaRPr lang="en-US" altLang="en-US" sz="1200"/>
          </a:p>
        </p:txBody>
      </p:sp>
      <p:sp>
        <p:nvSpPr>
          <p:cNvPr id="57347" name="Rectangle 2">
            <a:extLst>
              <a:ext uri="{FF2B5EF4-FFF2-40B4-BE49-F238E27FC236}">
                <a16:creationId xmlns:a16="http://schemas.microsoft.com/office/drawing/2014/main" id="{B1310D54-348A-B448-9511-12FBBDDB6726}"/>
              </a:ext>
            </a:extLst>
          </p:cNvPr>
          <p:cNvSpPr>
            <a:spLocks noChangeArrowheads="1" noTextEdit="1"/>
          </p:cNvSpPr>
          <p:nvPr>
            <p:ph type="sldImg"/>
          </p:nvPr>
        </p:nvSpPr>
        <p:spPr>
          <a:ln/>
        </p:spPr>
      </p:sp>
      <p:sp>
        <p:nvSpPr>
          <p:cNvPr id="57348" name="Rectangle 3">
            <a:extLst>
              <a:ext uri="{FF2B5EF4-FFF2-40B4-BE49-F238E27FC236}">
                <a16:creationId xmlns:a16="http://schemas.microsoft.com/office/drawing/2014/main" id="{0149DEA7-16EC-0342-BE64-BC441CDBE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402EB42-8E5F-7642-BF41-F11B96A0B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500941-85B5-6944-BE6F-1118C350290B}" type="slidenum">
              <a:rPr lang="en-US" altLang="en-US" sz="1200"/>
              <a:pPr eaLnBrk="1" hangingPunct="1"/>
              <a:t>15</a:t>
            </a:fld>
            <a:endParaRPr lang="en-US" altLang="en-US" sz="1200"/>
          </a:p>
        </p:txBody>
      </p:sp>
      <p:sp>
        <p:nvSpPr>
          <p:cNvPr id="58371" name="Rectangle 2">
            <a:extLst>
              <a:ext uri="{FF2B5EF4-FFF2-40B4-BE49-F238E27FC236}">
                <a16:creationId xmlns:a16="http://schemas.microsoft.com/office/drawing/2014/main" id="{0F431CDE-B824-A64C-BE76-75E8EFB20871}"/>
              </a:ext>
            </a:extLst>
          </p:cNvPr>
          <p:cNvSpPr>
            <a:spLocks noChangeArrowheads="1" noTextEdit="1"/>
          </p:cNvSpPr>
          <p:nvPr>
            <p:ph type="sldImg"/>
          </p:nvPr>
        </p:nvSpPr>
        <p:spPr>
          <a:ln/>
        </p:spPr>
      </p:sp>
      <p:sp>
        <p:nvSpPr>
          <p:cNvPr id="58372" name="Rectangle 3">
            <a:extLst>
              <a:ext uri="{FF2B5EF4-FFF2-40B4-BE49-F238E27FC236}">
                <a16:creationId xmlns:a16="http://schemas.microsoft.com/office/drawing/2014/main" id="{E939AE0B-2B9A-2A46-A8A6-886CD00D1E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6F166D19-789E-1347-A6ED-4288D199F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A1CDA40-80FD-E548-BFF4-3CF1B27E115F}" type="slidenum">
              <a:rPr lang="en-US" altLang="en-US" sz="1200"/>
              <a:pPr eaLnBrk="1" hangingPunct="1"/>
              <a:t>16</a:t>
            </a:fld>
            <a:endParaRPr lang="en-US" altLang="en-US" sz="1200"/>
          </a:p>
        </p:txBody>
      </p:sp>
      <p:sp>
        <p:nvSpPr>
          <p:cNvPr id="59395" name="Rectangle 2">
            <a:extLst>
              <a:ext uri="{FF2B5EF4-FFF2-40B4-BE49-F238E27FC236}">
                <a16:creationId xmlns:a16="http://schemas.microsoft.com/office/drawing/2014/main" id="{80A93AF9-EFA1-C34D-8008-B3352F50B310}"/>
              </a:ext>
            </a:extLst>
          </p:cNvPr>
          <p:cNvSpPr>
            <a:spLocks noChangeArrowheads="1" noTextEdit="1"/>
          </p:cNvSpPr>
          <p:nvPr>
            <p:ph type="sldImg"/>
          </p:nvPr>
        </p:nvSpPr>
        <p:spPr>
          <a:ln/>
        </p:spPr>
      </p:sp>
      <p:sp>
        <p:nvSpPr>
          <p:cNvPr id="59396" name="Rectangle 3">
            <a:extLst>
              <a:ext uri="{FF2B5EF4-FFF2-40B4-BE49-F238E27FC236}">
                <a16:creationId xmlns:a16="http://schemas.microsoft.com/office/drawing/2014/main" id="{46F2ADFA-9684-D941-A917-5B12ECF663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B64732D3-C31B-0247-95C2-E66CD2AFC133}"/>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64D3989C-316B-E149-94B7-90D047B6D8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0420" name="Slide Number Placeholder 3">
            <a:extLst>
              <a:ext uri="{FF2B5EF4-FFF2-40B4-BE49-F238E27FC236}">
                <a16:creationId xmlns:a16="http://schemas.microsoft.com/office/drawing/2014/main" id="{C5CCC5C1-0425-D94C-9063-28DDB602D3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D2007AF-300A-2E4B-9E12-9228B4C1F755}" type="slidenum">
              <a:rPr lang="en-US" altLang="en-US" sz="1200"/>
              <a:pPr eaLnBrk="1" hangingPunct="1"/>
              <a:t>18</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CF1BFA31-7048-804C-B1D7-424C3C17D2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A0F0650-AFB7-1844-B272-735FD1A8761A}" type="slidenum">
              <a:rPr lang="en-US" altLang="en-US" sz="1200"/>
              <a:pPr eaLnBrk="1" hangingPunct="1"/>
              <a:t>19</a:t>
            </a:fld>
            <a:endParaRPr lang="en-US" altLang="en-US" sz="1200"/>
          </a:p>
        </p:txBody>
      </p:sp>
      <p:sp>
        <p:nvSpPr>
          <p:cNvPr id="61443" name="Rectangle 2">
            <a:extLst>
              <a:ext uri="{FF2B5EF4-FFF2-40B4-BE49-F238E27FC236}">
                <a16:creationId xmlns:a16="http://schemas.microsoft.com/office/drawing/2014/main" id="{F421848D-F470-8740-BCEC-7879C5FBEC1A}"/>
              </a:ext>
            </a:extLst>
          </p:cNvPr>
          <p:cNvSpPr>
            <a:spLocks noChangeArrowheads="1" noTextEdit="1"/>
          </p:cNvSpPr>
          <p:nvPr>
            <p:ph type="sldImg"/>
          </p:nvPr>
        </p:nvSpPr>
        <p:spPr>
          <a:ln/>
        </p:spPr>
      </p:sp>
      <p:sp>
        <p:nvSpPr>
          <p:cNvPr id="61444" name="Rectangle 3">
            <a:extLst>
              <a:ext uri="{FF2B5EF4-FFF2-40B4-BE49-F238E27FC236}">
                <a16:creationId xmlns:a16="http://schemas.microsoft.com/office/drawing/2014/main" id="{4ACFC540-E216-394B-BEB2-3F092196AE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6FBD3F9C-621E-7145-B808-B8EF03152C91}"/>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9FD48EC2-130E-2143-A068-E24B1A2F68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2468" name="Slide Number Placeholder 3">
            <a:extLst>
              <a:ext uri="{FF2B5EF4-FFF2-40B4-BE49-F238E27FC236}">
                <a16:creationId xmlns:a16="http://schemas.microsoft.com/office/drawing/2014/main" id="{3C0778F2-1EAE-7F4A-9852-C09AE8A50E0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EE3803D-602A-4E43-9A7D-ECDF1DA992D7}" type="slidenum">
              <a:rPr lang="en-US" altLang="en-US" sz="1200"/>
              <a:pPr eaLnBrk="1" hangingPunct="1"/>
              <a:t>20</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718634B9-8C54-E74F-9803-3DB32B0AFC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23831F5-0CF7-8743-8F4F-F1142F7D5111}" type="slidenum">
              <a:rPr lang="en-US" altLang="en-US" sz="1200"/>
              <a:pPr eaLnBrk="1" hangingPunct="1"/>
              <a:t>2</a:t>
            </a:fld>
            <a:endParaRPr lang="en-US" altLang="en-US" sz="1200"/>
          </a:p>
        </p:txBody>
      </p:sp>
      <p:sp>
        <p:nvSpPr>
          <p:cNvPr id="45059" name="Rectangle 2">
            <a:extLst>
              <a:ext uri="{FF2B5EF4-FFF2-40B4-BE49-F238E27FC236}">
                <a16:creationId xmlns:a16="http://schemas.microsoft.com/office/drawing/2014/main" id="{B13CD293-79C5-4646-9044-8F03CD319DF2}"/>
              </a:ext>
            </a:extLst>
          </p:cNvPr>
          <p:cNvSpPr>
            <a:spLocks noChangeArrowheads="1" noTextEdit="1"/>
          </p:cNvSpPr>
          <p:nvPr>
            <p:ph type="sldImg"/>
          </p:nvPr>
        </p:nvSpPr>
        <p:spPr>
          <a:ln/>
        </p:spPr>
      </p:sp>
      <p:sp>
        <p:nvSpPr>
          <p:cNvPr id="45060" name="Rectangle 3">
            <a:extLst>
              <a:ext uri="{FF2B5EF4-FFF2-40B4-BE49-F238E27FC236}">
                <a16:creationId xmlns:a16="http://schemas.microsoft.com/office/drawing/2014/main" id="{AA1BE7C0-EC53-724D-9383-6F130476F7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19F1296-EAD5-E14B-841C-4BFF5744BD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8E2AA31-DBB9-8441-87E1-D1C374B4E343}" type="slidenum">
              <a:rPr lang="en-US" altLang="en-US" sz="1200"/>
              <a:pPr eaLnBrk="1" hangingPunct="1"/>
              <a:t>22</a:t>
            </a:fld>
            <a:endParaRPr lang="en-US" altLang="en-US" sz="1200"/>
          </a:p>
        </p:txBody>
      </p:sp>
      <p:sp>
        <p:nvSpPr>
          <p:cNvPr id="63491" name="Rectangle 2">
            <a:extLst>
              <a:ext uri="{FF2B5EF4-FFF2-40B4-BE49-F238E27FC236}">
                <a16:creationId xmlns:a16="http://schemas.microsoft.com/office/drawing/2014/main" id="{53F37FBC-1BFD-974A-BCB8-278CF30F9908}"/>
              </a:ext>
            </a:extLst>
          </p:cNvPr>
          <p:cNvSpPr>
            <a:spLocks noChangeArrowheads="1" noTextEdit="1"/>
          </p:cNvSpPr>
          <p:nvPr>
            <p:ph type="sldImg"/>
          </p:nvPr>
        </p:nvSpPr>
        <p:spPr>
          <a:ln/>
        </p:spPr>
      </p:sp>
      <p:sp>
        <p:nvSpPr>
          <p:cNvPr id="63492" name="Rectangle 3">
            <a:extLst>
              <a:ext uri="{FF2B5EF4-FFF2-40B4-BE49-F238E27FC236}">
                <a16:creationId xmlns:a16="http://schemas.microsoft.com/office/drawing/2014/main" id="{228B6AA8-D954-2142-83C1-8978B12433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FAC79B45-EAF3-EC4D-9B0D-7FAA74043BF4}"/>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A266F7A7-C10F-314B-AF3B-CBC10DA741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4516" name="Slide Number Placeholder 3">
            <a:extLst>
              <a:ext uri="{FF2B5EF4-FFF2-40B4-BE49-F238E27FC236}">
                <a16:creationId xmlns:a16="http://schemas.microsoft.com/office/drawing/2014/main" id="{5B0E5B6A-7F87-E64B-9D61-FF6C58B0D9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FB40845-204E-5440-AF0C-CAA920A19B94}" type="slidenum">
              <a:rPr lang="en-US" altLang="en-US" sz="1200"/>
              <a:pPr eaLnBrk="1" hangingPunct="1"/>
              <a:t>23</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67AD348-6BFD-ED44-82B0-2F6F1D918C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DCB37B8-ED89-0247-8809-6557F6D9C395}" type="slidenum">
              <a:rPr lang="en-US" altLang="en-US" sz="1200"/>
              <a:pPr eaLnBrk="1" hangingPunct="1"/>
              <a:t>24</a:t>
            </a:fld>
            <a:endParaRPr lang="en-US" altLang="en-US" sz="1200"/>
          </a:p>
        </p:txBody>
      </p:sp>
      <p:sp>
        <p:nvSpPr>
          <p:cNvPr id="65539" name="Rectangle 2">
            <a:extLst>
              <a:ext uri="{FF2B5EF4-FFF2-40B4-BE49-F238E27FC236}">
                <a16:creationId xmlns:a16="http://schemas.microsoft.com/office/drawing/2014/main" id="{C08BA09C-95EA-FD4A-AB69-E488CBCCF70E}"/>
              </a:ext>
            </a:extLst>
          </p:cNvPr>
          <p:cNvSpPr>
            <a:spLocks noChangeArrowheads="1" noTextEdit="1"/>
          </p:cNvSpPr>
          <p:nvPr>
            <p:ph type="sldImg"/>
          </p:nvPr>
        </p:nvSpPr>
        <p:spPr>
          <a:ln/>
        </p:spPr>
      </p:sp>
      <p:sp>
        <p:nvSpPr>
          <p:cNvPr id="65540" name="Rectangle 3">
            <a:extLst>
              <a:ext uri="{FF2B5EF4-FFF2-40B4-BE49-F238E27FC236}">
                <a16:creationId xmlns:a16="http://schemas.microsoft.com/office/drawing/2014/main" id="{99F3555A-6853-EB40-B7D4-137999DD72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C3232423-B96A-2D48-854F-B2477A46E5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9CCD695-B88F-5E4B-9BEF-B58B5D240BE9}" type="slidenum">
              <a:rPr lang="en-US" altLang="en-US" sz="1200">
                <a:ea typeface="ＭＳ Ｐゴシック" panose="020B0600070205080204" pitchFamily="34" charset="-128"/>
              </a:rPr>
              <a:pPr eaLnBrk="1" hangingPunct="1"/>
              <a:t>25</a:t>
            </a:fld>
            <a:endParaRPr lang="en-US" altLang="en-US" sz="1200">
              <a:ea typeface="ＭＳ Ｐゴシック" panose="020B0600070205080204" pitchFamily="34" charset="-128"/>
            </a:endParaRPr>
          </a:p>
        </p:txBody>
      </p:sp>
      <p:sp>
        <p:nvSpPr>
          <p:cNvPr id="66563" name="Rectangle 2">
            <a:extLst>
              <a:ext uri="{FF2B5EF4-FFF2-40B4-BE49-F238E27FC236}">
                <a16:creationId xmlns:a16="http://schemas.microsoft.com/office/drawing/2014/main" id="{348D44DB-EEBA-3C4A-9846-D40A8D16BBEA}"/>
              </a:ext>
            </a:extLst>
          </p:cNvPr>
          <p:cNvSpPr>
            <a:spLocks noChangeArrowheads="1" noTextEdit="1"/>
          </p:cNvSpPr>
          <p:nvPr>
            <p:ph type="sldImg"/>
          </p:nvPr>
        </p:nvSpPr>
        <p:spPr>
          <a:ln/>
        </p:spPr>
      </p:sp>
      <p:sp>
        <p:nvSpPr>
          <p:cNvPr id="66564" name="Rectangle 3">
            <a:extLst>
              <a:ext uri="{FF2B5EF4-FFF2-40B4-BE49-F238E27FC236}">
                <a16:creationId xmlns:a16="http://schemas.microsoft.com/office/drawing/2014/main" id="{3E81081D-F1B7-084F-842F-726367635E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CED56462-D8E2-5046-8E5C-4D6DB3DFE765}"/>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DD68558F-DB92-1E48-A4BE-51CA6AAE7B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7588" name="Slide Number Placeholder 3">
            <a:extLst>
              <a:ext uri="{FF2B5EF4-FFF2-40B4-BE49-F238E27FC236}">
                <a16:creationId xmlns:a16="http://schemas.microsoft.com/office/drawing/2014/main" id="{CC82C511-05F2-2940-91D5-8158FE9504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8DB330E-AB2F-3B48-A533-FE1682621BF9}" type="slidenum">
              <a:rPr lang="en-US" altLang="en-US" sz="1200"/>
              <a:pPr eaLnBrk="1" hangingPunct="1"/>
              <a:t>26</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FBFA269D-EA09-3A4A-9438-6DD2291095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3764E33-2BEC-EA45-AF3B-2A2D6DE497AB}" type="slidenum">
              <a:rPr lang="en-US" altLang="en-US" sz="1200"/>
              <a:pPr eaLnBrk="1" hangingPunct="1"/>
              <a:t>27</a:t>
            </a:fld>
            <a:endParaRPr lang="en-US" altLang="en-US" sz="1200"/>
          </a:p>
        </p:txBody>
      </p:sp>
      <p:sp>
        <p:nvSpPr>
          <p:cNvPr id="68611" name="Rectangle 2">
            <a:extLst>
              <a:ext uri="{FF2B5EF4-FFF2-40B4-BE49-F238E27FC236}">
                <a16:creationId xmlns:a16="http://schemas.microsoft.com/office/drawing/2014/main" id="{0E7B3EB0-66F5-BE48-A725-68CF1BAB10DB}"/>
              </a:ext>
            </a:extLst>
          </p:cNvPr>
          <p:cNvSpPr>
            <a:spLocks noChangeArrowheads="1" noTextEdit="1"/>
          </p:cNvSpPr>
          <p:nvPr>
            <p:ph type="sldImg"/>
          </p:nvPr>
        </p:nvSpPr>
        <p:spPr>
          <a:ln/>
        </p:spPr>
      </p:sp>
      <p:sp>
        <p:nvSpPr>
          <p:cNvPr id="68612" name="Rectangle 3">
            <a:extLst>
              <a:ext uri="{FF2B5EF4-FFF2-40B4-BE49-F238E27FC236}">
                <a16:creationId xmlns:a16="http://schemas.microsoft.com/office/drawing/2014/main" id="{964A7B38-20A9-2448-A8E7-5542A6D410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BDAB354F-9D8A-DE4C-90C3-9179B77C5E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B012E5-8F48-514E-B034-9CA3088350B7}" type="slidenum">
              <a:rPr lang="en-US" altLang="en-US" sz="1200"/>
              <a:pPr eaLnBrk="1" hangingPunct="1"/>
              <a:t>28</a:t>
            </a:fld>
            <a:endParaRPr lang="en-US" altLang="en-US" sz="1200"/>
          </a:p>
        </p:txBody>
      </p:sp>
      <p:sp>
        <p:nvSpPr>
          <p:cNvPr id="69635" name="Rectangle 2">
            <a:extLst>
              <a:ext uri="{FF2B5EF4-FFF2-40B4-BE49-F238E27FC236}">
                <a16:creationId xmlns:a16="http://schemas.microsoft.com/office/drawing/2014/main" id="{9FD3E1BA-CBF6-DC42-BF72-212540CAAED1}"/>
              </a:ext>
            </a:extLst>
          </p:cNvPr>
          <p:cNvSpPr>
            <a:spLocks noChangeArrowheads="1" noTextEdit="1"/>
          </p:cNvSpPr>
          <p:nvPr>
            <p:ph type="sldImg"/>
          </p:nvPr>
        </p:nvSpPr>
        <p:spPr>
          <a:ln/>
        </p:spPr>
      </p:sp>
      <p:sp>
        <p:nvSpPr>
          <p:cNvPr id="69636" name="Rectangle 3">
            <a:extLst>
              <a:ext uri="{FF2B5EF4-FFF2-40B4-BE49-F238E27FC236}">
                <a16:creationId xmlns:a16="http://schemas.microsoft.com/office/drawing/2014/main" id="{8C6EDD65-4AD6-0F48-92F9-1EEFA2AFCF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D0AAADD6-7EA9-894D-BFA4-23E0CCB0DE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347B22B-0DA8-2E46-8969-59CFD2245471}" type="slidenum">
              <a:rPr lang="en-US" altLang="en-US" sz="1200"/>
              <a:pPr eaLnBrk="1" hangingPunct="1"/>
              <a:t>29</a:t>
            </a:fld>
            <a:endParaRPr lang="en-US" altLang="en-US" sz="1200"/>
          </a:p>
        </p:txBody>
      </p:sp>
      <p:sp>
        <p:nvSpPr>
          <p:cNvPr id="70659" name="Rectangle 2">
            <a:extLst>
              <a:ext uri="{FF2B5EF4-FFF2-40B4-BE49-F238E27FC236}">
                <a16:creationId xmlns:a16="http://schemas.microsoft.com/office/drawing/2014/main" id="{7A2D5CBB-CF65-F942-ABF0-BE565FFEC407}"/>
              </a:ext>
            </a:extLst>
          </p:cNvPr>
          <p:cNvSpPr>
            <a:spLocks noChangeArrowheads="1" noTextEdit="1"/>
          </p:cNvSpPr>
          <p:nvPr>
            <p:ph type="sldImg"/>
          </p:nvPr>
        </p:nvSpPr>
        <p:spPr>
          <a:ln/>
        </p:spPr>
      </p:sp>
      <p:sp>
        <p:nvSpPr>
          <p:cNvPr id="70660" name="Rectangle 3">
            <a:extLst>
              <a:ext uri="{FF2B5EF4-FFF2-40B4-BE49-F238E27FC236}">
                <a16:creationId xmlns:a16="http://schemas.microsoft.com/office/drawing/2014/main" id="{91F36608-2F34-5245-B2FD-2041FBC89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016357CD-2F1B-ED4D-9F48-C43DBA7E2D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58BF369-76AB-214A-BA5B-0663390F8669}" type="slidenum">
              <a:rPr lang="en-US" altLang="en-US" sz="1200"/>
              <a:pPr eaLnBrk="1" hangingPunct="1"/>
              <a:t>30</a:t>
            </a:fld>
            <a:endParaRPr lang="en-US" altLang="en-US" sz="1200"/>
          </a:p>
        </p:txBody>
      </p:sp>
      <p:sp>
        <p:nvSpPr>
          <p:cNvPr id="71683" name="Rectangle 2">
            <a:extLst>
              <a:ext uri="{FF2B5EF4-FFF2-40B4-BE49-F238E27FC236}">
                <a16:creationId xmlns:a16="http://schemas.microsoft.com/office/drawing/2014/main" id="{F46EB936-DB09-EB4F-B084-DCD5E4DC247D}"/>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896E016C-FD24-4E49-9805-99311E101B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AEB62C2B-5A7C-C448-AFFD-41DB5AFAFC91}"/>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B072AA47-D89D-DF41-B879-9FB1F44BE5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2708" name="Slide Number Placeholder 3">
            <a:extLst>
              <a:ext uri="{FF2B5EF4-FFF2-40B4-BE49-F238E27FC236}">
                <a16:creationId xmlns:a16="http://schemas.microsoft.com/office/drawing/2014/main" id="{90305E89-F562-FE4E-861C-9F12173D41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103D875-E28A-5641-9B44-2C427925F969}" type="slidenum">
              <a:rPr lang="en-US" altLang="en-US" sz="1200"/>
              <a:pPr eaLnBrk="1" hangingPunct="1"/>
              <a:t>31</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6AFD302C-5F74-A448-B64A-BC0392C621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691332-BDCD-0E45-A3AA-6AC5F8C336B9}" type="slidenum">
              <a:rPr lang="en-US" altLang="en-US" sz="1200"/>
              <a:pPr eaLnBrk="1" hangingPunct="1"/>
              <a:t>3</a:t>
            </a:fld>
            <a:endParaRPr lang="en-US" altLang="en-US" sz="1200"/>
          </a:p>
        </p:txBody>
      </p:sp>
      <p:sp>
        <p:nvSpPr>
          <p:cNvPr id="46083" name="Rectangle 2">
            <a:extLst>
              <a:ext uri="{FF2B5EF4-FFF2-40B4-BE49-F238E27FC236}">
                <a16:creationId xmlns:a16="http://schemas.microsoft.com/office/drawing/2014/main" id="{C515A2EC-A0AF-2F4D-859C-04A6325BC652}"/>
              </a:ext>
            </a:extLst>
          </p:cNvPr>
          <p:cNvSpPr>
            <a:spLocks noChangeArrowheads="1" noTextEdit="1"/>
          </p:cNvSpPr>
          <p:nvPr>
            <p:ph type="sldImg"/>
          </p:nvPr>
        </p:nvSpPr>
        <p:spPr>
          <a:ln/>
        </p:spPr>
      </p:sp>
      <p:sp>
        <p:nvSpPr>
          <p:cNvPr id="46084" name="Rectangle 3">
            <a:extLst>
              <a:ext uri="{FF2B5EF4-FFF2-40B4-BE49-F238E27FC236}">
                <a16:creationId xmlns:a16="http://schemas.microsoft.com/office/drawing/2014/main" id="{CFCE2AB3-15C7-E442-95EE-EE046FA230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BADBDDD7-AF1D-6B4B-B7E6-4AF772FD9E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12ED7BF-6F23-9A4C-935D-158967BCFAD1}" type="slidenum">
              <a:rPr lang="en-US" altLang="en-US" sz="1200"/>
              <a:pPr eaLnBrk="1" hangingPunct="1"/>
              <a:t>4</a:t>
            </a:fld>
            <a:endParaRPr lang="en-US" altLang="en-US" sz="1200"/>
          </a:p>
        </p:txBody>
      </p:sp>
      <p:sp>
        <p:nvSpPr>
          <p:cNvPr id="47107" name="Rectangle 2">
            <a:extLst>
              <a:ext uri="{FF2B5EF4-FFF2-40B4-BE49-F238E27FC236}">
                <a16:creationId xmlns:a16="http://schemas.microsoft.com/office/drawing/2014/main" id="{FD8B8A03-5DF7-1B48-8DB4-DCD8EEF105E6}"/>
              </a:ext>
            </a:extLst>
          </p:cNvPr>
          <p:cNvSpPr>
            <a:spLocks noChangeArrowheads="1" noTextEdit="1"/>
          </p:cNvSpPr>
          <p:nvPr>
            <p:ph type="sldImg"/>
          </p:nvPr>
        </p:nvSpPr>
        <p:spPr>
          <a:ln/>
        </p:spPr>
      </p:sp>
      <p:sp>
        <p:nvSpPr>
          <p:cNvPr id="47108" name="Rectangle 3">
            <a:extLst>
              <a:ext uri="{FF2B5EF4-FFF2-40B4-BE49-F238E27FC236}">
                <a16:creationId xmlns:a16="http://schemas.microsoft.com/office/drawing/2014/main" id="{604E4667-7520-C649-830C-4EB07A9BE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1DA9DF20-455D-8D43-A368-FA06EEE27A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D567F5C-2340-5D48-B250-21DC61444A0A}" type="slidenum">
              <a:rPr lang="en-US" altLang="en-US" sz="1200"/>
              <a:pPr eaLnBrk="1" hangingPunct="1"/>
              <a:t>5</a:t>
            </a:fld>
            <a:endParaRPr lang="en-US" altLang="en-US" sz="1200"/>
          </a:p>
        </p:txBody>
      </p:sp>
      <p:sp>
        <p:nvSpPr>
          <p:cNvPr id="48131" name="Rectangle 2">
            <a:extLst>
              <a:ext uri="{FF2B5EF4-FFF2-40B4-BE49-F238E27FC236}">
                <a16:creationId xmlns:a16="http://schemas.microsoft.com/office/drawing/2014/main" id="{5E4DC3F2-ADC0-8A45-845D-018A5C3C08D3}"/>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89EA3CC2-E56E-854D-A5CD-DE87DCF00D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3B61906-FC74-4949-A416-56D4EB06A8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4A67E2D-097E-E344-B3CC-EAE58393EB94}" type="slidenum">
              <a:rPr lang="en-US" altLang="en-US" sz="1200"/>
              <a:pPr eaLnBrk="1" hangingPunct="1"/>
              <a:t>6</a:t>
            </a:fld>
            <a:endParaRPr lang="en-US" altLang="en-US" sz="1200"/>
          </a:p>
        </p:txBody>
      </p:sp>
      <p:sp>
        <p:nvSpPr>
          <p:cNvPr id="49155" name="Rectangle 2">
            <a:extLst>
              <a:ext uri="{FF2B5EF4-FFF2-40B4-BE49-F238E27FC236}">
                <a16:creationId xmlns:a16="http://schemas.microsoft.com/office/drawing/2014/main" id="{30BB15EE-C07F-CE4B-B041-F78FE49F9ECD}"/>
              </a:ext>
            </a:extLst>
          </p:cNvPr>
          <p:cNvSpPr>
            <a:spLocks noChangeArrowheads="1" noTextEdit="1"/>
          </p:cNvSpPr>
          <p:nvPr>
            <p:ph type="sldImg"/>
          </p:nvPr>
        </p:nvSpPr>
        <p:spPr>
          <a:ln/>
        </p:spPr>
      </p:sp>
      <p:sp>
        <p:nvSpPr>
          <p:cNvPr id="49156" name="Rectangle 3">
            <a:extLst>
              <a:ext uri="{FF2B5EF4-FFF2-40B4-BE49-F238E27FC236}">
                <a16:creationId xmlns:a16="http://schemas.microsoft.com/office/drawing/2014/main" id="{1F16A1B7-9626-674D-B667-B967A62EB95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6B029BF-F7B3-6D4E-A975-24E4F78412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16C3A6E-B297-C145-A48F-829C77C44A3D}" type="slidenum">
              <a:rPr lang="en-US" altLang="en-US" sz="1200"/>
              <a:pPr eaLnBrk="1" hangingPunct="1"/>
              <a:t>7</a:t>
            </a:fld>
            <a:endParaRPr lang="en-US" altLang="en-US" sz="1200"/>
          </a:p>
        </p:txBody>
      </p:sp>
      <p:sp>
        <p:nvSpPr>
          <p:cNvPr id="50179" name="Rectangle 2">
            <a:extLst>
              <a:ext uri="{FF2B5EF4-FFF2-40B4-BE49-F238E27FC236}">
                <a16:creationId xmlns:a16="http://schemas.microsoft.com/office/drawing/2014/main" id="{ABC0BC43-B9FD-CF40-9B52-5FAC5F42AE53}"/>
              </a:ext>
            </a:extLst>
          </p:cNvPr>
          <p:cNvSpPr>
            <a:spLocks noChangeArrowheads="1" noTextEdit="1"/>
          </p:cNvSpPr>
          <p:nvPr>
            <p:ph type="sldImg"/>
          </p:nvPr>
        </p:nvSpPr>
        <p:spPr>
          <a:ln/>
        </p:spPr>
      </p:sp>
      <p:sp>
        <p:nvSpPr>
          <p:cNvPr id="50180" name="Rectangle 3">
            <a:extLst>
              <a:ext uri="{FF2B5EF4-FFF2-40B4-BE49-F238E27FC236}">
                <a16:creationId xmlns:a16="http://schemas.microsoft.com/office/drawing/2014/main" id="{10AE7B1D-EF05-C745-AE4F-409D79D990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7D381B4-849B-9B47-BB7D-33626CF968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802D70F-D770-9848-8B24-0E52C02BB59F}" type="slidenum">
              <a:rPr lang="en-US" altLang="en-US" sz="1200"/>
              <a:pPr eaLnBrk="1" hangingPunct="1"/>
              <a:t>8</a:t>
            </a:fld>
            <a:endParaRPr lang="en-US" altLang="en-US" sz="1200"/>
          </a:p>
        </p:txBody>
      </p:sp>
      <p:sp>
        <p:nvSpPr>
          <p:cNvPr id="51203" name="Rectangle 2">
            <a:extLst>
              <a:ext uri="{FF2B5EF4-FFF2-40B4-BE49-F238E27FC236}">
                <a16:creationId xmlns:a16="http://schemas.microsoft.com/office/drawing/2014/main" id="{419F7504-F4B6-0242-B63C-1674532258CF}"/>
              </a:ext>
            </a:extLst>
          </p:cNvPr>
          <p:cNvSpPr>
            <a:spLocks noChangeArrowheads="1" noTextEdit="1"/>
          </p:cNvSpPr>
          <p:nvPr>
            <p:ph type="sldImg"/>
          </p:nvPr>
        </p:nvSpPr>
        <p:spPr>
          <a:ln/>
        </p:spPr>
      </p:sp>
      <p:sp>
        <p:nvSpPr>
          <p:cNvPr id="51204" name="Rectangle 3">
            <a:extLst>
              <a:ext uri="{FF2B5EF4-FFF2-40B4-BE49-F238E27FC236}">
                <a16:creationId xmlns:a16="http://schemas.microsoft.com/office/drawing/2014/main" id="{43FEA8BA-D81A-FB4E-9114-4447FA44E7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1267D865-7E63-5140-9EB1-3BD89B07DE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39E2E53-6924-0842-BAEB-2C78DA494658}" type="slidenum">
              <a:rPr lang="en-US" altLang="en-US" sz="1200"/>
              <a:pPr eaLnBrk="1" hangingPunct="1"/>
              <a:t>9</a:t>
            </a:fld>
            <a:endParaRPr lang="en-US" altLang="en-US" sz="1200"/>
          </a:p>
        </p:txBody>
      </p:sp>
      <p:sp>
        <p:nvSpPr>
          <p:cNvPr id="52227" name="Rectangle 2">
            <a:extLst>
              <a:ext uri="{FF2B5EF4-FFF2-40B4-BE49-F238E27FC236}">
                <a16:creationId xmlns:a16="http://schemas.microsoft.com/office/drawing/2014/main" id="{1CB078A4-76B2-4146-A984-DEB7714A7695}"/>
              </a:ext>
            </a:extLst>
          </p:cNvPr>
          <p:cNvSpPr>
            <a:spLocks noChangeArrowheads="1" noTextEdit="1"/>
          </p:cNvSpPr>
          <p:nvPr>
            <p:ph type="sldImg"/>
          </p:nvPr>
        </p:nvSpPr>
        <p:spPr>
          <a:ln/>
        </p:spPr>
      </p:sp>
      <p:sp>
        <p:nvSpPr>
          <p:cNvPr id="52228" name="Rectangle 3">
            <a:extLst>
              <a:ext uri="{FF2B5EF4-FFF2-40B4-BE49-F238E27FC236}">
                <a16:creationId xmlns:a16="http://schemas.microsoft.com/office/drawing/2014/main" id="{32D3D98F-9531-0C40-A3D4-C1B23E38A6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3CAC934-95A2-044D-9AE3-2AD29621A74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5E171D7-20E9-5B46-8D3E-D3EA233DA6F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9E89C41-8458-AC40-93C5-1207C883963B}"/>
              </a:ext>
            </a:extLst>
          </p:cNvPr>
          <p:cNvSpPr>
            <a:spLocks noGrp="1" noChangeArrowheads="1"/>
          </p:cNvSpPr>
          <p:nvPr>
            <p:ph type="sldNum" sz="quarter" idx="12"/>
          </p:nvPr>
        </p:nvSpPr>
        <p:spPr>
          <a:ln/>
        </p:spPr>
        <p:txBody>
          <a:bodyPr/>
          <a:lstStyle>
            <a:lvl1pPr>
              <a:defRPr/>
            </a:lvl1pPr>
          </a:lstStyle>
          <a:p>
            <a:fld id="{5231D677-CACE-E64F-8480-5C61B084EF7C}" type="slidenum">
              <a:rPr lang="en-US" altLang="en-US"/>
              <a:pPr/>
              <a:t>‹#›</a:t>
            </a:fld>
            <a:endParaRPr lang="en-US" altLang="en-US"/>
          </a:p>
        </p:txBody>
      </p:sp>
    </p:spTree>
    <p:extLst>
      <p:ext uri="{BB962C8B-B14F-4D97-AF65-F5344CB8AC3E}">
        <p14:creationId xmlns:p14="http://schemas.microsoft.com/office/powerpoint/2010/main" val="52455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73EED2C-6E1B-5E42-A50F-39023C49508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FAC1254-DDFB-FC40-926C-5990F275B2C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2F36271-08F6-9E43-B2AA-EBABCF92667A}"/>
              </a:ext>
            </a:extLst>
          </p:cNvPr>
          <p:cNvSpPr>
            <a:spLocks noGrp="1" noChangeArrowheads="1"/>
          </p:cNvSpPr>
          <p:nvPr>
            <p:ph type="sldNum" sz="quarter" idx="12"/>
          </p:nvPr>
        </p:nvSpPr>
        <p:spPr>
          <a:ln/>
        </p:spPr>
        <p:txBody>
          <a:bodyPr/>
          <a:lstStyle>
            <a:lvl1pPr>
              <a:defRPr/>
            </a:lvl1pPr>
          </a:lstStyle>
          <a:p>
            <a:fld id="{D725DBF8-9F5E-0944-9748-18C7E9352058}" type="slidenum">
              <a:rPr lang="en-US" altLang="en-US"/>
              <a:pPr/>
              <a:t>‹#›</a:t>
            </a:fld>
            <a:endParaRPr lang="en-US" altLang="en-US"/>
          </a:p>
        </p:txBody>
      </p:sp>
    </p:spTree>
    <p:extLst>
      <p:ext uri="{BB962C8B-B14F-4D97-AF65-F5344CB8AC3E}">
        <p14:creationId xmlns:p14="http://schemas.microsoft.com/office/powerpoint/2010/main" val="363198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13A5BA4-1306-ED4A-874F-A3BAFD6EACF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194982-1B1D-0242-B337-7B22963D96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3AAE7A-FE24-5D45-8BD0-3CD1F63D9D77}"/>
              </a:ext>
            </a:extLst>
          </p:cNvPr>
          <p:cNvSpPr>
            <a:spLocks noGrp="1" noChangeArrowheads="1"/>
          </p:cNvSpPr>
          <p:nvPr>
            <p:ph type="sldNum" sz="quarter" idx="12"/>
          </p:nvPr>
        </p:nvSpPr>
        <p:spPr>
          <a:ln/>
        </p:spPr>
        <p:txBody>
          <a:bodyPr/>
          <a:lstStyle>
            <a:lvl1pPr>
              <a:defRPr/>
            </a:lvl1pPr>
          </a:lstStyle>
          <a:p>
            <a:fld id="{66A95F44-482E-FE4C-B5FD-3B7C6F31D72D}" type="slidenum">
              <a:rPr lang="en-US" altLang="en-US"/>
              <a:pPr/>
              <a:t>‹#›</a:t>
            </a:fld>
            <a:endParaRPr lang="en-US" altLang="en-US"/>
          </a:p>
        </p:txBody>
      </p:sp>
    </p:spTree>
    <p:extLst>
      <p:ext uri="{BB962C8B-B14F-4D97-AF65-F5344CB8AC3E}">
        <p14:creationId xmlns:p14="http://schemas.microsoft.com/office/powerpoint/2010/main" val="2936866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C02DFC0-D645-BF4B-B66B-BA06EAAC577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23A4890-D05F-9842-834C-6D0E3818B5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74C2374-1708-8A4E-BF19-E165F87E9741}"/>
              </a:ext>
            </a:extLst>
          </p:cNvPr>
          <p:cNvSpPr>
            <a:spLocks noGrp="1" noChangeArrowheads="1"/>
          </p:cNvSpPr>
          <p:nvPr>
            <p:ph type="sldNum" sz="quarter" idx="12"/>
          </p:nvPr>
        </p:nvSpPr>
        <p:spPr>
          <a:ln/>
        </p:spPr>
        <p:txBody>
          <a:bodyPr/>
          <a:lstStyle>
            <a:lvl1pPr>
              <a:defRPr/>
            </a:lvl1pPr>
          </a:lstStyle>
          <a:p>
            <a:fld id="{B6F0ED5E-1848-164A-B6A3-1DE3F2DABFB3}" type="slidenum">
              <a:rPr lang="en-US" altLang="en-US"/>
              <a:pPr/>
              <a:t>‹#›</a:t>
            </a:fld>
            <a:endParaRPr lang="en-US" altLang="en-US"/>
          </a:p>
        </p:txBody>
      </p:sp>
    </p:spTree>
    <p:extLst>
      <p:ext uri="{BB962C8B-B14F-4D97-AF65-F5344CB8AC3E}">
        <p14:creationId xmlns:p14="http://schemas.microsoft.com/office/powerpoint/2010/main" val="239353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A29ED9A-56C4-D840-B1C9-E20B74B08F34}"/>
              </a:ext>
            </a:extLst>
          </p:cNvPr>
          <p:cNvGrpSpPr>
            <a:grpSpLocks/>
          </p:cNvGrpSpPr>
          <p:nvPr/>
        </p:nvGrpSpPr>
        <p:grpSpPr bwMode="auto">
          <a:xfrm>
            <a:off x="2084388" y="296863"/>
            <a:ext cx="6823075" cy="5353050"/>
            <a:chOff x="1313" y="187"/>
            <a:chExt cx="4298" cy="3372"/>
          </a:xfrm>
        </p:grpSpPr>
        <p:grpSp>
          <p:nvGrpSpPr>
            <p:cNvPr id="5" name="Group 3">
              <a:extLst>
                <a:ext uri="{FF2B5EF4-FFF2-40B4-BE49-F238E27FC236}">
                  <a16:creationId xmlns:a16="http://schemas.microsoft.com/office/drawing/2014/main" id="{915A4711-0180-E645-8516-A9F06C432D9E}"/>
                </a:ext>
              </a:extLst>
            </p:cNvPr>
            <p:cNvGrpSpPr>
              <a:grpSpLocks/>
            </p:cNvGrpSpPr>
            <p:nvPr/>
          </p:nvGrpSpPr>
          <p:grpSpPr bwMode="auto">
            <a:xfrm>
              <a:off x="2194" y="601"/>
              <a:ext cx="596" cy="447"/>
              <a:chOff x="0" y="0"/>
              <a:chExt cx="768" cy="576"/>
            </a:xfrm>
          </p:grpSpPr>
          <p:sp>
            <p:nvSpPr>
              <p:cNvPr id="135" name="Oval 4">
                <a:extLst>
                  <a:ext uri="{FF2B5EF4-FFF2-40B4-BE49-F238E27FC236}">
                    <a16:creationId xmlns:a16="http://schemas.microsoft.com/office/drawing/2014/main" id="{D622E0C5-8EBD-0D45-9DE0-AEA5906EFEEC}"/>
                  </a:ext>
                </a:extLst>
              </p:cNvPr>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en-US"/>
              </a:p>
            </p:txBody>
          </p:sp>
          <p:sp>
            <p:nvSpPr>
              <p:cNvPr id="136" name="Oval 5">
                <a:extLst>
                  <a:ext uri="{FF2B5EF4-FFF2-40B4-BE49-F238E27FC236}">
                    <a16:creationId xmlns:a16="http://schemas.microsoft.com/office/drawing/2014/main" id="{50C95FAE-C4FA-F945-A7F9-6B329A10F950}"/>
                  </a:ext>
                </a:extLst>
              </p:cNvPr>
              <p:cNvSpPr>
                <a:spLocks noChangeArrowheads="1"/>
              </p:cNvSpPr>
              <p:nvPr/>
            </p:nvSpPr>
            <p:spPr bwMode="hidden">
              <a:xfrm>
                <a:off x="276" y="253"/>
                <a:ext cx="187" cy="107"/>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en-US"/>
              </a:p>
            </p:txBody>
          </p:sp>
        </p:grpSp>
        <p:grpSp>
          <p:nvGrpSpPr>
            <p:cNvPr id="6" name="Group 6">
              <a:extLst>
                <a:ext uri="{FF2B5EF4-FFF2-40B4-BE49-F238E27FC236}">
                  <a16:creationId xmlns:a16="http://schemas.microsoft.com/office/drawing/2014/main" id="{72007D63-0908-414A-9938-3B7560CEDF89}"/>
                </a:ext>
              </a:extLst>
            </p:cNvPr>
            <p:cNvGrpSpPr>
              <a:grpSpLocks/>
            </p:cNvGrpSpPr>
            <p:nvPr/>
          </p:nvGrpSpPr>
          <p:grpSpPr bwMode="auto">
            <a:xfrm>
              <a:off x="1312" y="186"/>
              <a:ext cx="4299" cy="3371"/>
              <a:chOff x="0" y="2"/>
              <a:chExt cx="5533" cy="4339"/>
            </a:xfrm>
          </p:grpSpPr>
          <p:grpSp>
            <p:nvGrpSpPr>
              <p:cNvPr id="22" name="Group 7">
                <a:extLst>
                  <a:ext uri="{FF2B5EF4-FFF2-40B4-BE49-F238E27FC236}">
                    <a16:creationId xmlns:a16="http://schemas.microsoft.com/office/drawing/2014/main" id="{D2CA9AAC-FF30-C240-8DF2-91BE51CB14C8}"/>
                  </a:ext>
                </a:extLst>
              </p:cNvPr>
              <p:cNvGrpSpPr>
                <a:grpSpLocks/>
              </p:cNvGrpSpPr>
              <p:nvPr/>
            </p:nvGrpSpPr>
            <p:grpSpPr bwMode="auto">
              <a:xfrm>
                <a:off x="0" y="2"/>
                <a:ext cx="5470" cy="4339"/>
                <a:chOff x="0" y="2"/>
                <a:chExt cx="5470" cy="4339"/>
              </a:xfrm>
            </p:grpSpPr>
            <p:grpSp>
              <p:nvGrpSpPr>
                <p:cNvPr id="33" name="Group 8">
                  <a:extLst>
                    <a:ext uri="{FF2B5EF4-FFF2-40B4-BE49-F238E27FC236}">
                      <a16:creationId xmlns:a16="http://schemas.microsoft.com/office/drawing/2014/main" id="{EF672F18-2617-044B-BED5-C1A657AA14A4}"/>
                    </a:ext>
                  </a:extLst>
                </p:cNvPr>
                <p:cNvGrpSpPr>
                  <a:grpSpLocks/>
                </p:cNvGrpSpPr>
                <p:nvPr/>
              </p:nvGrpSpPr>
              <p:grpSpPr bwMode="auto">
                <a:xfrm>
                  <a:off x="1339" y="788"/>
                  <a:ext cx="2919" cy="2149"/>
                  <a:chOff x="1265" y="816"/>
                  <a:chExt cx="2919" cy="2149"/>
                </a:xfrm>
              </p:grpSpPr>
              <p:sp>
                <p:nvSpPr>
                  <p:cNvPr id="133" name="Oval 9">
                    <a:extLst>
                      <a:ext uri="{FF2B5EF4-FFF2-40B4-BE49-F238E27FC236}">
                        <a16:creationId xmlns:a16="http://schemas.microsoft.com/office/drawing/2014/main" id="{0C23FAF8-763D-2B41-9FB1-33F7588310D4}"/>
                      </a:ext>
                    </a:extLst>
                  </p:cNvPr>
                  <p:cNvSpPr>
                    <a:spLocks noChangeArrowheads="1"/>
                  </p:cNvSpPr>
                  <p:nvPr/>
                </p:nvSpPr>
                <p:spPr bwMode="hidden">
                  <a:xfrm>
                    <a:off x="1265" y="816"/>
                    <a:ext cx="2919" cy="2148"/>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en-US"/>
                  </a:p>
                </p:txBody>
              </p:sp>
              <p:sp>
                <p:nvSpPr>
                  <p:cNvPr id="134" name="Oval 10">
                    <a:extLst>
                      <a:ext uri="{FF2B5EF4-FFF2-40B4-BE49-F238E27FC236}">
                        <a16:creationId xmlns:a16="http://schemas.microsoft.com/office/drawing/2014/main" id="{A54F7E59-9C83-0548-887B-F9D0D8C40A9F}"/>
                      </a:ext>
                    </a:extLst>
                  </p:cNvPr>
                  <p:cNvSpPr>
                    <a:spLocks noChangeArrowheads="1"/>
                  </p:cNvSpPr>
                  <p:nvPr/>
                </p:nvSpPr>
                <p:spPr bwMode="hidden">
                  <a:xfrm>
                    <a:off x="2379" y="1602"/>
                    <a:ext cx="578" cy="405"/>
                  </a:xfrm>
                  <a:prstGeom prst="ellipse">
                    <a:avLst/>
                  </a:prstGeom>
                  <a:gradFill rotWithShape="0">
                    <a:gsLst>
                      <a:gs pos="0">
                        <a:schemeClr val="accent2"/>
                      </a:gs>
                      <a:gs pos="100000">
                        <a:schemeClr val="bg2"/>
                      </a:gs>
                    </a:gsLst>
                    <a:path path="shape">
                      <a:fillToRect l="50000" t="50000" r="50000" b="50000"/>
                    </a:path>
                  </a:gradFill>
                  <a:ln w="9525">
                    <a:noFill/>
                    <a:round/>
                    <a:headEnd/>
                    <a:tailEnd/>
                  </a:ln>
                  <a:effectLst/>
                </p:spPr>
                <p:txBody>
                  <a:bodyPr wrap="none" anchor="ctr"/>
                  <a:lstStyle/>
                  <a:p>
                    <a:pPr>
                      <a:defRPr/>
                    </a:pPr>
                    <a:endParaRPr lang="en-US"/>
                  </a:p>
                </p:txBody>
              </p:sp>
            </p:grpSp>
            <p:grpSp>
              <p:nvGrpSpPr>
                <p:cNvPr id="34" name="Group 11">
                  <a:extLst>
                    <a:ext uri="{FF2B5EF4-FFF2-40B4-BE49-F238E27FC236}">
                      <a16:creationId xmlns:a16="http://schemas.microsoft.com/office/drawing/2014/main" id="{C4DCD11B-D48C-6042-9F56-520F98761D65}"/>
                    </a:ext>
                  </a:extLst>
                </p:cNvPr>
                <p:cNvGrpSpPr>
                  <a:grpSpLocks/>
                </p:cNvGrpSpPr>
                <p:nvPr/>
              </p:nvGrpSpPr>
              <p:grpSpPr bwMode="auto">
                <a:xfrm>
                  <a:off x="0" y="2"/>
                  <a:ext cx="5470" cy="4339"/>
                  <a:chOff x="0" y="2"/>
                  <a:chExt cx="5470" cy="4339"/>
                </a:xfrm>
              </p:grpSpPr>
              <p:grpSp>
                <p:nvGrpSpPr>
                  <p:cNvPr id="35" name="Group 12">
                    <a:extLst>
                      <a:ext uri="{FF2B5EF4-FFF2-40B4-BE49-F238E27FC236}">
                        <a16:creationId xmlns:a16="http://schemas.microsoft.com/office/drawing/2014/main" id="{7F1A204C-4B47-1445-8022-B892948B5DE7}"/>
                      </a:ext>
                    </a:extLst>
                  </p:cNvPr>
                  <p:cNvGrpSpPr>
                    <a:grpSpLocks/>
                  </p:cNvGrpSpPr>
                  <p:nvPr/>
                </p:nvGrpSpPr>
                <p:grpSpPr bwMode="auto">
                  <a:xfrm>
                    <a:off x="3544" y="1504"/>
                    <a:ext cx="1259" cy="2324"/>
                    <a:chOff x="3470" y="1532"/>
                    <a:chExt cx="1259" cy="2324"/>
                  </a:xfrm>
                </p:grpSpPr>
                <p:sp>
                  <p:nvSpPr>
                    <p:cNvPr id="131" name="Freeform 13">
                      <a:extLst>
                        <a:ext uri="{FF2B5EF4-FFF2-40B4-BE49-F238E27FC236}">
                          <a16:creationId xmlns:a16="http://schemas.microsoft.com/office/drawing/2014/main" id="{143F8BD4-3C1F-404D-BC21-22AA9D4098BC}"/>
                        </a:ext>
                      </a:extLst>
                    </p:cNvPr>
                    <p:cNvSpPr>
                      <a:spLocks/>
                    </p:cNvSpPr>
                    <p:nvPr/>
                  </p:nvSpPr>
                  <p:spPr bwMode="hidden">
                    <a:xfrm rot="2711884">
                      <a:off x="2764" y="2238"/>
                      <a:ext cx="1725"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en-US"/>
                    </a:p>
                  </p:txBody>
                </p:sp>
                <p:sp>
                  <p:nvSpPr>
                    <p:cNvPr id="132" name="Freeform 14">
                      <a:extLst>
                        <a:ext uri="{FF2B5EF4-FFF2-40B4-BE49-F238E27FC236}">
                          <a16:creationId xmlns:a16="http://schemas.microsoft.com/office/drawing/2014/main" id="{F7D91DC8-E530-EE4B-B990-E7D48F2D3667}"/>
                        </a:ext>
                      </a:extLst>
                    </p:cNvPr>
                    <p:cNvSpPr>
                      <a:spLocks/>
                    </p:cNvSpPr>
                    <p:nvPr/>
                  </p:nvSpPr>
                  <p:spPr bwMode="hidden">
                    <a:xfrm rot="2711884">
                      <a:off x="4022" y="3148"/>
                      <a:ext cx="924"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6" name="Group 15">
                    <a:extLst>
                      <a:ext uri="{FF2B5EF4-FFF2-40B4-BE49-F238E27FC236}">
                        <a16:creationId xmlns:a16="http://schemas.microsoft.com/office/drawing/2014/main" id="{6A808B92-C72F-0E40-AF24-1B5E3A9310ED}"/>
                      </a:ext>
                    </a:extLst>
                  </p:cNvPr>
                  <p:cNvGrpSpPr>
                    <a:grpSpLocks/>
                  </p:cNvGrpSpPr>
                  <p:nvPr/>
                </p:nvGrpSpPr>
                <p:grpSpPr bwMode="auto">
                  <a:xfrm>
                    <a:off x="2938" y="1991"/>
                    <a:ext cx="2462" cy="1332"/>
                    <a:chOff x="2864" y="2019"/>
                    <a:chExt cx="2462" cy="1332"/>
                  </a:xfrm>
                </p:grpSpPr>
                <p:sp>
                  <p:nvSpPr>
                    <p:cNvPr id="129" name="Freeform 16">
                      <a:extLst>
                        <a:ext uri="{FF2B5EF4-FFF2-40B4-BE49-F238E27FC236}">
                          <a16:creationId xmlns:a16="http://schemas.microsoft.com/office/drawing/2014/main" id="{90E9B10B-9391-8244-968C-1578B5D8C373}"/>
                        </a:ext>
                      </a:extLst>
                    </p:cNvPr>
                    <p:cNvSpPr>
                      <a:spLocks/>
                    </p:cNvSpPr>
                    <p:nvPr/>
                  </p:nvSpPr>
                  <p:spPr bwMode="hidden">
                    <a:xfrm rot="2104081">
                      <a:off x="2864" y="2019"/>
                      <a:ext cx="1813" cy="3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30" name="Freeform 17">
                      <a:extLst>
                        <a:ext uri="{FF2B5EF4-FFF2-40B4-BE49-F238E27FC236}">
                          <a16:creationId xmlns:a16="http://schemas.microsoft.com/office/drawing/2014/main" id="{08BF7D48-3C46-F64B-A327-6E06F216BEE3}"/>
                        </a:ext>
                      </a:extLst>
                    </p:cNvPr>
                    <p:cNvSpPr>
                      <a:spLocks/>
                    </p:cNvSpPr>
                    <p:nvPr/>
                  </p:nvSpPr>
                  <p:spPr bwMode="hidden">
                    <a:xfrm rot="2104081">
                      <a:off x="4352" y="2806"/>
                      <a:ext cx="974" cy="544"/>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7" name="Group 18">
                    <a:extLst>
                      <a:ext uri="{FF2B5EF4-FFF2-40B4-BE49-F238E27FC236}">
                        <a16:creationId xmlns:a16="http://schemas.microsoft.com/office/drawing/2014/main" id="{17FDAFAC-CC0E-8341-B4D4-B5ACD169790A}"/>
                      </a:ext>
                    </a:extLst>
                  </p:cNvPr>
                  <p:cNvGrpSpPr>
                    <a:grpSpLocks/>
                  </p:cNvGrpSpPr>
                  <p:nvPr/>
                </p:nvGrpSpPr>
                <p:grpSpPr bwMode="auto">
                  <a:xfrm>
                    <a:off x="2970" y="1803"/>
                    <a:ext cx="2478" cy="1065"/>
                    <a:chOff x="2896" y="1831"/>
                    <a:chExt cx="2478" cy="1065"/>
                  </a:xfrm>
                </p:grpSpPr>
                <p:sp>
                  <p:nvSpPr>
                    <p:cNvPr id="127" name="Freeform 19">
                      <a:extLst>
                        <a:ext uri="{FF2B5EF4-FFF2-40B4-BE49-F238E27FC236}">
                          <a16:creationId xmlns:a16="http://schemas.microsoft.com/office/drawing/2014/main" id="{0C9C2143-98DB-5D4B-A3FC-3228F558391E}"/>
                        </a:ext>
                      </a:extLst>
                    </p:cNvPr>
                    <p:cNvSpPr>
                      <a:spLocks/>
                    </p:cNvSpPr>
                    <p:nvPr/>
                  </p:nvSpPr>
                  <p:spPr bwMode="hidden">
                    <a:xfrm rot="1582915">
                      <a:off x="2896" y="1831"/>
                      <a:ext cx="1736"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28" name="Freeform 20">
                      <a:extLst>
                        <a:ext uri="{FF2B5EF4-FFF2-40B4-BE49-F238E27FC236}">
                          <a16:creationId xmlns:a16="http://schemas.microsoft.com/office/drawing/2014/main" id="{39B02136-13C8-6847-BB89-73620BF6EAC3}"/>
                        </a:ext>
                      </a:extLst>
                    </p:cNvPr>
                    <p:cNvSpPr>
                      <a:spLocks/>
                    </p:cNvSpPr>
                    <p:nvPr/>
                  </p:nvSpPr>
                  <p:spPr bwMode="hidden">
                    <a:xfrm rot="1582915">
                      <a:off x="4442" y="2420"/>
                      <a:ext cx="932" cy="47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8" name="Group 21">
                    <a:extLst>
                      <a:ext uri="{FF2B5EF4-FFF2-40B4-BE49-F238E27FC236}">
                        <a16:creationId xmlns:a16="http://schemas.microsoft.com/office/drawing/2014/main" id="{77FB1D6F-8CE7-8C43-AFF7-8BD12B2EBDC7}"/>
                      </a:ext>
                    </a:extLst>
                  </p:cNvPr>
                  <p:cNvGrpSpPr>
                    <a:grpSpLocks/>
                  </p:cNvGrpSpPr>
                  <p:nvPr/>
                </p:nvGrpSpPr>
                <p:grpSpPr bwMode="auto">
                  <a:xfrm>
                    <a:off x="2998" y="1608"/>
                    <a:ext cx="2472" cy="927"/>
                    <a:chOff x="2924" y="1636"/>
                    <a:chExt cx="2472" cy="927"/>
                  </a:xfrm>
                </p:grpSpPr>
                <p:sp>
                  <p:nvSpPr>
                    <p:cNvPr id="125" name="Freeform 22">
                      <a:extLst>
                        <a:ext uri="{FF2B5EF4-FFF2-40B4-BE49-F238E27FC236}">
                          <a16:creationId xmlns:a16="http://schemas.microsoft.com/office/drawing/2014/main" id="{A38EDABC-B81E-764C-B311-6E0354ED2294}"/>
                        </a:ext>
                      </a:extLst>
                    </p:cNvPr>
                    <p:cNvSpPr>
                      <a:spLocks/>
                    </p:cNvSpPr>
                    <p:nvPr/>
                  </p:nvSpPr>
                  <p:spPr bwMode="hidden">
                    <a:xfrm rot="1080363">
                      <a:off x="2924" y="1636"/>
                      <a:ext cx="1677"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26" name="Freeform 23">
                      <a:extLst>
                        <a:ext uri="{FF2B5EF4-FFF2-40B4-BE49-F238E27FC236}">
                          <a16:creationId xmlns:a16="http://schemas.microsoft.com/office/drawing/2014/main" id="{4A978835-85CB-6C45-B5FD-70B915BB19B9}"/>
                        </a:ext>
                      </a:extLst>
                    </p:cNvPr>
                    <p:cNvSpPr>
                      <a:spLocks/>
                    </p:cNvSpPr>
                    <p:nvPr/>
                  </p:nvSpPr>
                  <p:spPr bwMode="hidden">
                    <a:xfrm rot="1080363">
                      <a:off x="4495" y="2037"/>
                      <a:ext cx="901" cy="52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9" name="Group 24">
                    <a:extLst>
                      <a:ext uri="{FF2B5EF4-FFF2-40B4-BE49-F238E27FC236}">
                        <a16:creationId xmlns:a16="http://schemas.microsoft.com/office/drawing/2014/main" id="{F6125D4A-6099-4F47-B0AA-A9F099923419}"/>
                      </a:ext>
                    </a:extLst>
                  </p:cNvPr>
                  <p:cNvGrpSpPr>
                    <a:grpSpLocks/>
                  </p:cNvGrpSpPr>
                  <p:nvPr/>
                </p:nvGrpSpPr>
                <p:grpSpPr bwMode="auto">
                  <a:xfrm>
                    <a:off x="3032" y="1386"/>
                    <a:ext cx="2341" cy="657"/>
                    <a:chOff x="2958" y="1414"/>
                    <a:chExt cx="2341" cy="657"/>
                  </a:xfrm>
                </p:grpSpPr>
                <p:sp>
                  <p:nvSpPr>
                    <p:cNvPr id="123" name="Freeform 25">
                      <a:extLst>
                        <a:ext uri="{FF2B5EF4-FFF2-40B4-BE49-F238E27FC236}">
                          <a16:creationId xmlns:a16="http://schemas.microsoft.com/office/drawing/2014/main" id="{C9C95830-4228-3943-9395-CFD7CE92CB3A}"/>
                        </a:ext>
                      </a:extLst>
                    </p:cNvPr>
                    <p:cNvSpPr>
                      <a:spLocks/>
                    </p:cNvSpPr>
                    <p:nvPr/>
                  </p:nvSpPr>
                  <p:spPr bwMode="hidden">
                    <a:xfrm rot="463793">
                      <a:off x="2958" y="1414"/>
                      <a:ext cx="154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24" name="Freeform 26">
                      <a:extLst>
                        <a:ext uri="{FF2B5EF4-FFF2-40B4-BE49-F238E27FC236}">
                          <a16:creationId xmlns:a16="http://schemas.microsoft.com/office/drawing/2014/main" id="{F02ACC05-A9A5-A14C-B21C-E5CB7858A7CF}"/>
                        </a:ext>
                      </a:extLst>
                    </p:cNvPr>
                    <p:cNvSpPr>
                      <a:spLocks/>
                    </p:cNvSpPr>
                    <p:nvPr/>
                  </p:nvSpPr>
                  <p:spPr bwMode="hidden">
                    <a:xfrm rot="463793">
                      <a:off x="4469" y="1582"/>
                      <a:ext cx="830"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40" name="Group 27">
                    <a:extLst>
                      <a:ext uri="{FF2B5EF4-FFF2-40B4-BE49-F238E27FC236}">
                        <a16:creationId xmlns:a16="http://schemas.microsoft.com/office/drawing/2014/main" id="{14A929DA-54FD-ED48-A659-DF07A5DF7BE6}"/>
                      </a:ext>
                    </a:extLst>
                  </p:cNvPr>
                  <p:cNvGrpSpPr>
                    <a:grpSpLocks/>
                  </p:cNvGrpSpPr>
                  <p:nvPr/>
                </p:nvGrpSpPr>
                <p:grpSpPr bwMode="auto">
                  <a:xfrm>
                    <a:off x="3057" y="1241"/>
                    <a:ext cx="2150" cy="342"/>
                    <a:chOff x="2983" y="1269"/>
                    <a:chExt cx="2150" cy="342"/>
                  </a:xfrm>
                </p:grpSpPr>
                <p:sp>
                  <p:nvSpPr>
                    <p:cNvPr id="121" name="Freeform 28">
                      <a:extLst>
                        <a:ext uri="{FF2B5EF4-FFF2-40B4-BE49-F238E27FC236}">
                          <a16:creationId xmlns:a16="http://schemas.microsoft.com/office/drawing/2014/main" id="{CD27DF27-BBC4-3B4F-AD3A-D522BDFEA95C}"/>
                        </a:ext>
                      </a:extLst>
                    </p:cNvPr>
                    <p:cNvSpPr>
                      <a:spLocks/>
                    </p:cNvSpPr>
                    <p:nvPr/>
                  </p:nvSpPr>
                  <p:spPr bwMode="hidden">
                    <a:xfrm rot="-84182">
                      <a:off x="2983" y="1289"/>
                      <a:ext cx="1404" cy="22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22" name="Freeform 29">
                      <a:extLst>
                        <a:ext uri="{FF2B5EF4-FFF2-40B4-BE49-F238E27FC236}">
                          <a16:creationId xmlns:a16="http://schemas.microsoft.com/office/drawing/2014/main" id="{F79E29AA-AF8A-214E-AF2D-9B82886CE276}"/>
                        </a:ext>
                      </a:extLst>
                    </p:cNvPr>
                    <p:cNvSpPr>
                      <a:spLocks/>
                    </p:cNvSpPr>
                    <p:nvPr/>
                  </p:nvSpPr>
                  <p:spPr bwMode="hidden">
                    <a:xfrm rot="-84182">
                      <a:off x="4379" y="1270"/>
                      <a:ext cx="754" cy="34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41" name="Group 30">
                    <a:extLst>
                      <a:ext uri="{FF2B5EF4-FFF2-40B4-BE49-F238E27FC236}">
                        <a16:creationId xmlns:a16="http://schemas.microsoft.com/office/drawing/2014/main" id="{C49E849A-F11A-7847-87CD-809948BF2FA8}"/>
                      </a:ext>
                    </a:extLst>
                  </p:cNvPr>
                  <p:cNvGrpSpPr>
                    <a:grpSpLocks/>
                  </p:cNvGrpSpPr>
                  <p:nvPr/>
                </p:nvGrpSpPr>
                <p:grpSpPr bwMode="auto">
                  <a:xfrm>
                    <a:off x="3012" y="891"/>
                    <a:ext cx="1879" cy="424"/>
                    <a:chOff x="2938" y="919"/>
                    <a:chExt cx="1879" cy="424"/>
                  </a:xfrm>
                </p:grpSpPr>
                <p:sp>
                  <p:nvSpPr>
                    <p:cNvPr id="119" name="Freeform 31">
                      <a:extLst>
                        <a:ext uri="{FF2B5EF4-FFF2-40B4-BE49-F238E27FC236}">
                          <a16:creationId xmlns:a16="http://schemas.microsoft.com/office/drawing/2014/main" id="{FE44D1D9-86A7-F049-8A24-1C0832B38CA0}"/>
                        </a:ext>
                      </a:extLst>
                    </p:cNvPr>
                    <p:cNvSpPr>
                      <a:spLocks/>
                    </p:cNvSpPr>
                    <p:nvPr/>
                  </p:nvSpPr>
                  <p:spPr bwMode="hidden">
                    <a:xfrm rot="-802576">
                      <a:off x="2938" y="1128"/>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20" name="Freeform 32">
                      <a:extLst>
                        <a:ext uri="{FF2B5EF4-FFF2-40B4-BE49-F238E27FC236}">
                          <a16:creationId xmlns:a16="http://schemas.microsoft.com/office/drawing/2014/main" id="{8C1B3463-E1BE-4A4E-8940-DAD18906EBBE}"/>
                        </a:ext>
                      </a:extLst>
                    </p:cNvPr>
                    <p:cNvSpPr>
                      <a:spLocks/>
                    </p:cNvSpPr>
                    <p:nvPr/>
                  </p:nvSpPr>
                  <p:spPr bwMode="hidden">
                    <a:xfrm rot="-802576">
                      <a:off x="4155" y="919"/>
                      <a:ext cx="662" cy="33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42" name="Group 33">
                    <a:extLst>
                      <a:ext uri="{FF2B5EF4-FFF2-40B4-BE49-F238E27FC236}">
                        <a16:creationId xmlns:a16="http://schemas.microsoft.com/office/drawing/2014/main" id="{EDAF130F-6F0C-7143-9921-CF0E7258FD6B}"/>
                      </a:ext>
                    </a:extLst>
                  </p:cNvPr>
                  <p:cNvGrpSpPr>
                    <a:grpSpLocks/>
                  </p:cNvGrpSpPr>
                  <p:nvPr/>
                </p:nvGrpSpPr>
                <p:grpSpPr bwMode="auto">
                  <a:xfrm>
                    <a:off x="711" y="1625"/>
                    <a:ext cx="1257" cy="2326"/>
                    <a:chOff x="637" y="1653"/>
                    <a:chExt cx="1257" cy="2326"/>
                  </a:xfrm>
                </p:grpSpPr>
                <p:sp>
                  <p:nvSpPr>
                    <p:cNvPr id="117" name="Freeform 34">
                      <a:extLst>
                        <a:ext uri="{FF2B5EF4-FFF2-40B4-BE49-F238E27FC236}">
                          <a16:creationId xmlns:a16="http://schemas.microsoft.com/office/drawing/2014/main" id="{1255D9AD-956F-964F-A931-3AA1518BEF28}"/>
                        </a:ext>
                      </a:extLst>
                    </p:cNvPr>
                    <p:cNvSpPr>
                      <a:spLocks/>
                    </p:cNvSpPr>
                    <p:nvPr/>
                  </p:nvSpPr>
                  <p:spPr bwMode="hidden">
                    <a:xfrm rot="18888116" flipH="1">
                      <a:off x="876" y="2358"/>
                      <a:ext cx="172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18" name="Freeform 35">
                      <a:extLst>
                        <a:ext uri="{FF2B5EF4-FFF2-40B4-BE49-F238E27FC236}">
                          <a16:creationId xmlns:a16="http://schemas.microsoft.com/office/drawing/2014/main" id="{D6639E9A-DA73-2E43-81B4-581D8FF27EA4}"/>
                        </a:ext>
                      </a:extLst>
                    </p:cNvPr>
                    <p:cNvSpPr>
                      <a:spLocks/>
                    </p:cNvSpPr>
                    <p:nvPr/>
                  </p:nvSpPr>
                  <p:spPr bwMode="hidden">
                    <a:xfrm rot="18888116" flipH="1">
                      <a:off x="419" y="3271"/>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43" name="Group 36">
                    <a:extLst>
                      <a:ext uri="{FF2B5EF4-FFF2-40B4-BE49-F238E27FC236}">
                        <a16:creationId xmlns:a16="http://schemas.microsoft.com/office/drawing/2014/main" id="{48151F7F-FFA5-B140-934A-DB17B0BAEEA0}"/>
                      </a:ext>
                    </a:extLst>
                  </p:cNvPr>
                  <p:cNvGrpSpPr>
                    <a:grpSpLocks/>
                  </p:cNvGrpSpPr>
                  <p:nvPr/>
                </p:nvGrpSpPr>
                <p:grpSpPr bwMode="auto">
                  <a:xfrm>
                    <a:off x="69" y="2168"/>
                    <a:ext cx="2461" cy="1334"/>
                    <a:chOff x="-5" y="2196"/>
                    <a:chExt cx="2461" cy="1334"/>
                  </a:xfrm>
                </p:grpSpPr>
                <p:sp>
                  <p:nvSpPr>
                    <p:cNvPr id="115" name="Freeform 37">
                      <a:extLst>
                        <a:ext uri="{FF2B5EF4-FFF2-40B4-BE49-F238E27FC236}">
                          <a16:creationId xmlns:a16="http://schemas.microsoft.com/office/drawing/2014/main" id="{94A7EEA4-8A9D-0A48-8DED-8D4EDDD17063}"/>
                        </a:ext>
                      </a:extLst>
                    </p:cNvPr>
                    <p:cNvSpPr>
                      <a:spLocks/>
                    </p:cNvSpPr>
                    <p:nvPr/>
                  </p:nvSpPr>
                  <p:spPr bwMode="hidden">
                    <a:xfrm rot="19495919" flipH="1">
                      <a:off x="644" y="2196"/>
                      <a:ext cx="1812" cy="34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16" name="Freeform 38">
                      <a:extLst>
                        <a:ext uri="{FF2B5EF4-FFF2-40B4-BE49-F238E27FC236}">
                          <a16:creationId xmlns:a16="http://schemas.microsoft.com/office/drawing/2014/main" id="{FDA278F3-CE6E-8541-98E8-3A3AF0E05BA8}"/>
                        </a:ext>
                      </a:extLst>
                    </p:cNvPr>
                    <p:cNvSpPr>
                      <a:spLocks/>
                    </p:cNvSpPr>
                    <p:nvPr/>
                  </p:nvSpPr>
                  <p:spPr bwMode="hidden">
                    <a:xfrm rot="19495919" flipH="1">
                      <a:off x="-5" y="2984"/>
                      <a:ext cx="973" cy="54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44" name="Group 39">
                    <a:extLst>
                      <a:ext uri="{FF2B5EF4-FFF2-40B4-BE49-F238E27FC236}">
                        <a16:creationId xmlns:a16="http://schemas.microsoft.com/office/drawing/2014/main" id="{3B8CC113-AAAD-474B-A6C6-59D6D8610715}"/>
                      </a:ext>
                    </a:extLst>
                  </p:cNvPr>
                  <p:cNvGrpSpPr>
                    <a:grpSpLocks/>
                  </p:cNvGrpSpPr>
                  <p:nvPr/>
                </p:nvGrpSpPr>
                <p:grpSpPr bwMode="auto">
                  <a:xfrm>
                    <a:off x="22" y="1981"/>
                    <a:ext cx="2477" cy="1063"/>
                    <a:chOff x="-52" y="2009"/>
                    <a:chExt cx="2477" cy="1063"/>
                  </a:xfrm>
                </p:grpSpPr>
                <p:sp>
                  <p:nvSpPr>
                    <p:cNvPr id="113" name="Freeform 40">
                      <a:extLst>
                        <a:ext uri="{FF2B5EF4-FFF2-40B4-BE49-F238E27FC236}">
                          <a16:creationId xmlns:a16="http://schemas.microsoft.com/office/drawing/2014/main" id="{BAF2C0CE-1237-DD4B-9988-6888149ED92A}"/>
                        </a:ext>
                      </a:extLst>
                    </p:cNvPr>
                    <p:cNvSpPr>
                      <a:spLocks/>
                    </p:cNvSpPr>
                    <p:nvPr/>
                  </p:nvSpPr>
                  <p:spPr bwMode="hidden">
                    <a:xfrm rot="20017085" flipH="1">
                      <a:off x="689" y="2008"/>
                      <a:ext cx="1736"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14" name="Freeform 41">
                      <a:extLst>
                        <a:ext uri="{FF2B5EF4-FFF2-40B4-BE49-F238E27FC236}">
                          <a16:creationId xmlns:a16="http://schemas.microsoft.com/office/drawing/2014/main" id="{7AC66490-6BDA-7643-BA5A-91EDFA13EBC8}"/>
                        </a:ext>
                      </a:extLst>
                    </p:cNvPr>
                    <p:cNvSpPr>
                      <a:spLocks/>
                    </p:cNvSpPr>
                    <p:nvPr/>
                  </p:nvSpPr>
                  <p:spPr bwMode="hidden">
                    <a:xfrm rot="20017085" flipH="1">
                      <a:off x="-52" y="2595"/>
                      <a:ext cx="932" cy="47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45" name="Group 42">
                    <a:extLst>
                      <a:ext uri="{FF2B5EF4-FFF2-40B4-BE49-F238E27FC236}">
                        <a16:creationId xmlns:a16="http://schemas.microsoft.com/office/drawing/2014/main" id="{DE61443E-1A31-8F40-85AA-F288172071C4}"/>
                      </a:ext>
                    </a:extLst>
                  </p:cNvPr>
                  <p:cNvGrpSpPr>
                    <a:grpSpLocks/>
                  </p:cNvGrpSpPr>
                  <p:nvPr/>
                </p:nvGrpSpPr>
                <p:grpSpPr bwMode="auto">
                  <a:xfrm>
                    <a:off x="0" y="1785"/>
                    <a:ext cx="2472" cy="928"/>
                    <a:chOff x="-74" y="1813"/>
                    <a:chExt cx="2472" cy="928"/>
                  </a:xfrm>
                </p:grpSpPr>
                <p:sp>
                  <p:nvSpPr>
                    <p:cNvPr id="111" name="Freeform 43">
                      <a:extLst>
                        <a:ext uri="{FF2B5EF4-FFF2-40B4-BE49-F238E27FC236}">
                          <a16:creationId xmlns:a16="http://schemas.microsoft.com/office/drawing/2014/main" id="{5902ABCB-A176-9E4F-A210-AF09F76278CC}"/>
                        </a:ext>
                      </a:extLst>
                    </p:cNvPr>
                    <p:cNvSpPr>
                      <a:spLocks/>
                    </p:cNvSpPr>
                    <p:nvPr/>
                  </p:nvSpPr>
                  <p:spPr bwMode="hidden">
                    <a:xfrm rot="20519637" flipH="1">
                      <a:off x="721" y="1813"/>
                      <a:ext cx="1677"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12" name="Freeform 44">
                      <a:extLst>
                        <a:ext uri="{FF2B5EF4-FFF2-40B4-BE49-F238E27FC236}">
                          <a16:creationId xmlns:a16="http://schemas.microsoft.com/office/drawing/2014/main" id="{AFA264C1-C9E8-8D4D-B2CC-91A7E564338D}"/>
                        </a:ext>
                      </a:extLst>
                    </p:cNvPr>
                    <p:cNvSpPr>
                      <a:spLocks/>
                    </p:cNvSpPr>
                    <p:nvPr/>
                  </p:nvSpPr>
                  <p:spPr bwMode="hidden">
                    <a:xfrm rot="20519637" flipH="1">
                      <a:off x="-74" y="2214"/>
                      <a:ext cx="901" cy="52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46" name="Group 45">
                    <a:extLst>
                      <a:ext uri="{FF2B5EF4-FFF2-40B4-BE49-F238E27FC236}">
                        <a16:creationId xmlns:a16="http://schemas.microsoft.com/office/drawing/2014/main" id="{A61C910A-87BD-704C-9CDA-9B9271672EAA}"/>
                      </a:ext>
                    </a:extLst>
                  </p:cNvPr>
                  <p:cNvGrpSpPr>
                    <a:grpSpLocks/>
                  </p:cNvGrpSpPr>
                  <p:nvPr/>
                </p:nvGrpSpPr>
                <p:grpSpPr bwMode="auto">
                  <a:xfrm>
                    <a:off x="97" y="1563"/>
                    <a:ext cx="2339" cy="656"/>
                    <a:chOff x="23" y="1591"/>
                    <a:chExt cx="2339" cy="656"/>
                  </a:xfrm>
                </p:grpSpPr>
                <p:sp>
                  <p:nvSpPr>
                    <p:cNvPr id="109" name="Freeform 46">
                      <a:extLst>
                        <a:ext uri="{FF2B5EF4-FFF2-40B4-BE49-F238E27FC236}">
                          <a16:creationId xmlns:a16="http://schemas.microsoft.com/office/drawing/2014/main" id="{B362A1A3-AABA-5949-94FA-9FAFB6A77890}"/>
                        </a:ext>
                      </a:extLst>
                    </p:cNvPr>
                    <p:cNvSpPr>
                      <a:spLocks/>
                    </p:cNvSpPr>
                    <p:nvPr/>
                  </p:nvSpPr>
                  <p:spPr bwMode="hidden">
                    <a:xfrm rot="21136207" flipH="1">
                      <a:off x="818" y="1591"/>
                      <a:ext cx="154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10" name="Freeform 47">
                      <a:extLst>
                        <a:ext uri="{FF2B5EF4-FFF2-40B4-BE49-F238E27FC236}">
                          <a16:creationId xmlns:a16="http://schemas.microsoft.com/office/drawing/2014/main" id="{2718360D-4F9C-904E-8C49-9E64497B1693}"/>
                        </a:ext>
                      </a:extLst>
                    </p:cNvPr>
                    <p:cNvSpPr>
                      <a:spLocks/>
                    </p:cNvSpPr>
                    <p:nvPr/>
                  </p:nvSpPr>
                  <p:spPr bwMode="hidden">
                    <a:xfrm rot="21136207" flipH="1">
                      <a:off x="23" y="1759"/>
                      <a:ext cx="830" cy="48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47" name="Group 48">
                    <a:extLst>
                      <a:ext uri="{FF2B5EF4-FFF2-40B4-BE49-F238E27FC236}">
                        <a16:creationId xmlns:a16="http://schemas.microsoft.com/office/drawing/2014/main" id="{BD2105B1-4F0D-EA4F-99D2-5A281E87CCC9}"/>
                      </a:ext>
                    </a:extLst>
                  </p:cNvPr>
                  <p:cNvGrpSpPr>
                    <a:grpSpLocks/>
                  </p:cNvGrpSpPr>
                  <p:nvPr/>
                </p:nvGrpSpPr>
                <p:grpSpPr bwMode="auto">
                  <a:xfrm>
                    <a:off x="263" y="1417"/>
                    <a:ext cx="2150" cy="344"/>
                    <a:chOff x="189" y="1445"/>
                    <a:chExt cx="2150" cy="344"/>
                  </a:xfrm>
                </p:grpSpPr>
                <p:sp>
                  <p:nvSpPr>
                    <p:cNvPr id="107" name="Freeform 49">
                      <a:extLst>
                        <a:ext uri="{FF2B5EF4-FFF2-40B4-BE49-F238E27FC236}">
                          <a16:creationId xmlns:a16="http://schemas.microsoft.com/office/drawing/2014/main" id="{1A5402C3-BFBD-164A-9BD3-452FAA06F9C7}"/>
                        </a:ext>
                      </a:extLst>
                    </p:cNvPr>
                    <p:cNvSpPr>
                      <a:spLocks/>
                    </p:cNvSpPr>
                    <p:nvPr/>
                  </p:nvSpPr>
                  <p:spPr bwMode="hidden">
                    <a:xfrm rot="84182" flipH="1">
                      <a:off x="935" y="1465"/>
                      <a:ext cx="1404" cy="22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08" name="Freeform 50">
                      <a:extLst>
                        <a:ext uri="{FF2B5EF4-FFF2-40B4-BE49-F238E27FC236}">
                          <a16:creationId xmlns:a16="http://schemas.microsoft.com/office/drawing/2014/main" id="{2CAA0BA9-9AF1-4D43-9CF2-56EB961674F2}"/>
                        </a:ext>
                      </a:extLst>
                    </p:cNvPr>
                    <p:cNvSpPr>
                      <a:spLocks/>
                    </p:cNvSpPr>
                    <p:nvPr/>
                  </p:nvSpPr>
                  <p:spPr bwMode="hidden">
                    <a:xfrm rot="84182" flipH="1">
                      <a:off x="189" y="1445"/>
                      <a:ext cx="754" cy="3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48" name="Group 51">
                    <a:extLst>
                      <a:ext uri="{FF2B5EF4-FFF2-40B4-BE49-F238E27FC236}">
                        <a16:creationId xmlns:a16="http://schemas.microsoft.com/office/drawing/2014/main" id="{A1FEDFEB-6FE6-134C-B812-6F992F2BC506}"/>
                      </a:ext>
                    </a:extLst>
                  </p:cNvPr>
                  <p:cNvGrpSpPr>
                    <a:grpSpLocks/>
                  </p:cNvGrpSpPr>
                  <p:nvPr/>
                </p:nvGrpSpPr>
                <p:grpSpPr bwMode="auto">
                  <a:xfrm>
                    <a:off x="579" y="1066"/>
                    <a:ext cx="1879" cy="427"/>
                    <a:chOff x="505" y="1094"/>
                    <a:chExt cx="1879" cy="427"/>
                  </a:xfrm>
                </p:grpSpPr>
                <p:sp>
                  <p:nvSpPr>
                    <p:cNvPr id="105" name="Freeform 52">
                      <a:extLst>
                        <a:ext uri="{FF2B5EF4-FFF2-40B4-BE49-F238E27FC236}">
                          <a16:creationId xmlns:a16="http://schemas.microsoft.com/office/drawing/2014/main" id="{ACB34047-EE18-4344-B817-284DBEC1EEAD}"/>
                        </a:ext>
                      </a:extLst>
                    </p:cNvPr>
                    <p:cNvSpPr>
                      <a:spLocks/>
                    </p:cNvSpPr>
                    <p:nvPr/>
                  </p:nvSpPr>
                  <p:spPr bwMode="hidden">
                    <a:xfrm rot="802576" flipH="1">
                      <a:off x="1151" y="1306"/>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06" name="Freeform 53">
                      <a:extLst>
                        <a:ext uri="{FF2B5EF4-FFF2-40B4-BE49-F238E27FC236}">
                          <a16:creationId xmlns:a16="http://schemas.microsoft.com/office/drawing/2014/main" id="{9A345DF7-7B03-A14D-9001-0696FFB35D12}"/>
                        </a:ext>
                      </a:extLst>
                    </p:cNvPr>
                    <p:cNvSpPr>
                      <a:spLocks/>
                    </p:cNvSpPr>
                    <p:nvPr/>
                  </p:nvSpPr>
                  <p:spPr bwMode="hidden">
                    <a:xfrm rot="802576" flipH="1">
                      <a:off x="505" y="1094"/>
                      <a:ext cx="662" cy="34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grpSp>
                <p:nvGrpSpPr>
                  <p:cNvPr id="49" name="Group 54">
                    <a:extLst>
                      <a:ext uri="{FF2B5EF4-FFF2-40B4-BE49-F238E27FC236}">
                        <a16:creationId xmlns:a16="http://schemas.microsoft.com/office/drawing/2014/main" id="{CBAC7214-5F5E-8449-9155-C0A46E77D5FD}"/>
                      </a:ext>
                    </a:extLst>
                  </p:cNvPr>
                  <p:cNvGrpSpPr>
                    <a:grpSpLocks/>
                  </p:cNvGrpSpPr>
                  <p:nvPr/>
                </p:nvGrpSpPr>
                <p:grpSpPr bwMode="auto">
                  <a:xfrm>
                    <a:off x="690" y="873"/>
                    <a:ext cx="1849" cy="552"/>
                    <a:chOff x="616" y="901"/>
                    <a:chExt cx="1849" cy="552"/>
                  </a:xfrm>
                </p:grpSpPr>
                <p:sp>
                  <p:nvSpPr>
                    <p:cNvPr id="103" name="Freeform 55">
                      <a:extLst>
                        <a:ext uri="{FF2B5EF4-FFF2-40B4-BE49-F238E27FC236}">
                          <a16:creationId xmlns:a16="http://schemas.microsoft.com/office/drawing/2014/main" id="{CBFCFC8A-D12B-6A44-88FD-3A5BD4B74D19}"/>
                        </a:ext>
                      </a:extLst>
                    </p:cNvPr>
                    <p:cNvSpPr>
                      <a:spLocks/>
                    </p:cNvSpPr>
                    <p:nvPr/>
                  </p:nvSpPr>
                  <p:spPr bwMode="hidden">
                    <a:xfrm rot="1277471" flipH="1">
                      <a:off x="1232" y="1239"/>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04" name="Freeform 56">
                      <a:extLst>
                        <a:ext uri="{FF2B5EF4-FFF2-40B4-BE49-F238E27FC236}">
                          <a16:creationId xmlns:a16="http://schemas.microsoft.com/office/drawing/2014/main" id="{30065448-69D5-6949-BFF5-6693154CEC78}"/>
                        </a:ext>
                      </a:extLst>
                    </p:cNvPr>
                    <p:cNvSpPr>
                      <a:spLocks/>
                    </p:cNvSpPr>
                    <p:nvPr/>
                  </p:nvSpPr>
                  <p:spPr bwMode="hidden">
                    <a:xfrm rot="1277471" flipH="1">
                      <a:off x="616" y="901"/>
                      <a:ext cx="662" cy="33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grpSp>
                <p:nvGrpSpPr>
                  <p:cNvPr id="50" name="Group 57">
                    <a:extLst>
                      <a:ext uri="{FF2B5EF4-FFF2-40B4-BE49-F238E27FC236}">
                        <a16:creationId xmlns:a16="http://schemas.microsoft.com/office/drawing/2014/main" id="{1484B19E-1FCE-CD42-B256-14B15B79D047}"/>
                      </a:ext>
                    </a:extLst>
                  </p:cNvPr>
                  <p:cNvGrpSpPr>
                    <a:grpSpLocks/>
                  </p:cNvGrpSpPr>
                  <p:nvPr/>
                </p:nvGrpSpPr>
                <p:grpSpPr bwMode="auto">
                  <a:xfrm>
                    <a:off x="911" y="589"/>
                    <a:ext cx="1767" cy="743"/>
                    <a:chOff x="911" y="589"/>
                    <a:chExt cx="1767" cy="743"/>
                  </a:xfrm>
                </p:grpSpPr>
                <p:sp>
                  <p:nvSpPr>
                    <p:cNvPr id="101" name="Freeform 58">
                      <a:extLst>
                        <a:ext uri="{FF2B5EF4-FFF2-40B4-BE49-F238E27FC236}">
                          <a16:creationId xmlns:a16="http://schemas.microsoft.com/office/drawing/2014/main" id="{35510D2C-01EC-AD43-8155-88268CB0B0F4}"/>
                        </a:ext>
                      </a:extLst>
                    </p:cNvPr>
                    <p:cNvSpPr>
                      <a:spLocks/>
                    </p:cNvSpPr>
                    <p:nvPr/>
                  </p:nvSpPr>
                  <p:spPr bwMode="hidden">
                    <a:xfrm rot="2028410" flipH="1">
                      <a:off x="1445" y="1117"/>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02" name="Freeform 59">
                      <a:extLst>
                        <a:ext uri="{FF2B5EF4-FFF2-40B4-BE49-F238E27FC236}">
                          <a16:creationId xmlns:a16="http://schemas.microsoft.com/office/drawing/2014/main" id="{D2263C3A-ACAB-CA44-BAF8-0336069D6596}"/>
                        </a:ext>
                      </a:extLst>
                    </p:cNvPr>
                    <p:cNvSpPr>
                      <a:spLocks/>
                    </p:cNvSpPr>
                    <p:nvPr/>
                  </p:nvSpPr>
                  <p:spPr bwMode="hidden">
                    <a:xfrm rot="2028410" flipH="1">
                      <a:off x="911" y="589"/>
                      <a:ext cx="662"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grpSp>
                <p:nvGrpSpPr>
                  <p:cNvPr id="51" name="Group 60">
                    <a:extLst>
                      <a:ext uri="{FF2B5EF4-FFF2-40B4-BE49-F238E27FC236}">
                        <a16:creationId xmlns:a16="http://schemas.microsoft.com/office/drawing/2014/main" id="{79B463E9-45D6-6648-B375-947F6F0D8F97}"/>
                      </a:ext>
                    </a:extLst>
                  </p:cNvPr>
                  <p:cNvGrpSpPr>
                    <a:grpSpLocks/>
                  </p:cNvGrpSpPr>
                  <p:nvPr/>
                </p:nvGrpSpPr>
                <p:grpSpPr bwMode="auto">
                  <a:xfrm>
                    <a:off x="1120" y="300"/>
                    <a:ext cx="1693" cy="892"/>
                    <a:chOff x="1120" y="300"/>
                    <a:chExt cx="1693" cy="892"/>
                  </a:xfrm>
                </p:grpSpPr>
                <p:sp>
                  <p:nvSpPr>
                    <p:cNvPr id="99" name="Freeform 61">
                      <a:extLst>
                        <a:ext uri="{FF2B5EF4-FFF2-40B4-BE49-F238E27FC236}">
                          <a16:creationId xmlns:a16="http://schemas.microsoft.com/office/drawing/2014/main" id="{C0ECD4D3-547B-AB45-8CFA-204D9E7E7149}"/>
                        </a:ext>
                      </a:extLst>
                    </p:cNvPr>
                    <p:cNvSpPr>
                      <a:spLocks/>
                    </p:cNvSpPr>
                    <p:nvPr/>
                  </p:nvSpPr>
                  <p:spPr bwMode="hidden">
                    <a:xfrm rot="2664424" flipH="1">
                      <a:off x="1562" y="978"/>
                      <a:ext cx="125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00" name="Freeform 62">
                      <a:extLst>
                        <a:ext uri="{FF2B5EF4-FFF2-40B4-BE49-F238E27FC236}">
                          <a16:creationId xmlns:a16="http://schemas.microsoft.com/office/drawing/2014/main" id="{5556AC2E-B5D8-0A4F-8EAA-FDBCEFE8777A}"/>
                        </a:ext>
                      </a:extLst>
                    </p:cNvPr>
                    <p:cNvSpPr>
                      <a:spLocks/>
                    </p:cNvSpPr>
                    <p:nvPr/>
                  </p:nvSpPr>
                  <p:spPr bwMode="hidden">
                    <a:xfrm rot="2664424" flipH="1">
                      <a:off x="1120" y="301"/>
                      <a:ext cx="67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grpSp>
                <p:nvGrpSpPr>
                  <p:cNvPr id="52" name="Group 63">
                    <a:extLst>
                      <a:ext uri="{FF2B5EF4-FFF2-40B4-BE49-F238E27FC236}">
                        <a16:creationId xmlns:a16="http://schemas.microsoft.com/office/drawing/2014/main" id="{817289D2-A0BD-754F-819E-25CFE4C919C3}"/>
                      </a:ext>
                    </a:extLst>
                  </p:cNvPr>
                  <p:cNvGrpSpPr>
                    <a:grpSpLocks/>
                  </p:cNvGrpSpPr>
                  <p:nvPr/>
                </p:nvGrpSpPr>
                <p:grpSpPr bwMode="auto">
                  <a:xfrm>
                    <a:off x="1707" y="74"/>
                    <a:ext cx="778" cy="1515"/>
                    <a:chOff x="1633" y="102"/>
                    <a:chExt cx="778" cy="1515"/>
                  </a:xfrm>
                </p:grpSpPr>
                <p:sp>
                  <p:nvSpPr>
                    <p:cNvPr id="97" name="Freeform 64">
                      <a:extLst>
                        <a:ext uri="{FF2B5EF4-FFF2-40B4-BE49-F238E27FC236}">
                          <a16:creationId xmlns:a16="http://schemas.microsoft.com/office/drawing/2014/main" id="{3B7446CF-4C6B-4545-9615-E082492FD861}"/>
                        </a:ext>
                      </a:extLst>
                    </p:cNvPr>
                    <p:cNvSpPr>
                      <a:spLocks/>
                    </p:cNvSpPr>
                    <p:nvPr/>
                  </p:nvSpPr>
                  <p:spPr bwMode="hidden">
                    <a:xfrm rot="3473776" flipH="1">
                      <a:off x="1754" y="959"/>
                      <a:ext cx="110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98" name="Freeform 65">
                      <a:extLst>
                        <a:ext uri="{FF2B5EF4-FFF2-40B4-BE49-F238E27FC236}">
                          <a16:creationId xmlns:a16="http://schemas.microsoft.com/office/drawing/2014/main" id="{675A903F-573E-BD48-8C24-4CCC385BAD7F}"/>
                        </a:ext>
                      </a:extLst>
                    </p:cNvPr>
                    <p:cNvSpPr>
                      <a:spLocks/>
                    </p:cNvSpPr>
                    <p:nvPr/>
                  </p:nvSpPr>
                  <p:spPr bwMode="hidden">
                    <a:xfrm rot="3473776" flipH="1">
                      <a:off x="1506" y="228"/>
                      <a:ext cx="591"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grpSp>
                <p:nvGrpSpPr>
                  <p:cNvPr id="53" name="Group 66">
                    <a:extLst>
                      <a:ext uri="{FF2B5EF4-FFF2-40B4-BE49-F238E27FC236}">
                        <a16:creationId xmlns:a16="http://schemas.microsoft.com/office/drawing/2014/main" id="{CDEC57A8-EE61-DF4C-B363-DDA900410154}"/>
                      </a:ext>
                    </a:extLst>
                  </p:cNvPr>
                  <p:cNvGrpSpPr>
                    <a:grpSpLocks/>
                  </p:cNvGrpSpPr>
                  <p:nvPr/>
                </p:nvGrpSpPr>
                <p:grpSpPr bwMode="auto">
                  <a:xfrm>
                    <a:off x="2009" y="2"/>
                    <a:ext cx="635" cy="1534"/>
                    <a:chOff x="1935" y="30"/>
                    <a:chExt cx="635" cy="1534"/>
                  </a:xfrm>
                </p:grpSpPr>
                <p:sp>
                  <p:nvSpPr>
                    <p:cNvPr id="95" name="Freeform 67">
                      <a:extLst>
                        <a:ext uri="{FF2B5EF4-FFF2-40B4-BE49-F238E27FC236}">
                          <a16:creationId xmlns:a16="http://schemas.microsoft.com/office/drawing/2014/main" id="{9F5192D0-CBD0-CC4A-B45D-F1FC99F61D8D}"/>
                        </a:ext>
                      </a:extLst>
                    </p:cNvPr>
                    <p:cNvSpPr>
                      <a:spLocks/>
                    </p:cNvSpPr>
                    <p:nvPr/>
                  </p:nvSpPr>
                  <p:spPr bwMode="hidden">
                    <a:xfrm rot="4126480" flipH="1">
                      <a:off x="1932" y="927"/>
                      <a:ext cx="106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96" name="Freeform 68">
                      <a:extLst>
                        <a:ext uri="{FF2B5EF4-FFF2-40B4-BE49-F238E27FC236}">
                          <a16:creationId xmlns:a16="http://schemas.microsoft.com/office/drawing/2014/main" id="{489D6E31-7D09-A94A-B849-A57EFE45613B}"/>
                        </a:ext>
                      </a:extLst>
                    </p:cNvPr>
                    <p:cNvSpPr>
                      <a:spLocks/>
                    </p:cNvSpPr>
                    <p:nvPr/>
                  </p:nvSpPr>
                  <p:spPr bwMode="hidden">
                    <a:xfrm rot="4126480" flipH="1">
                      <a:off x="1819" y="147"/>
                      <a:ext cx="570"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grpSp>
                <p:nvGrpSpPr>
                  <p:cNvPr id="54" name="Group 69">
                    <a:extLst>
                      <a:ext uri="{FF2B5EF4-FFF2-40B4-BE49-F238E27FC236}">
                        <a16:creationId xmlns:a16="http://schemas.microsoft.com/office/drawing/2014/main" id="{3427D3F0-477D-C049-9C22-F6C05B57BAAC}"/>
                      </a:ext>
                    </a:extLst>
                  </p:cNvPr>
                  <p:cNvGrpSpPr>
                    <a:grpSpLocks/>
                  </p:cNvGrpSpPr>
                  <p:nvPr/>
                </p:nvGrpSpPr>
                <p:grpSpPr bwMode="auto">
                  <a:xfrm>
                    <a:off x="2896" y="643"/>
                    <a:ext cx="1846" cy="567"/>
                    <a:chOff x="2822" y="671"/>
                    <a:chExt cx="1846" cy="567"/>
                  </a:xfrm>
                </p:grpSpPr>
                <p:sp>
                  <p:nvSpPr>
                    <p:cNvPr id="93" name="Freeform 70">
                      <a:extLst>
                        <a:ext uri="{FF2B5EF4-FFF2-40B4-BE49-F238E27FC236}">
                          <a16:creationId xmlns:a16="http://schemas.microsoft.com/office/drawing/2014/main" id="{4C10B13F-DBCB-764D-8E70-E04A4CF59CBE}"/>
                        </a:ext>
                      </a:extLst>
                    </p:cNvPr>
                    <p:cNvSpPr>
                      <a:spLocks/>
                    </p:cNvSpPr>
                    <p:nvPr/>
                  </p:nvSpPr>
                  <p:spPr bwMode="hidden">
                    <a:xfrm rot="-1325434">
                      <a:off x="2822" y="1024"/>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94" name="Freeform 71">
                      <a:extLst>
                        <a:ext uri="{FF2B5EF4-FFF2-40B4-BE49-F238E27FC236}">
                          <a16:creationId xmlns:a16="http://schemas.microsoft.com/office/drawing/2014/main" id="{580823A6-FEFE-184E-A068-288D03626BF7}"/>
                        </a:ext>
                      </a:extLst>
                    </p:cNvPr>
                    <p:cNvSpPr>
                      <a:spLocks/>
                    </p:cNvSpPr>
                    <p:nvPr/>
                  </p:nvSpPr>
                  <p:spPr bwMode="hidden">
                    <a:xfrm rot="-1325434">
                      <a:off x="4005" y="671"/>
                      <a:ext cx="663" cy="34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55" name="Group 72">
                    <a:extLst>
                      <a:ext uri="{FF2B5EF4-FFF2-40B4-BE49-F238E27FC236}">
                        <a16:creationId xmlns:a16="http://schemas.microsoft.com/office/drawing/2014/main" id="{BC7B8A03-B876-574F-94BE-61E7CF466D3C}"/>
                      </a:ext>
                    </a:extLst>
                  </p:cNvPr>
                  <p:cNvGrpSpPr>
                    <a:grpSpLocks/>
                  </p:cNvGrpSpPr>
                  <p:nvPr/>
                </p:nvGrpSpPr>
                <p:grpSpPr bwMode="auto">
                  <a:xfrm>
                    <a:off x="2757" y="417"/>
                    <a:ext cx="1783" cy="717"/>
                    <a:chOff x="2683" y="445"/>
                    <a:chExt cx="1783" cy="717"/>
                  </a:xfrm>
                </p:grpSpPr>
                <p:sp>
                  <p:nvSpPr>
                    <p:cNvPr id="91" name="Freeform 73">
                      <a:extLst>
                        <a:ext uri="{FF2B5EF4-FFF2-40B4-BE49-F238E27FC236}">
                          <a16:creationId xmlns:a16="http://schemas.microsoft.com/office/drawing/2014/main" id="{8F8EFF17-A839-CA4E-A626-466A19E79299}"/>
                        </a:ext>
                      </a:extLst>
                    </p:cNvPr>
                    <p:cNvSpPr>
                      <a:spLocks/>
                    </p:cNvSpPr>
                    <p:nvPr/>
                  </p:nvSpPr>
                  <p:spPr bwMode="hidden">
                    <a:xfrm rot="-1921064">
                      <a:off x="2683" y="946"/>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92" name="Freeform 74">
                      <a:extLst>
                        <a:ext uri="{FF2B5EF4-FFF2-40B4-BE49-F238E27FC236}">
                          <a16:creationId xmlns:a16="http://schemas.microsoft.com/office/drawing/2014/main" id="{14658050-D2AA-BB4B-8E34-53BB34FB8965}"/>
                        </a:ext>
                      </a:extLst>
                    </p:cNvPr>
                    <p:cNvSpPr>
                      <a:spLocks/>
                    </p:cNvSpPr>
                    <p:nvPr/>
                  </p:nvSpPr>
                  <p:spPr bwMode="hidden">
                    <a:xfrm rot="-1921064">
                      <a:off x="3803" y="444"/>
                      <a:ext cx="663"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sp>
                <p:nvSpPr>
                  <p:cNvPr id="56" name="Freeform 75">
                    <a:extLst>
                      <a:ext uri="{FF2B5EF4-FFF2-40B4-BE49-F238E27FC236}">
                        <a16:creationId xmlns:a16="http://schemas.microsoft.com/office/drawing/2014/main" id="{4AE75544-1D97-2441-BEC6-EDABA73E1119}"/>
                      </a:ext>
                    </a:extLst>
                  </p:cNvPr>
                  <p:cNvSpPr>
                    <a:spLocks/>
                  </p:cNvSpPr>
                  <p:nvPr/>
                </p:nvSpPr>
                <p:spPr bwMode="hidden">
                  <a:xfrm rot="4578755" flipH="1">
                    <a:off x="2176" y="949"/>
                    <a:ext cx="1026" cy="14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a:effectLst/>
                </p:spPr>
                <p:txBody>
                  <a:bodyPr wrap="none" anchor="ctr"/>
                  <a:lstStyle/>
                  <a:p>
                    <a:pPr>
                      <a:defRPr/>
                    </a:pPr>
                    <a:endParaRPr lang="en-US"/>
                  </a:p>
                </p:txBody>
              </p:sp>
              <p:sp>
                <p:nvSpPr>
                  <p:cNvPr id="57" name="Freeform 76">
                    <a:extLst>
                      <a:ext uri="{FF2B5EF4-FFF2-40B4-BE49-F238E27FC236}">
                        <a16:creationId xmlns:a16="http://schemas.microsoft.com/office/drawing/2014/main" id="{3BCCDB74-99C3-7749-9563-A8BE9985A723}"/>
                      </a:ext>
                    </a:extLst>
                  </p:cNvPr>
                  <p:cNvSpPr>
                    <a:spLocks/>
                  </p:cNvSpPr>
                  <p:nvPr/>
                </p:nvSpPr>
                <p:spPr bwMode="hidden">
                  <a:xfrm rot="4578755" flipH="1">
                    <a:off x="2200" y="196"/>
                    <a:ext cx="551" cy="22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nvGrpSpPr>
                  <p:cNvPr id="58" name="Group 77">
                    <a:extLst>
                      <a:ext uri="{FF2B5EF4-FFF2-40B4-BE49-F238E27FC236}">
                        <a16:creationId xmlns:a16="http://schemas.microsoft.com/office/drawing/2014/main" id="{8D76F568-BC4C-3941-8B0A-88AA5CB79E42}"/>
                      </a:ext>
                    </a:extLst>
                  </p:cNvPr>
                  <p:cNvGrpSpPr>
                    <a:grpSpLocks/>
                  </p:cNvGrpSpPr>
                  <p:nvPr/>
                </p:nvGrpSpPr>
                <p:grpSpPr bwMode="auto">
                  <a:xfrm>
                    <a:off x="2874" y="13"/>
                    <a:ext cx="638" cy="1520"/>
                    <a:chOff x="2800" y="41"/>
                    <a:chExt cx="638" cy="1520"/>
                  </a:xfrm>
                </p:grpSpPr>
                <p:sp>
                  <p:nvSpPr>
                    <p:cNvPr id="89" name="Freeform 78">
                      <a:extLst>
                        <a:ext uri="{FF2B5EF4-FFF2-40B4-BE49-F238E27FC236}">
                          <a16:creationId xmlns:a16="http://schemas.microsoft.com/office/drawing/2014/main" id="{708A43A7-2411-DE47-868E-2E8EE3E9EA7D}"/>
                        </a:ext>
                      </a:extLst>
                    </p:cNvPr>
                    <p:cNvSpPr>
                      <a:spLocks/>
                    </p:cNvSpPr>
                    <p:nvPr/>
                  </p:nvSpPr>
                  <p:spPr bwMode="hidden">
                    <a:xfrm rot="-3857755">
                      <a:off x="2362" y="938"/>
                      <a:ext cx="1061" cy="1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90" name="Freeform 79">
                      <a:extLst>
                        <a:ext uri="{FF2B5EF4-FFF2-40B4-BE49-F238E27FC236}">
                          <a16:creationId xmlns:a16="http://schemas.microsoft.com/office/drawing/2014/main" id="{A5FF5925-54C6-C447-B4E7-20DF963E6D9C}"/>
                        </a:ext>
                      </a:extLst>
                    </p:cNvPr>
                    <p:cNvSpPr>
                      <a:spLocks/>
                    </p:cNvSpPr>
                    <p:nvPr/>
                  </p:nvSpPr>
                  <p:spPr bwMode="hidden">
                    <a:xfrm rot="-3857755">
                      <a:off x="3009" y="183"/>
                      <a:ext cx="570" cy="28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59" name="Group 80">
                    <a:extLst>
                      <a:ext uri="{FF2B5EF4-FFF2-40B4-BE49-F238E27FC236}">
                        <a16:creationId xmlns:a16="http://schemas.microsoft.com/office/drawing/2014/main" id="{EDD2749F-D862-9D41-BCBB-72F271333645}"/>
                      </a:ext>
                    </a:extLst>
                  </p:cNvPr>
                  <p:cNvGrpSpPr>
                    <a:grpSpLocks/>
                  </p:cNvGrpSpPr>
                  <p:nvPr/>
                </p:nvGrpSpPr>
                <p:grpSpPr bwMode="auto">
                  <a:xfrm>
                    <a:off x="3010" y="133"/>
                    <a:ext cx="1015" cy="1464"/>
                    <a:chOff x="2936" y="161"/>
                    <a:chExt cx="1015" cy="1464"/>
                  </a:xfrm>
                </p:grpSpPr>
                <p:sp>
                  <p:nvSpPr>
                    <p:cNvPr id="87" name="Freeform 81">
                      <a:extLst>
                        <a:ext uri="{FF2B5EF4-FFF2-40B4-BE49-F238E27FC236}">
                          <a16:creationId xmlns:a16="http://schemas.microsoft.com/office/drawing/2014/main" id="{A697640C-F970-0546-8A4B-8E7407F433E5}"/>
                        </a:ext>
                      </a:extLst>
                    </p:cNvPr>
                    <p:cNvSpPr>
                      <a:spLocks/>
                    </p:cNvSpPr>
                    <p:nvPr/>
                  </p:nvSpPr>
                  <p:spPr bwMode="hidden">
                    <a:xfrm rot="-2777260">
                      <a:off x="2494" y="912"/>
                      <a:ext cx="1156" cy="27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88" name="Freeform 82">
                      <a:extLst>
                        <a:ext uri="{FF2B5EF4-FFF2-40B4-BE49-F238E27FC236}">
                          <a16:creationId xmlns:a16="http://schemas.microsoft.com/office/drawing/2014/main" id="{486D1B39-863C-C146-A5F3-1767AE3824D0}"/>
                        </a:ext>
                      </a:extLst>
                    </p:cNvPr>
                    <p:cNvSpPr>
                      <a:spLocks/>
                    </p:cNvSpPr>
                    <p:nvPr/>
                  </p:nvSpPr>
                  <p:spPr bwMode="hidden">
                    <a:xfrm rot="-2777260">
                      <a:off x="3429" y="261"/>
                      <a:ext cx="622" cy="42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60" name="Group 83">
                    <a:extLst>
                      <a:ext uri="{FF2B5EF4-FFF2-40B4-BE49-F238E27FC236}">
                        <a16:creationId xmlns:a16="http://schemas.microsoft.com/office/drawing/2014/main" id="{D6694F0F-9F11-AA47-8560-0550F0E7680C}"/>
                      </a:ext>
                    </a:extLst>
                  </p:cNvPr>
                  <p:cNvGrpSpPr>
                    <a:grpSpLocks/>
                  </p:cNvGrpSpPr>
                  <p:nvPr/>
                </p:nvGrpSpPr>
                <p:grpSpPr bwMode="auto">
                  <a:xfrm>
                    <a:off x="2805" y="4"/>
                    <a:ext cx="241" cy="1448"/>
                    <a:chOff x="2731" y="32"/>
                    <a:chExt cx="241" cy="1448"/>
                  </a:xfrm>
                </p:grpSpPr>
                <p:sp>
                  <p:nvSpPr>
                    <p:cNvPr id="85" name="Freeform 84">
                      <a:extLst>
                        <a:ext uri="{FF2B5EF4-FFF2-40B4-BE49-F238E27FC236}">
                          <a16:creationId xmlns:a16="http://schemas.microsoft.com/office/drawing/2014/main" id="{970E8A5C-2EBE-6C45-BCA2-38BCBA7ED349}"/>
                        </a:ext>
                      </a:extLst>
                    </p:cNvPr>
                    <p:cNvSpPr>
                      <a:spLocks/>
                    </p:cNvSpPr>
                    <p:nvPr/>
                  </p:nvSpPr>
                  <p:spPr bwMode="hidden">
                    <a:xfrm rot="-4903748">
                      <a:off x="2297" y="961"/>
                      <a:ext cx="954" cy="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86" name="Freeform 85">
                      <a:extLst>
                        <a:ext uri="{FF2B5EF4-FFF2-40B4-BE49-F238E27FC236}">
                          <a16:creationId xmlns:a16="http://schemas.microsoft.com/office/drawing/2014/main" id="{05C6FCA7-B11C-F84A-A99A-1CD9F8D2122C}"/>
                        </a:ext>
                      </a:extLst>
                    </p:cNvPr>
                    <p:cNvSpPr>
                      <a:spLocks/>
                    </p:cNvSpPr>
                    <p:nvPr/>
                  </p:nvSpPr>
                  <p:spPr bwMode="hidden">
                    <a:xfrm rot="-4903748">
                      <a:off x="2649" y="221"/>
                      <a:ext cx="512" cy="1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61" name="Group 86">
                    <a:extLst>
                      <a:ext uri="{FF2B5EF4-FFF2-40B4-BE49-F238E27FC236}">
                        <a16:creationId xmlns:a16="http://schemas.microsoft.com/office/drawing/2014/main" id="{C6AEDF3D-17ED-904E-AA2F-37C9F884634A}"/>
                      </a:ext>
                    </a:extLst>
                  </p:cNvPr>
                  <p:cNvGrpSpPr>
                    <a:grpSpLocks/>
                  </p:cNvGrpSpPr>
                  <p:nvPr/>
                </p:nvGrpSpPr>
                <p:grpSpPr bwMode="auto">
                  <a:xfrm>
                    <a:off x="1017" y="1740"/>
                    <a:ext cx="1083" cy="2450"/>
                    <a:chOff x="943" y="1768"/>
                    <a:chExt cx="1083" cy="2450"/>
                  </a:xfrm>
                </p:grpSpPr>
                <p:sp>
                  <p:nvSpPr>
                    <p:cNvPr id="83" name="Freeform 87">
                      <a:extLst>
                        <a:ext uri="{FF2B5EF4-FFF2-40B4-BE49-F238E27FC236}">
                          <a16:creationId xmlns:a16="http://schemas.microsoft.com/office/drawing/2014/main" id="{D4CE2D29-C6A9-3046-97AD-EE17A223608F}"/>
                        </a:ext>
                      </a:extLst>
                    </p:cNvPr>
                    <p:cNvSpPr>
                      <a:spLocks/>
                    </p:cNvSpPr>
                    <p:nvPr/>
                  </p:nvSpPr>
                  <p:spPr bwMode="hidden">
                    <a:xfrm rot="18335692" flipH="1">
                      <a:off x="1008" y="2475"/>
                      <a:ext cx="1726" cy="311"/>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84" name="Freeform 88">
                      <a:extLst>
                        <a:ext uri="{FF2B5EF4-FFF2-40B4-BE49-F238E27FC236}">
                          <a16:creationId xmlns:a16="http://schemas.microsoft.com/office/drawing/2014/main" id="{8399BAE8-54F4-B74F-BB4B-E3CE10155471}"/>
                        </a:ext>
                      </a:extLst>
                    </p:cNvPr>
                    <p:cNvSpPr>
                      <a:spLocks/>
                    </p:cNvSpPr>
                    <p:nvPr/>
                  </p:nvSpPr>
                  <p:spPr bwMode="hidden">
                    <a:xfrm rot="18335692" flipH="1">
                      <a:off x="726" y="3511"/>
                      <a:ext cx="924"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62" name="Group 89">
                    <a:extLst>
                      <a:ext uri="{FF2B5EF4-FFF2-40B4-BE49-F238E27FC236}">
                        <a16:creationId xmlns:a16="http://schemas.microsoft.com/office/drawing/2014/main" id="{128EF16D-0B9A-3F42-B26A-3FD9C235B607}"/>
                      </a:ext>
                    </a:extLst>
                  </p:cNvPr>
                  <p:cNvGrpSpPr>
                    <a:grpSpLocks/>
                  </p:cNvGrpSpPr>
                  <p:nvPr/>
                </p:nvGrpSpPr>
                <p:grpSpPr bwMode="auto">
                  <a:xfrm>
                    <a:off x="1529" y="1908"/>
                    <a:ext cx="765" cy="2372"/>
                    <a:chOff x="1455" y="1936"/>
                    <a:chExt cx="765" cy="2372"/>
                  </a:xfrm>
                </p:grpSpPr>
                <p:sp>
                  <p:nvSpPr>
                    <p:cNvPr id="81" name="Freeform 90">
                      <a:extLst>
                        <a:ext uri="{FF2B5EF4-FFF2-40B4-BE49-F238E27FC236}">
                          <a16:creationId xmlns:a16="http://schemas.microsoft.com/office/drawing/2014/main" id="{3ADD1FC2-441B-7545-980F-FD0C7861F393}"/>
                        </a:ext>
                      </a:extLst>
                    </p:cNvPr>
                    <p:cNvSpPr>
                      <a:spLocks/>
                    </p:cNvSpPr>
                    <p:nvPr/>
                  </p:nvSpPr>
                  <p:spPr bwMode="hidden">
                    <a:xfrm rot="17542885" flipH="1">
                      <a:off x="1267" y="2579"/>
                      <a:ext cx="1595" cy="31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82" name="Freeform 91">
                      <a:extLst>
                        <a:ext uri="{FF2B5EF4-FFF2-40B4-BE49-F238E27FC236}">
                          <a16:creationId xmlns:a16="http://schemas.microsoft.com/office/drawing/2014/main" id="{88DE7029-D88F-7F4F-BEBE-1AA1203974D9}"/>
                        </a:ext>
                      </a:extLst>
                    </p:cNvPr>
                    <p:cNvSpPr>
                      <a:spLocks/>
                    </p:cNvSpPr>
                    <p:nvPr/>
                  </p:nvSpPr>
                  <p:spPr bwMode="hidden">
                    <a:xfrm rot="17542885" flipH="1">
                      <a:off x="1272" y="3636"/>
                      <a:ext cx="856"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63" name="Group 92">
                    <a:extLst>
                      <a:ext uri="{FF2B5EF4-FFF2-40B4-BE49-F238E27FC236}">
                        <a16:creationId xmlns:a16="http://schemas.microsoft.com/office/drawing/2014/main" id="{FB9B8C09-291E-1F4D-B641-83E7B2D88017}"/>
                      </a:ext>
                    </a:extLst>
                  </p:cNvPr>
                  <p:cNvGrpSpPr>
                    <a:grpSpLocks/>
                  </p:cNvGrpSpPr>
                  <p:nvPr/>
                </p:nvGrpSpPr>
                <p:grpSpPr bwMode="auto">
                  <a:xfrm rot="88588">
                    <a:off x="2060" y="1960"/>
                    <a:ext cx="460" cy="2329"/>
                    <a:chOff x="1952" y="1988"/>
                    <a:chExt cx="493" cy="2604"/>
                  </a:xfrm>
                </p:grpSpPr>
                <p:sp>
                  <p:nvSpPr>
                    <p:cNvPr id="79" name="Freeform 93">
                      <a:extLst>
                        <a:ext uri="{FF2B5EF4-FFF2-40B4-BE49-F238E27FC236}">
                          <a16:creationId xmlns:a16="http://schemas.microsoft.com/office/drawing/2014/main" id="{ABE22343-2AA1-3046-84BA-0F92096371DD}"/>
                        </a:ext>
                      </a:extLst>
                    </p:cNvPr>
                    <p:cNvSpPr>
                      <a:spLocks/>
                    </p:cNvSpPr>
                    <p:nvPr/>
                  </p:nvSpPr>
                  <p:spPr bwMode="hidden">
                    <a:xfrm rot="16782062" flipH="1">
                      <a:off x="1437" y="2692"/>
                      <a:ext cx="1713" cy="301"/>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80" name="Freeform 94">
                      <a:extLst>
                        <a:ext uri="{FF2B5EF4-FFF2-40B4-BE49-F238E27FC236}">
                          <a16:creationId xmlns:a16="http://schemas.microsoft.com/office/drawing/2014/main" id="{267ABB4F-92E3-B54C-B75A-AB4892EACADD}"/>
                        </a:ext>
                      </a:extLst>
                    </p:cNvPr>
                    <p:cNvSpPr>
                      <a:spLocks/>
                    </p:cNvSpPr>
                    <p:nvPr/>
                  </p:nvSpPr>
                  <p:spPr bwMode="hidden">
                    <a:xfrm rot="16782062" flipH="1">
                      <a:off x="1729" y="3896"/>
                      <a:ext cx="918" cy="47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64" name="Group 95">
                    <a:extLst>
                      <a:ext uri="{FF2B5EF4-FFF2-40B4-BE49-F238E27FC236}">
                        <a16:creationId xmlns:a16="http://schemas.microsoft.com/office/drawing/2014/main" id="{99701F4C-3C3A-9C49-B65A-DD56E521D7B8}"/>
                      </a:ext>
                    </a:extLst>
                  </p:cNvPr>
                  <p:cNvGrpSpPr>
                    <a:grpSpLocks/>
                  </p:cNvGrpSpPr>
                  <p:nvPr/>
                </p:nvGrpSpPr>
                <p:grpSpPr bwMode="auto">
                  <a:xfrm>
                    <a:off x="3408" y="1689"/>
                    <a:ext cx="1125" cy="2425"/>
                    <a:chOff x="3334" y="1717"/>
                    <a:chExt cx="1125" cy="2425"/>
                  </a:xfrm>
                </p:grpSpPr>
                <p:sp>
                  <p:nvSpPr>
                    <p:cNvPr id="77" name="Freeform 96">
                      <a:extLst>
                        <a:ext uri="{FF2B5EF4-FFF2-40B4-BE49-F238E27FC236}">
                          <a16:creationId xmlns:a16="http://schemas.microsoft.com/office/drawing/2014/main" id="{49B458D0-F423-904F-8645-55F69AA70BFF}"/>
                        </a:ext>
                      </a:extLst>
                    </p:cNvPr>
                    <p:cNvSpPr>
                      <a:spLocks/>
                    </p:cNvSpPr>
                    <p:nvPr/>
                  </p:nvSpPr>
                  <p:spPr bwMode="hidden">
                    <a:xfrm rot="3144576">
                      <a:off x="2628" y="2423"/>
                      <a:ext cx="1724" cy="311"/>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en-US"/>
                    </a:p>
                  </p:txBody>
                </p:sp>
                <p:sp>
                  <p:nvSpPr>
                    <p:cNvPr id="78" name="Freeform 97">
                      <a:extLst>
                        <a:ext uri="{FF2B5EF4-FFF2-40B4-BE49-F238E27FC236}">
                          <a16:creationId xmlns:a16="http://schemas.microsoft.com/office/drawing/2014/main" id="{C43F74A6-1861-1A48-8315-F3C0948F287A}"/>
                        </a:ext>
                      </a:extLst>
                    </p:cNvPr>
                    <p:cNvSpPr>
                      <a:spLocks/>
                    </p:cNvSpPr>
                    <p:nvPr/>
                  </p:nvSpPr>
                  <p:spPr bwMode="hidden">
                    <a:xfrm rot="3144576">
                      <a:off x="3752" y="3435"/>
                      <a:ext cx="924"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65" name="Group 98">
                    <a:extLst>
                      <a:ext uri="{FF2B5EF4-FFF2-40B4-BE49-F238E27FC236}">
                        <a16:creationId xmlns:a16="http://schemas.microsoft.com/office/drawing/2014/main" id="{4506E460-AD1D-2143-BBD7-B68F167A4278}"/>
                      </a:ext>
                    </a:extLst>
                  </p:cNvPr>
                  <p:cNvGrpSpPr>
                    <a:grpSpLocks/>
                  </p:cNvGrpSpPr>
                  <p:nvPr/>
                </p:nvGrpSpPr>
                <p:grpSpPr bwMode="auto">
                  <a:xfrm>
                    <a:off x="3254" y="1840"/>
                    <a:ext cx="882" cy="2422"/>
                    <a:chOff x="3180" y="1868"/>
                    <a:chExt cx="882" cy="2422"/>
                  </a:xfrm>
                </p:grpSpPr>
                <p:sp>
                  <p:nvSpPr>
                    <p:cNvPr id="75" name="Freeform 99">
                      <a:extLst>
                        <a:ext uri="{FF2B5EF4-FFF2-40B4-BE49-F238E27FC236}">
                          <a16:creationId xmlns:a16="http://schemas.microsoft.com/office/drawing/2014/main" id="{9BA1AA58-8FF0-FA4C-9ACF-738BE4F2BBC3}"/>
                        </a:ext>
                      </a:extLst>
                    </p:cNvPr>
                    <p:cNvSpPr>
                      <a:spLocks/>
                    </p:cNvSpPr>
                    <p:nvPr/>
                  </p:nvSpPr>
                  <p:spPr bwMode="hidden">
                    <a:xfrm rot="3745735">
                      <a:off x="2505" y="2543"/>
                      <a:ext cx="1649" cy="30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en-US"/>
                    </a:p>
                  </p:txBody>
                </p:sp>
                <p:sp>
                  <p:nvSpPr>
                    <p:cNvPr id="76" name="Freeform 100">
                      <a:extLst>
                        <a:ext uri="{FF2B5EF4-FFF2-40B4-BE49-F238E27FC236}">
                          <a16:creationId xmlns:a16="http://schemas.microsoft.com/office/drawing/2014/main" id="{E0171A9D-F2AD-9040-92BC-DD74D3A46FF9}"/>
                        </a:ext>
                      </a:extLst>
                    </p:cNvPr>
                    <p:cNvSpPr>
                      <a:spLocks/>
                    </p:cNvSpPr>
                    <p:nvPr/>
                  </p:nvSpPr>
                  <p:spPr bwMode="hidden">
                    <a:xfrm rot="3745735">
                      <a:off x="3387" y="3615"/>
                      <a:ext cx="883" cy="46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66" name="Group 101">
                    <a:extLst>
                      <a:ext uri="{FF2B5EF4-FFF2-40B4-BE49-F238E27FC236}">
                        <a16:creationId xmlns:a16="http://schemas.microsoft.com/office/drawing/2014/main" id="{EEE19D42-6B6B-DF40-AC06-649FE580A4BB}"/>
                      </a:ext>
                    </a:extLst>
                  </p:cNvPr>
                  <p:cNvGrpSpPr>
                    <a:grpSpLocks/>
                  </p:cNvGrpSpPr>
                  <p:nvPr/>
                </p:nvGrpSpPr>
                <p:grpSpPr bwMode="auto">
                  <a:xfrm>
                    <a:off x="3080" y="1956"/>
                    <a:ext cx="622" cy="2385"/>
                    <a:chOff x="3006" y="1984"/>
                    <a:chExt cx="622" cy="2385"/>
                  </a:xfrm>
                </p:grpSpPr>
                <p:sp>
                  <p:nvSpPr>
                    <p:cNvPr id="73" name="Freeform 102">
                      <a:extLst>
                        <a:ext uri="{FF2B5EF4-FFF2-40B4-BE49-F238E27FC236}">
                          <a16:creationId xmlns:a16="http://schemas.microsoft.com/office/drawing/2014/main" id="{D9EABFFA-35BE-234C-B437-474E1C23AF33}"/>
                        </a:ext>
                      </a:extLst>
                    </p:cNvPr>
                    <p:cNvSpPr>
                      <a:spLocks/>
                    </p:cNvSpPr>
                    <p:nvPr/>
                  </p:nvSpPr>
                  <p:spPr bwMode="hidden">
                    <a:xfrm rot="4286818">
                      <a:off x="2329" y="2660"/>
                      <a:ext cx="1599"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en-US"/>
                    </a:p>
                  </p:txBody>
                </p:sp>
                <p:sp>
                  <p:nvSpPr>
                    <p:cNvPr id="74" name="Freeform 103">
                      <a:extLst>
                        <a:ext uri="{FF2B5EF4-FFF2-40B4-BE49-F238E27FC236}">
                          <a16:creationId xmlns:a16="http://schemas.microsoft.com/office/drawing/2014/main" id="{9CBBDAE6-6570-FE43-B8CE-6A32419EA2B0}"/>
                        </a:ext>
                      </a:extLst>
                    </p:cNvPr>
                    <p:cNvSpPr>
                      <a:spLocks/>
                    </p:cNvSpPr>
                    <p:nvPr/>
                  </p:nvSpPr>
                  <p:spPr bwMode="hidden">
                    <a:xfrm rot="4286818">
                      <a:off x="3005" y="3747"/>
                      <a:ext cx="859"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en-US"/>
                    </a:p>
                  </p:txBody>
                </p:sp>
              </p:grpSp>
              <p:grpSp>
                <p:nvGrpSpPr>
                  <p:cNvPr id="67" name="Group 104">
                    <a:extLst>
                      <a:ext uri="{FF2B5EF4-FFF2-40B4-BE49-F238E27FC236}">
                        <a16:creationId xmlns:a16="http://schemas.microsoft.com/office/drawing/2014/main" id="{F4189DA8-2329-124F-9EAB-A45CB326FD7E}"/>
                      </a:ext>
                    </a:extLst>
                  </p:cNvPr>
                  <p:cNvGrpSpPr>
                    <a:grpSpLocks/>
                  </p:cNvGrpSpPr>
                  <p:nvPr/>
                </p:nvGrpSpPr>
                <p:grpSpPr bwMode="auto">
                  <a:xfrm>
                    <a:off x="2893" y="2071"/>
                    <a:ext cx="404" cy="2221"/>
                    <a:chOff x="2819" y="2099"/>
                    <a:chExt cx="404" cy="2221"/>
                  </a:xfrm>
                </p:grpSpPr>
                <p:sp>
                  <p:nvSpPr>
                    <p:cNvPr id="71" name="Freeform 105">
                      <a:extLst>
                        <a:ext uri="{FF2B5EF4-FFF2-40B4-BE49-F238E27FC236}">
                          <a16:creationId xmlns:a16="http://schemas.microsoft.com/office/drawing/2014/main" id="{02C22123-2984-4444-879B-A4C1FE5DEDD2}"/>
                        </a:ext>
                      </a:extLst>
                    </p:cNvPr>
                    <p:cNvSpPr>
                      <a:spLocks/>
                    </p:cNvSpPr>
                    <p:nvPr/>
                  </p:nvSpPr>
                  <p:spPr bwMode="hidden">
                    <a:xfrm rot="4898956">
                      <a:off x="2207" y="2711"/>
                      <a:ext cx="1470"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en-US"/>
                    </a:p>
                  </p:txBody>
                </p:sp>
                <p:sp>
                  <p:nvSpPr>
                    <p:cNvPr id="72" name="Freeform 106">
                      <a:extLst>
                        <a:ext uri="{FF2B5EF4-FFF2-40B4-BE49-F238E27FC236}">
                          <a16:creationId xmlns:a16="http://schemas.microsoft.com/office/drawing/2014/main" id="{AA42C74B-9209-1740-A663-8F8B030E71F6}"/>
                        </a:ext>
                      </a:extLst>
                    </p:cNvPr>
                    <p:cNvSpPr>
                      <a:spLocks/>
                    </p:cNvSpPr>
                    <p:nvPr/>
                  </p:nvSpPr>
                  <p:spPr bwMode="hidden">
                    <a:xfrm rot="4898956">
                      <a:off x="2636" y="3733"/>
                      <a:ext cx="790" cy="38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en-US"/>
                    </a:p>
                  </p:txBody>
                </p:sp>
              </p:grpSp>
              <p:grpSp>
                <p:nvGrpSpPr>
                  <p:cNvPr id="68" name="Group 107">
                    <a:extLst>
                      <a:ext uri="{FF2B5EF4-FFF2-40B4-BE49-F238E27FC236}">
                        <a16:creationId xmlns:a16="http://schemas.microsoft.com/office/drawing/2014/main" id="{1C4446DF-D870-6A49-B394-B331D2E85E34}"/>
                      </a:ext>
                    </a:extLst>
                  </p:cNvPr>
                  <p:cNvGrpSpPr>
                    <a:grpSpLocks/>
                  </p:cNvGrpSpPr>
                  <p:nvPr/>
                </p:nvGrpSpPr>
                <p:grpSpPr bwMode="auto">
                  <a:xfrm>
                    <a:off x="2372" y="2107"/>
                    <a:ext cx="429" cy="2184"/>
                    <a:chOff x="2287" y="2135"/>
                    <a:chExt cx="429" cy="2184"/>
                  </a:xfrm>
                </p:grpSpPr>
                <p:sp>
                  <p:nvSpPr>
                    <p:cNvPr id="69" name="Freeform 108">
                      <a:extLst>
                        <a:ext uri="{FF2B5EF4-FFF2-40B4-BE49-F238E27FC236}">
                          <a16:creationId xmlns:a16="http://schemas.microsoft.com/office/drawing/2014/main" id="{657D98D3-EDD9-F54F-9A70-070EDFAFA376}"/>
                        </a:ext>
                      </a:extLst>
                    </p:cNvPr>
                    <p:cNvSpPr>
                      <a:spLocks/>
                    </p:cNvSpPr>
                    <p:nvPr/>
                  </p:nvSpPr>
                  <p:spPr bwMode="hidden">
                    <a:xfrm rot="5755659">
                      <a:off x="1903" y="2759"/>
                      <a:ext cx="1438" cy="18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a:effectLst/>
                  </p:spPr>
                  <p:txBody>
                    <a:bodyPr wrap="none" anchor="ctr"/>
                    <a:lstStyle/>
                    <a:p>
                      <a:pPr>
                        <a:defRPr/>
                      </a:pPr>
                      <a:endParaRPr lang="en-US"/>
                    </a:p>
                  </p:txBody>
                </p:sp>
                <p:sp>
                  <p:nvSpPr>
                    <p:cNvPr id="70" name="Freeform 109">
                      <a:extLst>
                        <a:ext uri="{FF2B5EF4-FFF2-40B4-BE49-F238E27FC236}">
                          <a16:creationId xmlns:a16="http://schemas.microsoft.com/office/drawing/2014/main" id="{BF6205A7-B01F-5B43-9743-26AFBDFABB64}"/>
                        </a:ext>
                      </a:extLst>
                    </p:cNvPr>
                    <p:cNvSpPr>
                      <a:spLocks/>
                    </p:cNvSpPr>
                    <p:nvPr/>
                  </p:nvSpPr>
                  <p:spPr bwMode="hidden">
                    <a:xfrm rot="5755659">
                      <a:off x="2050" y="3785"/>
                      <a:ext cx="771" cy="29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en-US"/>
                    </a:p>
                  </p:txBody>
                </p:sp>
              </p:grpSp>
            </p:grpSp>
          </p:grpSp>
          <p:grpSp>
            <p:nvGrpSpPr>
              <p:cNvPr id="23" name="Group 110">
                <a:extLst>
                  <a:ext uri="{FF2B5EF4-FFF2-40B4-BE49-F238E27FC236}">
                    <a16:creationId xmlns:a16="http://schemas.microsoft.com/office/drawing/2014/main" id="{B70B96A1-69BC-884B-BDBB-802C90715B64}"/>
                  </a:ext>
                </a:extLst>
              </p:cNvPr>
              <p:cNvGrpSpPr>
                <a:grpSpLocks/>
              </p:cNvGrpSpPr>
              <p:nvPr/>
            </p:nvGrpSpPr>
            <p:grpSpPr bwMode="auto">
              <a:xfrm>
                <a:off x="73" y="313"/>
                <a:ext cx="5460" cy="3667"/>
                <a:chOff x="73" y="313"/>
                <a:chExt cx="5460" cy="3667"/>
              </a:xfrm>
            </p:grpSpPr>
            <p:grpSp>
              <p:nvGrpSpPr>
                <p:cNvPr id="24" name="Group 111">
                  <a:extLst>
                    <a:ext uri="{FF2B5EF4-FFF2-40B4-BE49-F238E27FC236}">
                      <a16:creationId xmlns:a16="http://schemas.microsoft.com/office/drawing/2014/main" id="{3E18F4A7-C1BE-D748-B97E-7676E7284896}"/>
                    </a:ext>
                  </a:extLst>
                </p:cNvPr>
                <p:cNvGrpSpPr>
                  <a:grpSpLocks/>
                </p:cNvGrpSpPr>
                <p:nvPr/>
              </p:nvGrpSpPr>
              <p:grpSpPr bwMode="auto">
                <a:xfrm>
                  <a:off x="73" y="313"/>
                  <a:ext cx="5460" cy="3667"/>
                  <a:chOff x="73" y="313"/>
                  <a:chExt cx="5460" cy="3667"/>
                </a:xfrm>
              </p:grpSpPr>
              <p:sp>
                <p:nvSpPr>
                  <p:cNvPr id="26" name="Arc 112">
                    <a:extLst>
                      <a:ext uri="{FF2B5EF4-FFF2-40B4-BE49-F238E27FC236}">
                        <a16:creationId xmlns:a16="http://schemas.microsoft.com/office/drawing/2014/main" id="{70AEB2AF-369A-7A4F-948C-BA6E31B1078C}"/>
                      </a:ext>
                    </a:extLst>
                  </p:cNvPr>
                  <p:cNvSpPr>
                    <a:spLocks/>
                  </p:cNvSpPr>
                  <p:nvPr/>
                </p:nvSpPr>
                <p:spPr bwMode="hidden">
                  <a:xfrm flipV="1">
                    <a:off x="2965" y="455"/>
                    <a:ext cx="2568" cy="2048"/>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close/>
                      </a:path>
                    </a:pathLst>
                  </a:custGeom>
                  <a:noFill/>
                  <a:ln w="9525">
                    <a:solidFill>
                      <a:schemeClr val="accent1"/>
                    </a:solidFill>
                    <a:round/>
                    <a:headEnd/>
                    <a:tailEnd/>
                  </a:ln>
                  <a:effectLst/>
                </p:spPr>
                <p:txBody>
                  <a:bodyPr wrap="none" anchor="ctr"/>
                  <a:lstStyle/>
                  <a:p>
                    <a:pPr>
                      <a:defRPr/>
                    </a:pPr>
                    <a:endParaRPr lang="en-US"/>
                  </a:p>
                </p:txBody>
              </p:sp>
              <p:sp>
                <p:nvSpPr>
                  <p:cNvPr id="27" name="Arc 113">
                    <a:extLst>
                      <a:ext uri="{FF2B5EF4-FFF2-40B4-BE49-F238E27FC236}">
                        <a16:creationId xmlns:a16="http://schemas.microsoft.com/office/drawing/2014/main" id="{99719384-2680-6049-BC92-706C772F3DDF}"/>
                      </a:ext>
                    </a:extLst>
                  </p:cNvPr>
                  <p:cNvSpPr>
                    <a:spLocks/>
                  </p:cNvSpPr>
                  <p:nvPr/>
                </p:nvSpPr>
                <p:spPr bwMode="hidden">
                  <a:xfrm flipH="1">
                    <a:off x="387" y="1602"/>
                    <a:ext cx="2017" cy="2379"/>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p:spPr>
                <p:txBody>
                  <a:bodyPr wrap="none" anchor="ctr"/>
                  <a:lstStyle/>
                  <a:p>
                    <a:pPr>
                      <a:defRPr/>
                    </a:pPr>
                    <a:endParaRPr lang="en-US"/>
                  </a:p>
                </p:txBody>
              </p:sp>
              <p:sp>
                <p:nvSpPr>
                  <p:cNvPr id="28" name="Arc 114">
                    <a:extLst>
                      <a:ext uri="{FF2B5EF4-FFF2-40B4-BE49-F238E27FC236}">
                        <a16:creationId xmlns:a16="http://schemas.microsoft.com/office/drawing/2014/main" id="{24EF0319-D70E-AA47-82AA-ADAE201E2E7A}"/>
                      </a:ext>
                    </a:extLst>
                  </p:cNvPr>
                  <p:cNvSpPr>
                    <a:spLocks/>
                  </p:cNvSpPr>
                  <p:nvPr/>
                </p:nvSpPr>
                <p:spPr bwMode="hidden">
                  <a:xfrm>
                    <a:off x="3028" y="1181"/>
                    <a:ext cx="1426" cy="2380"/>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en-US"/>
                  </a:p>
                </p:txBody>
              </p:sp>
              <p:sp>
                <p:nvSpPr>
                  <p:cNvPr id="29" name="Arc 115">
                    <a:extLst>
                      <a:ext uri="{FF2B5EF4-FFF2-40B4-BE49-F238E27FC236}">
                        <a16:creationId xmlns:a16="http://schemas.microsoft.com/office/drawing/2014/main" id="{9DEF4576-96BA-C341-BB71-FC155FAFE124}"/>
                      </a:ext>
                    </a:extLst>
                  </p:cNvPr>
                  <p:cNvSpPr>
                    <a:spLocks/>
                  </p:cNvSpPr>
                  <p:nvPr/>
                </p:nvSpPr>
                <p:spPr bwMode="hidden">
                  <a:xfrm flipH="1">
                    <a:off x="73" y="813"/>
                    <a:ext cx="2541" cy="2380"/>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p:spPr>
                <p:txBody>
                  <a:bodyPr wrap="none" anchor="ctr"/>
                  <a:lstStyle/>
                  <a:p>
                    <a:pPr>
                      <a:defRPr/>
                    </a:pPr>
                    <a:endParaRPr lang="en-US"/>
                  </a:p>
                </p:txBody>
              </p:sp>
              <p:sp>
                <p:nvSpPr>
                  <p:cNvPr id="30" name="Arc 116">
                    <a:extLst>
                      <a:ext uri="{FF2B5EF4-FFF2-40B4-BE49-F238E27FC236}">
                        <a16:creationId xmlns:a16="http://schemas.microsoft.com/office/drawing/2014/main" id="{44C2B4A4-92C9-314F-BAA3-0701163BF5A5}"/>
                      </a:ext>
                    </a:extLst>
                  </p:cNvPr>
                  <p:cNvSpPr>
                    <a:spLocks/>
                  </p:cNvSpPr>
                  <p:nvPr/>
                </p:nvSpPr>
                <p:spPr bwMode="hidden">
                  <a:xfrm flipH="1">
                    <a:off x="789" y="313"/>
                    <a:ext cx="1851" cy="2305"/>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close/>
                      </a:path>
                    </a:pathLst>
                  </a:custGeom>
                  <a:noFill/>
                  <a:ln w="9525">
                    <a:solidFill>
                      <a:schemeClr val="accent1"/>
                    </a:solidFill>
                    <a:round/>
                    <a:headEnd/>
                    <a:tailEnd/>
                  </a:ln>
                  <a:effectLst/>
                </p:spPr>
                <p:txBody>
                  <a:bodyPr wrap="none" anchor="ctr"/>
                  <a:lstStyle/>
                  <a:p>
                    <a:pPr>
                      <a:defRPr/>
                    </a:pPr>
                    <a:endParaRPr lang="en-US"/>
                  </a:p>
                </p:txBody>
              </p:sp>
              <p:sp>
                <p:nvSpPr>
                  <p:cNvPr id="31" name="Arc 117">
                    <a:extLst>
                      <a:ext uri="{FF2B5EF4-FFF2-40B4-BE49-F238E27FC236}">
                        <a16:creationId xmlns:a16="http://schemas.microsoft.com/office/drawing/2014/main" id="{7A8169BF-6C85-0440-A134-4BAFA786F72B}"/>
                      </a:ext>
                    </a:extLst>
                  </p:cNvPr>
                  <p:cNvSpPr>
                    <a:spLocks/>
                  </p:cNvSpPr>
                  <p:nvPr/>
                </p:nvSpPr>
                <p:spPr bwMode="hidden">
                  <a:xfrm>
                    <a:off x="2763" y="1281"/>
                    <a:ext cx="763" cy="2305"/>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close/>
                      </a:path>
                    </a:pathLst>
                  </a:custGeom>
                  <a:noFill/>
                  <a:ln w="9525">
                    <a:solidFill>
                      <a:schemeClr val="accent2"/>
                    </a:solidFill>
                    <a:round/>
                    <a:headEnd/>
                    <a:tailEnd/>
                  </a:ln>
                  <a:effectLst/>
                </p:spPr>
                <p:txBody>
                  <a:bodyPr wrap="none" anchor="ctr"/>
                  <a:lstStyle/>
                  <a:p>
                    <a:pPr>
                      <a:defRPr/>
                    </a:pPr>
                    <a:endParaRPr lang="en-US"/>
                  </a:p>
                </p:txBody>
              </p:sp>
              <p:sp>
                <p:nvSpPr>
                  <p:cNvPr id="32" name="Freeform 118">
                    <a:extLst>
                      <a:ext uri="{FF2B5EF4-FFF2-40B4-BE49-F238E27FC236}">
                        <a16:creationId xmlns:a16="http://schemas.microsoft.com/office/drawing/2014/main" id="{6FAC344A-CC6A-574E-B28E-C2178F0008DA}"/>
                      </a:ext>
                    </a:extLst>
                  </p:cNvPr>
                  <p:cNvSpPr>
                    <a:spLocks/>
                  </p:cNvSpPr>
                  <p:nvPr/>
                </p:nvSpPr>
                <p:spPr bwMode="hidden">
                  <a:xfrm flipH="1">
                    <a:off x="1799" y="437"/>
                    <a:ext cx="418"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en-US"/>
                  </a:p>
                </p:txBody>
              </p:sp>
            </p:grpSp>
            <p:sp>
              <p:nvSpPr>
                <p:cNvPr id="25" name="Freeform 119">
                  <a:extLst>
                    <a:ext uri="{FF2B5EF4-FFF2-40B4-BE49-F238E27FC236}">
                      <a16:creationId xmlns:a16="http://schemas.microsoft.com/office/drawing/2014/main" id="{9172E064-8300-634E-9D51-FD5EFE5E5687}"/>
                    </a:ext>
                  </a:extLst>
                </p:cNvPr>
                <p:cNvSpPr>
                  <a:spLocks/>
                </p:cNvSpPr>
                <p:nvPr/>
              </p:nvSpPr>
              <p:spPr bwMode="hidden">
                <a:xfrm rot="20253369">
                  <a:off x="3279" y="1530"/>
                  <a:ext cx="443" cy="83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en-US"/>
                </a:p>
              </p:txBody>
            </p:sp>
          </p:grpSp>
        </p:grpSp>
        <p:grpSp>
          <p:nvGrpSpPr>
            <p:cNvPr id="7" name="Group 120">
              <a:extLst>
                <a:ext uri="{FF2B5EF4-FFF2-40B4-BE49-F238E27FC236}">
                  <a16:creationId xmlns:a16="http://schemas.microsoft.com/office/drawing/2014/main" id="{DF651674-DCDF-0241-B1B5-3AB63DDBDF3D}"/>
                </a:ext>
              </a:extLst>
            </p:cNvPr>
            <p:cNvGrpSpPr>
              <a:grpSpLocks/>
            </p:cNvGrpSpPr>
            <p:nvPr/>
          </p:nvGrpSpPr>
          <p:grpSpPr bwMode="auto">
            <a:xfrm>
              <a:off x="1476" y="456"/>
              <a:ext cx="4040" cy="2966"/>
              <a:chOff x="210" y="337"/>
              <a:chExt cx="5198" cy="3818"/>
            </a:xfrm>
          </p:grpSpPr>
          <p:sp>
            <p:nvSpPr>
              <p:cNvPr id="8" name="Freeform 121">
                <a:extLst>
                  <a:ext uri="{FF2B5EF4-FFF2-40B4-BE49-F238E27FC236}">
                    <a16:creationId xmlns:a16="http://schemas.microsoft.com/office/drawing/2014/main" id="{52759800-370E-FE49-814C-792FAB2F4277}"/>
                  </a:ext>
                </a:extLst>
              </p:cNvPr>
              <p:cNvSpPr>
                <a:spLocks/>
              </p:cNvSpPr>
              <p:nvPr/>
            </p:nvSpPr>
            <p:spPr bwMode="hidden">
              <a:xfrm flipH="1">
                <a:off x="1934" y="2382"/>
                <a:ext cx="485" cy="147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en-US"/>
              </a:p>
            </p:txBody>
          </p:sp>
          <p:sp>
            <p:nvSpPr>
              <p:cNvPr id="9" name="Arc 122">
                <a:extLst>
                  <a:ext uri="{FF2B5EF4-FFF2-40B4-BE49-F238E27FC236}">
                    <a16:creationId xmlns:a16="http://schemas.microsoft.com/office/drawing/2014/main" id="{0E68DF42-37F6-0040-9BBE-106E685C1A4A}"/>
                  </a:ext>
                </a:extLst>
              </p:cNvPr>
              <p:cNvSpPr>
                <a:spLocks/>
              </p:cNvSpPr>
              <p:nvPr/>
            </p:nvSpPr>
            <p:spPr bwMode="hidden">
              <a:xfrm flipH="1">
                <a:off x="1054" y="1851"/>
                <a:ext cx="2122" cy="2304"/>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p:spPr>
            <p:txBody>
              <a:bodyPr wrap="none" anchor="ctr"/>
              <a:lstStyle/>
              <a:p>
                <a:pPr>
                  <a:defRPr/>
                </a:pPr>
                <a:endParaRPr lang="en-US"/>
              </a:p>
            </p:txBody>
          </p:sp>
          <p:sp>
            <p:nvSpPr>
              <p:cNvPr id="10" name="Arc 123">
                <a:extLst>
                  <a:ext uri="{FF2B5EF4-FFF2-40B4-BE49-F238E27FC236}">
                    <a16:creationId xmlns:a16="http://schemas.microsoft.com/office/drawing/2014/main" id="{B2A78AE7-AF1E-D34C-94FD-BA96AF168475}"/>
                  </a:ext>
                </a:extLst>
              </p:cNvPr>
              <p:cNvSpPr>
                <a:spLocks/>
              </p:cNvSpPr>
              <p:nvPr/>
            </p:nvSpPr>
            <p:spPr bwMode="hidden">
              <a:xfrm flipH="1">
                <a:off x="1266" y="1480"/>
                <a:ext cx="1244" cy="2379"/>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p:spPr>
            <p:txBody>
              <a:bodyPr wrap="none" anchor="ctr"/>
              <a:lstStyle/>
              <a:p>
                <a:pPr>
                  <a:defRPr/>
                </a:pPr>
                <a:endParaRPr lang="en-US"/>
              </a:p>
            </p:txBody>
          </p:sp>
          <p:sp>
            <p:nvSpPr>
              <p:cNvPr id="11" name="Arc 124">
                <a:extLst>
                  <a:ext uri="{FF2B5EF4-FFF2-40B4-BE49-F238E27FC236}">
                    <a16:creationId xmlns:a16="http://schemas.microsoft.com/office/drawing/2014/main" id="{782D852D-C04F-FB45-84F2-255367A22516}"/>
                  </a:ext>
                </a:extLst>
              </p:cNvPr>
              <p:cNvSpPr>
                <a:spLocks/>
              </p:cNvSpPr>
              <p:nvPr/>
            </p:nvSpPr>
            <p:spPr bwMode="hidden">
              <a:xfrm flipH="1">
                <a:off x="210" y="1169"/>
                <a:ext cx="2376" cy="2379"/>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p:spPr>
            <p:txBody>
              <a:bodyPr wrap="none" anchor="ctr"/>
              <a:lstStyle/>
              <a:p>
                <a:pPr>
                  <a:defRPr/>
                </a:pPr>
                <a:endParaRPr lang="en-US"/>
              </a:p>
            </p:txBody>
          </p:sp>
          <p:sp>
            <p:nvSpPr>
              <p:cNvPr id="12" name="Arc 125">
                <a:extLst>
                  <a:ext uri="{FF2B5EF4-FFF2-40B4-BE49-F238E27FC236}">
                    <a16:creationId xmlns:a16="http://schemas.microsoft.com/office/drawing/2014/main" id="{434788A3-CB1E-3947-9981-33B8288E2E28}"/>
                  </a:ext>
                </a:extLst>
              </p:cNvPr>
              <p:cNvSpPr>
                <a:spLocks/>
              </p:cNvSpPr>
              <p:nvPr/>
            </p:nvSpPr>
            <p:spPr bwMode="hidden">
              <a:xfrm>
                <a:off x="2840" y="1503"/>
                <a:ext cx="381"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en-US"/>
              </a:p>
            </p:txBody>
          </p:sp>
          <p:sp>
            <p:nvSpPr>
              <p:cNvPr id="13" name="Arc 126">
                <a:extLst>
                  <a:ext uri="{FF2B5EF4-FFF2-40B4-BE49-F238E27FC236}">
                    <a16:creationId xmlns:a16="http://schemas.microsoft.com/office/drawing/2014/main" id="{0A312B5C-F3C9-C745-BF55-A7EB0DB1688F}"/>
                  </a:ext>
                </a:extLst>
              </p:cNvPr>
              <p:cNvSpPr>
                <a:spLocks/>
              </p:cNvSpPr>
              <p:nvPr/>
            </p:nvSpPr>
            <p:spPr bwMode="hidden">
              <a:xfrm>
                <a:off x="2940" y="1492"/>
                <a:ext cx="1004"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p:spPr>
            <p:txBody>
              <a:bodyPr wrap="none" anchor="ctr"/>
              <a:lstStyle/>
              <a:p>
                <a:pPr>
                  <a:defRPr/>
                </a:pPr>
                <a:endParaRPr lang="en-US"/>
              </a:p>
            </p:txBody>
          </p:sp>
          <p:sp>
            <p:nvSpPr>
              <p:cNvPr id="14" name="Freeform 127">
                <a:extLst>
                  <a:ext uri="{FF2B5EF4-FFF2-40B4-BE49-F238E27FC236}">
                    <a16:creationId xmlns:a16="http://schemas.microsoft.com/office/drawing/2014/main" id="{6415133B-3002-F343-AFB8-4CA280D0019A}"/>
                  </a:ext>
                </a:extLst>
              </p:cNvPr>
              <p:cNvSpPr>
                <a:spLocks/>
              </p:cNvSpPr>
              <p:nvPr/>
            </p:nvSpPr>
            <p:spPr bwMode="hidden">
              <a:xfrm>
                <a:off x="3300" y="2635"/>
                <a:ext cx="485" cy="147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en-US"/>
              </a:p>
            </p:txBody>
          </p:sp>
          <p:sp>
            <p:nvSpPr>
              <p:cNvPr id="15" name="Freeform 128">
                <a:extLst>
                  <a:ext uri="{FF2B5EF4-FFF2-40B4-BE49-F238E27FC236}">
                    <a16:creationId xmlns:a16="http://schemas.microsoft.com/office/drawing/2014/main" id="{ADFEB6CC-5B06-B141-9A0C-2928F8EAEBC5}"/>
                  </a:ext>
                </a:extLst>
              </p:cNvPr>
              <p:cNvSpPr>
                <a:spLocks/>
              </p:cNvSpPr>
              <p:nvPr/>
            </p:nvSpPr>
            <p:spPr bwMode="hidden">
              <a:xfrm rot="19660755" flipV="1">
                <a:off x="2547" y="2149"/>
                <a:ext cx="441" cy="83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en-US"/>
              </a:p>
            </p:txBody>
          </p:sp>
          <p:sp>
            <p:nvSpPr>
              <p:cNvPr id="16" name="Freeform 129">
                <a:extLst>
                  <a:ext uri="{FF2B5EF4-FFF2-40B4-BE49-F238E27FC236}">
                    <a16:creationId xmlns:a16="http://schemas.microsoft.com/office/drawing/2014/main" id="{D71C0A8A-F729-BF4D-8B22-6787777503C2}"/>
                  </a:ext>
                </a:extLst>
              </p:cNvPr>
              <p:cNvSpPr>
                <a:spLocks/>
              </p:cNvSpPr>
              <p:nvPr/>
            </p:nvSpPr>
            <p:spPr bwMode="hidden">
              <a:xfrm flipH="1">
                <a:off x="489" y="2503"/>
                <a:ext cx="1085"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en-US"/>
              </a:p>
            </p:txBody>
          </p:sp>
          <p:sp>
            <p:nvSpPr>
              <p:cNvPr id="17" name="Freeform 130">
                <a:extLst>
                  <a:ext uri="{FF2B5EF4-FFF2-40B4-BE49-F238E27FC236}">
                    <a16:creationId xmlns:a16="http://schemas.microsoft.com/office/drawing/2014/main" id="{C8905DF8-E217-5340-8EE1-A5D14B6DDF89}"/>
                  </a:ext>
                </a:extLst>
              </p:cNvPr>
              <p:cNvSpPr>
                <a:spLocks/>
              </p:cNvSpPr>
              <p:nvPr/>
            </p:nvSpPr>
            <p:spPr bwMode="hidden">
              <a:xfrm flipH="1">
                <a:off x="1000" y="893"/>
                <a:ext cx="696"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en-US"/>
              </a:p>
            </p:txBody>
          </p:sp>
          <p:sp>
            <p:nvSpPr>
              <p:cNvPr id="18" name="Freeform 131">
                <a:extLst>
                  <a:ext uri="{FF2B5EF4-FFF2-40B4-BE49-F238E27FC236}">
                    <a16:creationId xmlns:a16="http://schemas.microsoft.com/office/drawing/2014/main" id="{D95549E5-0EEF-9046-886B-E98D88816C80}"/>
                  </a:ext>
                </a:extLst>
              </p:cNvPr>
              <p:cNvSpPr>
                <a:spLocks/>
              </p:cNvSpPr>
              <p:nvPr/>
            </p:nvSpPr>
            <p:spPr bwMode="hidden">
              <a:xfrm>
                <a:off x="4401" y="2279"/>
                <a:ext cx="1007" cy="160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en-US"/>
              </a:p>
            </p:txBody>
          </p:sp>
          <p:sp>
            <p:nvSpPr>
              <p:cNvPr id="19" name="Freeform 132">
                <a:extLst>
                  <a:ext uri="{FF2B5EF4-FFF2-40B4-BE49-F238E27FC236}">
                    <a16:creationId xmlns:a16="http://schemas.microsoft.com/office/drawing/2014/main" id="{26E326EC-7B47-F24A-B6CD-45FC1D35E998}"/>
                  </a:ext>
                </a:extLst>
              </p:cNvPr>
              <p:cNvSpPr>
                <a:spLocks/>
              </p:cNvSpPr>
              <p:nvPr/>
            </p:nvSpPr>
            <p:spPr bwMode="hidden">
              <a:xfrm>
                <a:off x="3878" y="1470"/>
                <a:ext cx="1518" cy="106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en-US"/>
              </a:p>
            </p:txBody>
          </p:sp>
          <p:sp>
            <p:nvSpPr>
              <p:cNvPr id="20" name="Freeform 133">
                <a:extLst>
                  <a:ext uri="{FF2B5EF4-FFF2-40B4-BE49-F238E27FC236}">
                    <a16:creationId xmlns:a16="http://schemas.microsoft.com/office/drawing/2014/main" id="{143D21CC-9275-0746-9DD8-2F25D9F9F8FE}"/>
                  </a:ext>
                </a:extLst>
              </p:cNvPr>
              <p:cNvSpPr>
                <a:spLocks/>
              </p:cNvSpPr>
              <p:nvPr/>
            </p:nvSpPr>
            <p:spPr bwMode="hidden">
              <a:xfrm>
                <a:off x="3934" y="337"/>
                <a:ext cx="664" cy="143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en-US"/>
              </a:p>
            </p:txBody>
          </p:sp>
          <p:sp>
            <p:nvSpPr>
              <p:cNvPr id="21" name="Freeform 134">
                <a:extLst>
                  <a:ext uri="{FF2B5EF4-FFF2-40B4-BE49-F238E27FC236}">
                    <a16:creationId xmlns:a16="http://schemas.microsoft.com/office/drawing/2014/main" id="{79268FA0-E7DD-B74A-96CE-8524AFF630C7}"/>
                  </a:ext>
                </a:extLst>
              </p:cNvPr>
              <p:cNvSpPr>
                <a:spLocks/>
              </p:cNvSpPr>
              <p:nvPr/>
            </p:nvSpPr>
            <p:spPr bwMode="hidden">
              <a:xfrm rot="1346631" flipH="1">
                <a:off x="1702" y="1506"/>
                <a:ext cx="440" cy="83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en-US"/>
              </a:p>
            </p:txBody>
          </p:sp>
        </p:grpSp>
      </p:grpSp>
      <p:sp>
        <p:nvSpPr>
          <p:cNvPr id="40071" name="Rectangle 135"/>
          <p:cNvSpPr>
            <a:spLocks noGrp="1" noChangeArrowheads="1"/>
          </p:cNvSpPr>
          <p:nvPr>
            <p:ph type="ctrTitle" sz="quarter"/>
          </p:nvPr>
        </p:nvSpPr>
        <p:spPr>
          <a:xfrm>
            <a:off x="685800" y="1827213"/>
            <a:ext cx="7772400" cy="1627187"/>
          </a:xfrm>
        </p:spPr>
        <p:txBody>
          <a:bodyPr/>
          <a:lstStyle>
            <a:lvl1pPr>
              <a:defRPr/>
            </a:lvl1pPr>
          </a:lstStyle>
          <a:p>
            <a:r>
              <a:rPr lang="en-US"/>
              <a:t>Click to edit Master title style</a:t>
            </a:r>
          </a:p>
        </p:txBody>
      </p:sp>
      <p:sp>
        <p:nvSpPr>
          <p:cNvPr id="40072"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37" name="Rectangle 137">
            <a:extLst>
              <a:ext uri="{FF2B5EF4-FFF2-40B4-BE49-F238E27FC236}">
                <a16:creationId xmlns:a16="http://schemas.microsoft.com/office/drawing/2014/main" id="{2761BE77-F0CF-1549-9E4A-7D27E067F5C4}"/>
              </a:ext>
            </a:extLst>
          </p:cNvPr>
          <p:cNvSpPr>
            <a:spLocks noGrp="1" noChangeArrowheads="1"/>
          </p:cNvSpPr>
          <p:nvPr>
            <p:ph type="dt" sz="quarter" idx="10"/>
          </p:nvPr>
        </p:nvSpPr>
        <p:spPr/>
        <p:txBody>
          <a:bodyPr/>
          <a:lstStyle>
            <a:lvl1pPr>
              <a:defRPr/>
            </a:lvl1pPr>
          </a:lstStyle>
          <a:p>
            <a:pPr>
              <a:defRPr/>
            </a:pPr>
            <a:endParaRPr lang="en-US"/>
          </a:p>
        </p:txBody>
      </p:sp>
      <p:sp>
        <p:nvSpPr>
          <p:cNvPr id="138" name="Rectangle 138">
            <a:extLst>
              <a:ext uri="{FF2B5EF4-FFF2-40B4-BE49-F238E27FC236}">
                <a16:creationId xmlns:a16="http://schemas.microsoft.com/office/drawing/2014/main" id="{40E66C68-FC33-CC4B-93FA-5A5CD0F8BBA0}"/>
              </a:ext>
            </a:extLst>
          </p:cNvPr>
          <p:cNvSpPr>
            <a:spLocks noGrp="1" noChangeArrowheads="1"/>
          </p:cNvSpPr>
          <p:nvPr>
            <p:ph type="ftr" sz="quarter" idx="11"/>
          </p:nvPr>
        </p:nvSpPr>
        <p:spPr/>
        <p:txBody>
          <a:bodyPr/>
          <a:lstStyle>
            <a:lvl1pPr>
              <a:defRPr/>
            </a:lvl1pPr>
          </a:lstStyle>
          <a:p>
            <a:pPr>
              <a:defRPr/>
            </a:pPr>
            <a:endParaRPr lang="en-US"/>
          </a:p>
        </p:txBody>
      </p:sp>
      <p:sp>
        <p:nvSpPr>
          <p:cNvPr id="139" name="Rectangle 139">
            <a:extLst>
              <a:ext uri="{FF2B5EF4-FFF2-40B4-BE49-F238E27FC236}">
                <a16:creationId xmlns:a16="http://schemas.microsoft.com/office/drawing/2014/main" id="{BA40E06C-51FD-9341-8B1B-C530DEE0E0F7}"/>
              </a:ext>
            </a:extLst>
          </p:cNvPr>
          <p:cNvSpPr>
            <a:spLocks noGrp="1" noChangeArrowheads="1"/>
          </p:cNvSpPr>
          <p:nvPr>
            <p:ph type="sldNum" sz="quarter" idx="12"/>
          </p:nvPr>
        </p:nvSpPr>
        <p:spPr/>
        <p:txBody>
          <a:bodyPr/>
          <a:lstStyle>
            <a:lvl1pPr>
              <a:defRPr/>
            </a:lvl1pPr>
          </a:lstStyle>
          <a:p>
            <a:fld id="{0FBD937C-8630-2C40-AF09-F2F00F848A52}" type="slidenum">
              <a:rPr lang="en-US" altLang="en-US"/>
              <a:pPr/>
              <a:t>‹#›</a:t>
            </a:fld>
            <a:endParaRPr lang="en-US" altLang="en-US"/>
          </a:p>
        </p:txBody>
      </p:sp>
    </p:spTree>
    <p:extLst>
      <p:ext uri="{BB962C8B-B14F-4D97-AF65-F5344CB8AC3E}">
        <p14:creationId xmlns:p14="http://schemas.microsoft.com/office/powerpoint/2010/main" val="2569436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9">
            <a:extLst>
              <a:ext uri="{FF2B5EF4-FFF2-40B4-BE49-F238E27FC236}">
                <a16:creationId xmlns:a16="http://schemas.microsoft.com/office/drawing/2014/main" id="{92B8E69B-860F-9E4E-9FD3-BE7B0CF6ECE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40">
            <a:extLst>
              <a:ext uri="{FF2B5EF4-FFF2-40B4-BE49-F238E27FC236}">
                <a16:creationId xmlns:a16="http://schemas.microsoft.com/office/drawing/2014/main" id="{47873FFA-F121-7E4C-B063-C9F6A051859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41">
            <a:extLst>
              <a:ext uri="{FF2B5EF4-FFF2-40B4-BE49-F238E27FC236}">
                <a16:creationId xmlns:a16="http://schemas.microsoft.com/office/drawing/2014/main" id="{48F176A4-B379-394C-B859-BC9C6C16ADEA}"/>
              </a:ext>
            </a:extLst>
          </p:cNvPr>
          <p:cNvSpPr>
            <a:spLocks noGrp="1" noChangeArrowheads="1"/>
          </p:cNvSpPr>
          <p:nvPr>
            <p:ph type="sldNum" sz="quarter" idx="12"/>
          </p:nvPr>
        </p:nvSpPr>
        <p:spPr>
          <a:ln/>
        </p:spPr>
        <p:txBody>
          <a:bodyPr/>
          <a:lstStyle>
            <a:lvl1pPr>
              <a:defRPr/>
            </a:lvl1pPr>
          </a:lstStyle>
          <a:p>
            <a:fld id="{2F09D047-C624-A948-80A2-E3A65A250F60}" type="slidenum">
              <a:rPr lang="en-US" altLang="en-US"/>
              <a:pPr/>
              <a:t>‹#›</a:t>
            </a:fld>
            <a:endParaRPr lang="en-US" altLang="en-US"/>
          </a:p>
        </p:txBody>
      </p:sp>
    </p:spTree>
    <p:extLst>
      <p:ext uri="{BB962C8B-B14F-4D97-AF65-F5344CB8AC3E}">
        <p14:creationId xmlns:p14="http://schemas.microsoft.com/office/powerpoint/2010/main" val="136771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9">
            <a:extLst>
              <a:ext uri="{FF2B5EF4-FFF2-40B4-BE49-F238E27FC236}">
                <a16:creationId xmlns:a16="http://schemas.microsoft.com/office/drawing/2014/main" id="{753C5BB1-DA7E-1242-9E52-D2FBB8D13D2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40">
            <a:extLst>
              <a:ext uri="{FF2B5EF4-FFF2-40B4-BE49-F238E27FC236}">
                <a16:creationId xmlns:a16="http://schemas.microsoft.com/office/drawing/2014/main" id="{3D02EE2C-9D8D-F949-9870-AF9FF2EA304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41">
            <a:extLst>
              <a:ext uri="{FF2B5EF4-FFF2-40B4-BE49-F238E27FC236}">
                <a16:creationId xmlns:a16="http://schemas.microsoft.com/office/drawing/2014/main" id="{7627776C-73FD-7D41-B3ED-52FDFDBE332F}"/>
              </a:ext>
            </a:extLst>
          </p:cNvPr>
          <p:cNvSpPr>
            <a:spLocks noGrp="1" noChangeArrowheads="1"/>
          </p:cNvSpPr>
          <p:nvPr>
            <p:ph type="sldNum" sz="quarter" idx="12"/>
          </p:nvPr>
        </p:nvSpPr>
        <p:spPr>
          <a:ln/>
        </p:spPr>
        <p:txBody>
          <a:bodyPr/>
          <a:lstStyle>
            <a:lvl1pPr>
              <a:defRPr/>
            </a:lvl1pPr>
          </a:lstStyle>
          <a:p>
            <a:fld id="{E64A7981-4E84-F546-AEE1-5341179F5C1A}" type="slidenum">
              <a:rPr lang="en-US" altLang="en-US"/>
              <a:pPr/>
              <a:t>‹#›</a:t>
            </a:fld>
            <a:endParaRPr lang="en-US" altLang="en-US"/>
          </a:p>
        </p:txBody>
      </p:sp>
    </p:spTree>
    <p:extLst>
      <p:ext uri="{BB962C8B-B14F-4D97-AF65-F5344CB8AC3E}">
        <p14:creationId xmlns:p14="http://schemas.microsoft.com/office/powerpoint/2010/main" val="3142482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9">
            <a:extLst>
              <a:ext uri="{FF2B5EF4-FFF2-40B4-BE49-F238E27FC236}">
                <a16:creationId xmlns:a16="http://schemas.microsoft.com/office/drawing/2014/main" id="{2417FB0E-D6BB-D346-A03D-DDB9171C583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40">
            <a:extLst>
              <a:ext uri="{FF2B5EF4-FFF2-40B4-BE49-F238E27FC236}">
                <a16:creationId xmlns:a16="http://schemas.microsoft.com/office/drawing/2014/main" id="{C930FC21-C69E-D643-8E51-357090F843B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41">
            <a:extLst>
              <a:ext uri="{FF2B5EF4-FFF2-40B4-BE49-F238E27FC236}">
                <a16:creationId xmlns:a16="http://schemas.microsoft.com/office/drawing/2014/main" id="{5DFA84E1-09C9-7D41-B4CD-1DBD014E63D1}"/>
              </a:ext>
            </a:extLst>
          </p:cNvPr>
          <p:cNvSpPr>
            <a:spLocks noGrp="1" noChangeArrowheads="1"/>
          </p:cNvSpPr>
          <p:nvPr>
            <p:ph type="sldNum" sz="quarter" idx="12"/>
          </p:nvPr>
        </p:nvSpPr>
        <p:spPr>
          <a:ln/>
        </p:spPr>
        <p:txBody>
          <a:bodyPr/>
          <a:lstStyle>
            <a:lvl1pPr>
              <a:defRPr/>
            </a:lvl1pPr>
          </a:lstStyle>
          <a:p>
            <a:fld id="{F8CC36B6-84FB-FC4B-ABDC-AE850EE6F518}" type="slidenum">
              <a:rPr lang="en-US" altLang="en-US"/>
              <a:pPr/>
              <a:t>‹#›</a:t>
            </a:fld>
            <a:endParaRPr lang="en-US" altLang="en-US"/>
          </a:p>
        </p:txBody>
      </p:sp>
    </p:spTree>
    <p:extLst>
      <p:ext uri="{BB962C8B-B14F-4D97-AF65-F5344CB8AC3E}">
        <p14:creationId xmlns:p14="http://schemas.microsoft.com/office/powerpoint/2010/main" val="3988430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9">
            <a:extLst>
              <a:ext uri="{FF2B5EF4-FFF2-40B4-BE49-F238E27FC236}">
                <a16:creationId xmlns:a16="http://schemas.microsoft.com/office/drawing/2014/main" id="{5D48C909-AD61-C744-9607-0C8372AB4C3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40">
            <a:extLst>
              <a:ext uri="{FF2B5EF4-FFF2-40B4-BE49-F238E27FC236}">
                <a16:creationId xmlns:a16="http://schemas.microsoft.com/office/drawing/2014/main" id="{24E07F66-348F-E842-9B7D-460E69C9076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41">
            <a:extLst>
              <a:ext uri="{FF2B5EF4-FFF2-40B4-BE49-F238E27FC236}">
                <a16:creationId xmlns:a16="http://schemas.microsoft.com/office/drawing/2014/main" id="{502CFA28-AB9A-FB49-BF7D-8A092370D1BB}"/>
              </a:ext>
            </a:extLst>
          </p:cNvPr>
          <p:cNvSpPr>
            <a:spLocks noGrp="1" noChangeArrowheads="1"/>
          </p:cNvSpPr>
          <p:nvPr>
            <p:ph type="sldNum" sz="quarter" idx="12"/>
          </p:nvPr>
        </p:nvSpPr>
        <p:spPr>
          <a:ln/>
        </p:spPr>
        <p:txBody>
          <a:bodyPr/>
          <a:lstStyle>
            <a:lvl1pPr>
              <a:defRPr/>
            </a:lvl1pPr>
          </a:lstStyle>
          <a:p>
            <a:fld id="{1C6EDB25-FA90-8449-B742-507B4BD33392}" type="slidenum">
              <a:rPr lang="en-US" altLang="en-US"/>
              <a:pPr/>
              <a:t>‹#›</a:t>
            </a:fld>
            <a:endParaRPr lang="en-US" altLang="en-US"/>
          </a:p>
        </p:txBody>
      </p:sp>
    </p:spTree>
    <p:extLst>
      <p:ext uri="{BB962C8B-B14F-4D97-AF65-F5344CB8AC3E}">
        <p14:creationId xmlns:p14="http://schemas.microsoft.com/office/powerpoint/2010/main" val="683766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9">
            <a:extLst>
              <a:ext uri="{FF2B5EF4-FFF2-40B4-BE49-F238E27FC236}">
                <a16:creationId xmlns:a16="http://schemas.microsoft.com/office/drawing/2014/main" id="{D34A122E-0E94-184C-8195-6EBD68C8CBF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40">
            <a:extLst>
              <a:ext uri="{FF2B5EF4-FFF2-40B4-BE49-F238E27FC236}">
                <a16:creationId xmlns:a16="http://schemas.microsoft.com/office/drawing/2014/main" id="{03C93D35-5531-8240-939D-E6B0D862AC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41">
            <a:extLst>
              <a:ext uri="{FF2B5EF4-FFF2-40B4-BE49-F238E27FC236}">
                <a16:creationId xmlns:a16="http://schemas.microsoft.com/office/drawing/2014/main" id="{9F39B1C3-046D-1A4E-B8EE-098254A57E8D}"/>
              </a:ext>
            </a:extLst>
          </p:cNvPr>
          <p:cNvSpPr>
            <a:spLocks noGrp="1" noChangeArrowheads="1"/>
          </p:cNvSpPr>
          <p:nvPr>
            <p:ph type="sldNum" sz="quarter" idx="12"/>
          </p:nvPr>
        </p:nvSpPr>
        <p:spPr>
          <a:ln/>
        </p:spPr>
        <p:txBody>
          <a:bodyPr/>
          <a:lstStyle>
            <a:lvl1pPr>
              <a:defRPr/>
            </a:lvl1pPr>
          </a:lstStyle>
          <a:p>
            <a:fld id="{B6BEAEC1-CB2E-9745-8D88-B8716B38CFF3}" type="slidenum">
              <a:rPr lang="en-US" altLang="en-US"/>
              <a:pPr/>
              <a:t>‹#›</a:t>
            </a:fld>
            <a:endParaRPr lang="en-US" altLang="en-US"/>
          </a:p>
        </p:txBody>
      </p:sp>
    </p:spTree>
    <p:extLst>
      <p:ext uri="{BB962C8B-B14F-4D97-AF65-F5344CB8AC3E}">
        <p14:creationId xmlns:p14="http://schemas.microsoft.com/office/powerpoint/2010/main" val="849144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9">
            <a:extLst>
              <a:ext uri="{FF2B5EF4-FFF2-40B4-BE49-F238E27FC236}">
                <a16:creationId xmlns:a16="http://schemas.microsoft.com/office/drawing/2014/main" id="{45EEEF98-1834-1A40-A0C3-5D59A4E7C9B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40">
            <a:extLst>
              <a:ext uri="{FF2B5EF4-FFF2-40B4-BE49-F238E27FC236}">
                <a16:creationId xmlns:a16="http://schemas.microsoft.com/office/drawing/2014/main" id="{BC386D8C-D699-5048-AD5D-2166241B55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41">
            <a:extLst>
              <a:ext uri="{FF2B5EF4-FFF2-40B4-BE49-F238E27FC236}">
                <a16:creationId xmlns:a16="http://schemas.microsoft.com/office/drawing/2014/main" id="{1C47D496-01CB-F646-8F8B-171409A04FE5}"/>
              </a:ext>
            </a:extLst>
          </p:cNvPr>
          <p:cNvSpPr>
            <a:spLocks noGrp="1" noChangeArrowheads="1"/>
          </p:cNvSpPr>
          <p:nvPr>
            <p:ph type="sldNum" sz="quarter" idx="12"/>
          </p:nvPr>
        </p:nvSpPr>
        <p:spPr>
          <a:ln/>
        </p:spPr>
        <p:txBody>
          <a:bodyPr/>
          <a:lstStyle>
            <a:lvl1pPr>
              <a:defRPr/>
            </a:lvl1pPr>
          </a:lstStyle>
          <a:p>
            <a:fld id="{581C3FD0-25BD-384B-950B-EFDE317431BE}" type="slidenum">
              <a:rPr lang="en-US" altLang="en-US"/>
              <a:pPr/>
              <a:t>‹#›</a:t>
            </a:fld>
            <a:endParaRPr lang="en-US" altLang="en-US"/>
          </a:p>
        </p:txBody>
      </p:sp>
    </p:spTree>
    <p:extLst>
      <p:ext uri="{BB962C8B-B14F-4D97-AF65-F5344CB8AC3E}">
        <p14:creationId xmlns:p14="http://schemas.microsoft.com/office/powerpoint/2010/main" val="136248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9065A1E-A974-994A-B59B-81E78DEAAC2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CAF5FBD-AB92-D44D-A3E0-8EC68FBE84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D04B065-C5AB-E34D-B01A-F4EA7ECC6E13}"/>
              </a:ext>
            </a:extLst>
          </p:cNvPr>
          <p:cNvSpPr>
            <a:spLocks noGrp="1" noChangeArrowheads="1"/>
          </p:cNvSpPr>
          <p:nvPr>
            <p:ph type="sldNum" sz="quarter" idx="12"/>
          </p:nvPr>
        </p:nvSpPr>
        <p:spPr>
          <a:ln/>
        </p:spPr>
        <p:txBody>
          <a:bodyPr/>
          <a:lstStyle>
            <a:lvl1pPr>
              <a:defRPr/>
            </a:lvl1pPr>
          </a:lstStyle>
          <a:p>
            <a:fld id="{D33EC34D-F048-EB45-9B9C-F9B47B6761FA}" type="slidenum">
              <a:rPr lang="en-US" altLang="en-US"/>
              <a:pPr/>
              <a:t>‹#›</a:t>
            </a:fld>
            <a:endParaRPr lang="en-US" altLang="en-US"/>
          </a:p>
        </p:txBody>
      </p:sp>
    </p:spTree>
    <p:extLst>
      <p:ext uri="{BB962C8B-B14F-4D97-AF65-F5344CB8AC3E}">
        <p14:creationId xmlns:p14="http://schemas.microsoft.com/office/powerpoint/2010/main" val="37288019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9">
            <a:extLst>
              <a:ext uri="{FF2B5EF4-FFF2-40B4-BE49-F238E27FC236}">
                <a16:creationId xmlns:a16="http://schemas.microsoft.com/office/drawing/2014/main" id="{D513F2A7-60D5-6541-B7BD-E0BBA1DDBA2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40">
            <a:extLst>
              <a:ext uri="{FF2B5EF4-FFF2-40B4-BE49-F238E27FC236}">
                <a16:creationId xmlns:a16="http://schemas.microsoft.com/office/drawing/2014/main" id="{D102BCA2-F732-4445-AE44-CE604C6C99D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41">
            <a:extLst>
              <a:ext uri="{FF2B5EF4-FFF2-40B4-BE49-F238E27FC236}">
                <a16:creationId xmlns:a16="http://schemas.microsoft.com/office/drawing/2014/main" id="{27BF8DBC-292E-AC4A-B3FF-A9FDD9A96BBD}"/>
              </a:ext>
            </a:extLst>
          </p:cNvPr>
          <p:cNvSpPr>
            <a:spLocks noGrp="1" noChangeArrowheads="1"/>
          </p:cNvSpPr>
          <p:nvPr>
            <p:ph type="sldNum" sz="quarter" idx="12"/>
          </p:nvPr>
        </p:nvSpPr>
        <p:spPr>
          <a:ln/>
        </p:spPr>
        <p:txBody>
          <a:bodyPr/>
          <a:lstStyle>
            <a:lvl1pPr>
              <a:defRPr/>
            </a:lvl1pPr>
          </a:lstStyle>
          <a:p>
            <a:fld id="{4EADA3EB-E5AB-A74A-B1FE-5BE1CFFD91CD}" type="slidenum">
              <a:rPr lang="en-US" altLang="en-US"/>
              <a:pPr/>
              <a:t>‹#›</a:t>
            </a:fld>
            <a:endParaRPr lang="en-US" altLang="en-US"/>
          </a:p>
        </p:txBody>
      </p:sp>
    </p:spTree>
    <p:extLst>
      <p:ext uri="{BB962C8B-B14F-4D97-AF65-F5344CB8AC3E}">
        <p14:creationId xmlns:p14="http://schemas.microsoft.com/office/powerpoint/2010/main" val="582841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9">
            <a:extLst>
              <a:ext uri="{FF2B5EF4-FFF2-40B4-BE49-F238E27FC236}">
                <a16:creationId xmlns:a16="http://schemas.microsoft.com/office/drawing/2014/main" id="{960E250F-E3FC-A549-A7E3-49473A6BBFE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40">
            <a:extLst>
              <a:ext uri="{FF2B5EF4-FFF2-40B4-BE49-F238E27FC236}">
                <a16:creationId xmlns:a16="http://schemas.microsoft.com/office/drawing/2014/main" id="{95F65412-31A1-E74C-B3F3-8DECB7581C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41">
            <a:extLst>
              <a:ext uri="{FF2B5EF4-FFF2-40B4-BE49-F238E27FC236}">
                <a16:creationId xmlns:a16="http://schemas.microsoft.com/office/drawing/2014/main" id="{B29EFCD8-00AD-AF46-BECD-F413BEAB8687}"/>
              </a:ext>
            </a:extLst>
          </p:cNvPr>
          <p:cNvSpPr>
            <a:spLocks noGrp="1" noChangeArrowheads="1"/>
          </p:cNvSpPr>
          <p:nvPr>
            <p:ph type="sldNum" sz="quarter" idx="12"/>
          </p:nvPr>
        </p:nvSpPr>
        <p:spPr>
          <a:ln/>
        </p:spPr>
        <p:txBody>
          <a:bodyPr/>
          <a:lstStyle>
            <a:lvl1pPr>
              <a:defRPr/>
            </a:lvl1pPr>
          </a:lstStyle>
          <a:p>
            <a:fld id="{878DC8DF-9672-B74D-8EB8-B7F8C05F57B1}" type="slidenum">
              <a:rPr lang="en-US" altLang="en-US"/>
              <a:pPr/>
              <a:t>‹#›</a:t>
            </a:fld>
            <a:endParaRPr lang="en-US" altLang="en-US"/>
          </a:p>
        </p:txBody>
      </p:sp>
    </p:spTree>
    <p:extLst>
      <p:ext uri="{BB962C8B-B14F-4D97-AF65-F5344CB8AC3E}">
        <p14:creationId xmlns:p14="http://schemas.microsoft.com/office/powerpoint/2010/main" val="3414241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9">
            <a:extLst>
              <a:ext uri="{FF2B5EF4-FFF2-40B4-BE49-F238E27FC236}">
                <a16:creationId xmlns:a16="http://schemas.microsoft.com/office/drawing/2014/main" id="{5B99D520-F242-FA49-842C-97AE21B0B35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40">
            <a:extLst>
              <a:ext uri="{FF2B5EF4-FFF2-40B4-BE49-F238E27FC236}">
                <a16:creationId xmlns:a16="http://schemas.microsoft.com/office/drawing/2014/main" id="{4B09936E-0CF4-C24E-A2D7-8CE5026035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41">
            <a:extLst>
              <a:ext uri="{FF2B5EF4-FFF2-40B4-BE49-F238E27FC236}">
                <a16:creationId xmlns:a16="http://schemas.microsoft.com/office/drawing/2014/main" id="{641A725E-60EF-394C-AC31-836F3263A567}"/>
              </a:ext>
            </a:extLst>
          </p:cNvPr>
          <p:cNvSpPr>
            <a:spLocks noGrp="1" noChangeArrowheads="1"/>
          </p:cNvSpPr>
          <p:nvPr>
            <p:ph type="sldNum" sz="quarter" idx="12"/>
          </p:nvPr>
        </p:nvSpPr>
        <p:spPr>
          <a:ln/>
        </p:spPr>
        <p:txBody>
          <a:bodyPr/>
          <a:lstStyle>
            <a:lvl1pPr>
              <a:defRPr/>
            </a:lvl1pPr>
          </a:lstStyle>
          <a:p>
            <a:fld id="{893670EA-28EB-8249-9E30-45AE3EC4F971}" type="slidenum">
              <a:rPr lang="en-US" altLang="en-US"/>
              <a:pPr/>
              <a:t>‹#›</a:t>
            </a:fld>
            <a:endParaRPr lang="en-US" altLang="en-US"/>
          </a:p>
        </p:txBody>
      </p:sp>
    </p:spTree>
    <p:extLst>
      <p:ext uri="{BB962C8B-B14F-4D97-AF65-F5344CB8AC3E}">
        <p14:creationId xmlns:p14="http://schemas.microsoft.com/office/powerpoint/2010/main" val="2991093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1625"/>
            <a:ext cx="1943100" cy="5794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1625"/>
            <a:ext cx="5676900" cy="5794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9">
            <a:extLst>
              <a:ext uri="{FF2B5EF4-FFF2-40B4-BE49-F238E27FC236}">
                <a16:creationId xmlns:a16="http://schemas.microsoft.com/office/drawing/2014/main" id="{9814BA11-B1FC-134E-8212-89BB050F3B9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40">
            <a:extLst>
              <a:ext uri="{FF2B5EF4-FFF2-40B4-BE49-F238E27FC236}">
                <a16:creationId xmlns:a16="http://schemas.microsoft.com/office/drawing/2014/main" id="{E4ADBC46-9879-0D41-B953-D7E8A675EE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41">
            <a:extLst>
              <a:ext uri="{FF2B5EF4-FFF2-40B4-BE49-F238E27FC236}">
                <a16:creationId xmlns:a16="http://schemas.microsoft.com/office/drawing/2014/main" id="{2DEDAF39-32E9-D049-BA2D-FA375EB27A7D}"/>
              </a:ext>
            </a:extLst>
          </p:cNvPr>
          <p:cNvSpPr>
            <a:spLocks noGrp="1" noChangeArrowheads="1"/>
          </p:cNvSpPr>
          <p:nvPr>
            <p:ph type="sldNum" sz="quarter" idx="12"/>
          </p:nvPr>
        </p:nvSpPr>
        <p:spPr>
          <a:ln/>
        </p:spPr>
        <p:txBody>
          <a:bodyPr/>
          <a:lstStyle>
            <a:lvl1pPr>
              <a:defRPr/>
            </a:lvl1pPr>
          </a:lstStyle>
          <a:p>
            <a:fld id="{9B659108-EB54-4942-B163-E280F80CD77D}" type="slidenum">
              <a:rPr lang="en-US" altLang="en-US"/>
              <a:pPr/>
              <a:t>‹#›</a:t>
            </a:fld>
            <a:endParaRPr lang="en-US" altLang="en-US"/>
          </a:p>
        </p:txBody>
      </p:sp>
    </p:spTree>
    <p:extLst>
      <p:ext uri="{BB962C8B-B14F-4D97-AF65-F5344CB8AC3E}">
        <p14:creationId xmlns:p14="http://schemas.microsoft.com/office/powerpoint/2010/main" val="2216506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38A7225D-6CF1-1F4D-B852-C3EDCC2599B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0840915-96BA-F54E-BA21-EA59EE77FA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06614A0-4E36-A04B-B220-D0A1B1FB2894}"/>
              </a:ext>
            </a:extLst>
          </p:cNvPr>
          <p:cNvSpPr>
            <a:spLocks noGrp="1" noChangeArrowheads="1"/>
          </p:cNvSpPr>
          <p:nvPr>
            <p:ph type="sldNum" sz="quarter" idx="12"/>
          </p:nvPr>
        </p:nvSpPr>
        <p:spPr>
          <a:ln/>
        </p:spPr>
        <p:txBody>
          <a:bodyPr/>
          <a:lstStyle>
            <a:lvl1pPr>
              <a:defRPr/>
            </a:lvl1pPr>
          </a:lstStyle>
          <a:p>
            <a:fld id="{79C4E8E6-4769-E24C-A05A-49554FE50259}" type="slidenum">
              <a:rPr lang="en-US" altLang="en-US"/>
              <a:pPr/>
              <a:t>‹#›</a:t>
            </a:fld>
            <a:endParaRPr lang="en-US" altLang="en-US"/>
          </a:p>
        </p:txBody>
      </p:sp>
    </p:spTree>
    <p:extLst>
      <p:ext uri="{BB962C8B-B14F-4D97-AF65-F5344CB8AC3E}">
        <p14:creationId xmlns:p14="http://schemas.microsoft.com/office/powerpoint/2010/main" val="914669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BCC42E7-93A1-9940-B744-8E50C97507C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C457333-550F-7342-9FD5-4FE842C08C3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5E9419A-3134-7248-9C7E-D1A92C9C5F7E}"/>
              </a:ext>
            </a:extLst>
          </p:cNvPr>
          <p:cNvSpPr>
            <a:spLocks noGrp="1" noChangeArrowheads="1"/>
          </p:cNvSpPr>
          <p:nvPr>
            <p:ph type="sldNum" sz="quarter" idx="12"/>
          </p:nvPr>
        </p:nvSpPr>
        <p:spPr>
          <a:ln/>
        </p:spPr>
        <p:txBody>
          <a:bodyPr/>
          <a:lstStyle>
            <a:lvl1pPr>
              <a:defRPr/>
            </a:lvl1pPr>
          </a:lstStyle>
          <a:p>
            <a:fld id="{1CEC69CE-0AAB-4E4D-80A8-290EA85DC2EC}" type="slidenum">
              <a:rPr lang="en-US" altLang="en-US"/>
              <a:pPr/>
              <a:t>‹#›</a:t>
            </a:fld>
            <a:endParaRPr lang="en-US" altLang="en-US"/>
          </a:p>
        </p:txBody>
      </p:sp>
    </p:spTree>
    <p:extLst>
      <p:ext uri="{BB962C8B-B14F-4D97-AF65-F5344CB8AC3E}">
        <p14:creationId xmlns:p14="http://schemas.microsoft.com/office/powerpoint/2010/main" val="24202330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3AD0186-380D-F24D-B19C-DCE58F0877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86BDC9B-31C3-0640-8720-CE4461D395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41F9F08-7978-094C-82B4-A6F1F42A8B3C}"/>
              </a:ext>
            </a:extLst>
          </p:cNvPr>
          <p:cNvSpPr>
            <a:spLocks noGrp="1" noChangeArrowheads="1"/>
          </p:cNvSpPr>
          <p:nvPr>
            <p:ph type="sldNum" sz="quarter" idx="12"/>
          </p:nvPr>
        </p:nvSpPr>
        <p:spPr>
          <a:ln/>
        </p:spPr>
        <p:txBody>
          <a:bodyPr/>
          <a:lstStyle>
            <a:lvl1pPr>
              <a:defRPr/>
            </a:lvl1pPr>
          </a:lstStyle>
          <a:p>
            <a:fld id="{B41D02FA-8707-AE44-AD23-A6D915E8D190}" type="slidenum">
              <a:rPr lang="en-US" altLang="en-US"/>
              <a:pPr/>
              <a:t>‹#›</a:t>
            </a:fld>
            <a:endParaRPr lang="en-US" altLang="en-US"/>
          </a:p>
        </p:txBody>
      </p:sp>
    </p:spTree>
    <p:extLst>
      <p:ext uri="{BB962C8B-B14F-4D97-AF65-F5344CB8AC3E}">
        <p14:creationId xmlns:p14="http://schemas.microsoft.com/office/powerpoint/2010/main" val="8318538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980D30D-AD64-7549-9346-DE5C8FDE652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5F2F089-E1D3-4E41-87AC-B3BBDDEB0B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CE5643A-34DD-FF4E-B8F0-A290AA7C5FDA}"/>
              </a:ext>
            </a:extLst>
          </p:cNvPr>
          <p:cNvSpPr>
            <a:spLocks noGrp="1" noChangeArrowheads="1"/>
          </p:cNvSpPr>
          <p:nvPr>
            <p:ph type="sldNum" sz="quarter" idx="12"/>
          </p:nvPr>
        </p:nvSpPr>
        <p:spPr>
          <a:ln/>
        </p:spPr>
        <p:txBody>
          <a:bodyPr/>
          <a:lstStyle>
            <a:lvl1pPr>
              <a:defRPr/>
            </a:lvl1pPr>
          </a:lstStyle>
          <a:p>
            <a:fld id="{3A6B51A5-E8E7-8149-9F17-4D312330C21E}" type="slidenum">
              <a:rPr lang="en-US" altLang="en-US"/>
              <a:pPr/>
              <a:t>‹#›</a:t>
            </a:fld>
            <a:endParaRPr lang="en-US" altLang="en-US"/>
          </a:p>
        </p:txBody>
      </p:sp>
    </p:spTree>
    <p:extLst>
      <p:ext uri="{BB962C8B-B14F-4D97-AF65-F5344CB8AC3E}">
        <p14:creationId xmlns:p14="http://schemas.microsoft.com/office/powerpoint/2010/main" val="33727887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C668ADD-B8D9-5545-B0A5-5CA0CD4EAFE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F2E1845-0537-4640-910C-1DA325EDB6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0F25024-329F-8347-B6EB-B14B224EF775}"/>
              </a:ext>
            </a:extLst>
          </p:cNvPr>
          <p:cNvSpPr>
            <a:spLocks noGrp="1" noChangeArrowheads="1"/>
          </p:cNvSpPr>
          <p:nvPr>
            <p:ph type="sldNum" sz="quarter" idx="12"/>
          </p:nvPr>
        </p:nvSpPr>
        <p:spPr>
          <a:ln/>
        </p:spPr>
        <p:txBody>
          <a:bodyPr/>
          <a:lstStyle>
            <a:lvl1pPr>
              <a:defRPr/>
            </a:lvl1pPr>
          </a:lstStyle>
          <a:p>
            <a:fld id="{946C4541-CF2A-3842-92F0-C3C95E38158C}" type="slidenum">
              <a:rPr lang="en-US" altLang="en-US"/>
              <a:pPr/>
              <a:t>‹#›</a:t>
            </a:fld>
            <a:endParaRPr lang="en-US" altLang="en-US"/>
          </a:p>
        </p:txBody>
      </p:sp>
    </p:spTree>
    <p:extLst>
      <p:ext uri="{BB962C8B-B14F-4D97-AF65-F5344CB8AC3E}">
        <p14:creationId xmlns:p14="http://schemas.microsoft.com/office/powerpoint/2010/main" val="40055012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3B4A220-3689-3D43-A5D6-10DA9926EA9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76D3D79-8AB9-5344-AE3F-540468142D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DF0CEC9-867F-9D4B-8AD0-7A55D2FBB54F}"/>
              </a:ext>
            </a:extLst>
          </p:cNvPr>
          <p:cNvSpPr>
            <a:spLocks noGrp="1" noChangeArrowheads="1"/>
          </p:cNvSpPr>
          <p:nvPr>
            <p:ph type="sldNum" sz="quarter" idx="12"/>
          </p:nvPr>
        </p:nvSpPr>
        <p:spPr>
          <a:ln/>
        </p:spPr>
        <p:txBody>
          <a:bodyPr/>
          <a:lstStyle>
            <a:lvl1pPr>
              <a:defRPr/>
            </a:lvl1pPr>
          </a:lstStyle>
          <a:p>
            <a:fld id="{DF935099-8F50-094E-88CB-CABEC9F3014D}" type="slidenum">
              <a:rPr lang="en-US" altLang="en-US"/>
              <a:pPr/>
              <a:t>‹#›</a:t>
            </a:fld>
            <a:endParaRPr lang="en-US" altLang="en-US"/>
          </a:p>
        </p:txBody>
      </p:sp>
    </p:spTree>
    <p:extLst>
      <p:ext uri="{BB962C8B-B14F-4D97-AF65-F5344CB8AC3E}">
        <p14:creationId xmlns:p14="http://schemas.microsoft.com/office/powerpoint/2010/main" val="27424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BDC5A98-D91B-0248-A1A3-5A4677718C8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A8E21F9-14E8-0A46-AA75-315F170A387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7425933-9027-B247-8ACD-9C2858D374A7}"/>
              </a:ext>
            </a:extLst>
          </p:cNvPr>
          <p:cNvSpPr>
            <a:spLocks noGrp="1" noChangeArrowheads="1"/>
          </p:cNvSpPr>
          <p:nvPr>
            <p:ph type="sldNum" sz="quarter" idx="12"/>
          </p:nvPr>
        </p:nvSpPr>
        <p:spPr>
          <a:ln/>
        </p:spPr>
        <p:txBody>
          <a:bodyPr/>
          <a:lstStyle>
            <a:lvl1pPr>
              <a:defRPr/>
            </a:lvl1pPr>
          </a:lstStyle>
          <a:p>
            <a:fld id="{658BEDDA-B35E-9A40-AE52-76EBA4989D0C}" type="slidenum">
              <a:rPr lang="en-US" altLang="en-US"/>
              <a:pPr/>
              <a:t>‹#›</a:t>
            </a:fld>
            <a:endParaRPr lang="en-US" altLang="en-US"/>
          </a:p>
        </p:txBody>
      </p:sp>
    </p:spTree>
    <p:extLst>
      <p:ext uri="{BB962C8B-B14F-4D97-AF65-F5344CB8AC3E}">
        <p14:creationId xmlns:p14="http://schemas.microsoft.com/office/powerpoint/2010/main" val="42574637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2058022-84C9-0C4D-A9C5-5C859987B0F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6D21651-7134-1D43-AE7B-A4DE7AB07F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A98A792-4899-1142-9BAA-37339BFDC2B9}"/>
              </a:ext>
            </a:extLst>
          </p:cNvPr>
          <p:cNvSpPr>
            <a:spLocks noGrp="1" noChangeArrowheads="1"/>
          </p:cNvSpPr>
          <p:nvPr>
            <p:ph type="sldNum" sz="quarter" idx="12"/>
          </p:nvPr>
        </p:nvSpPr>
        <p:spPr>
          <a:ln/>
        </p:spPr>
        <p:txBody>
          <a:bodyPr/>
          <a:lstStyle>
            <a:lvl1pPr>
              <a:defRPr/>
            </a:lvl1pPr>
          </a:lstStyle>
          <a:p>
            <a:fld id="{B0DE33B6-7059-9141-88BD-1CE2C95C47E4}" type="slidenum">
              <a:rPr lang="en-US" altLang="en-US"/>
              <a:pPr/>
              <a:t>‹#›</a:t>
            </a:fld>
            <a:endParaRPr lang="en-US" altLang="en-US"/>
          </a:p>
        </p:txBody>
      </p:sp>
    </p:spTree>
    <p:extLst>
      <p:ext uri="{BB962C8B-B14F-4D97-AF65-F5344CB8AC3E}">
        <p14:creationId xmlns:p14="http://schemas.microsoft.com/office/powerpoint/2010/main" val="19539981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C310A1B-8A35-1842-A3AE-594DD8C6F08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C9A9C61-1EA7-994D-BC69-F95FCAE19A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3AB20A6-4E50-624F-935C-10F05CAD22E3}"/>
              </a:ext>
            </a:extLst>
          </p:cNvPr>
          <p:cNvSpPr>
            <a:spLocks noGrp="1" noChangeArrowheads="1"/>
          </p:cNvSpPr>
          <p:nvPr>
            <p:ph type="sldNum" sz="quarter" idx="12"/>
          </p:nvPr>
        </p:nvSpPr>
        <p:spPr>
          <a:ln/>
        </p:spPr>
        <p:txBody>
          <a:bodyPr/>
          <a:lstStyle>
            <a:lvl1pPr>
              <a:defRPr/>
            </a:lvl1pPr>
          </a:lstStyle>
          <a:p>
            <a:fld id="{4307B258-9FBD-5A47-A387-0D5C3B1975EB}" type="slidenum">
              <a:rPr lang="en-US" altLang="en-US"/>
              <a:pPr/>
              <a:t>‹#›</a:t>
            </a:fld>
            <a:endParaRPr lang="en-US" altLang="en-US"/>
          </a:p>
        </p:txBody>
      </p:sp>
    </p:spTree>
    <p:extLst>
      <p:ext uri="{BB962C8B-B14F-4D97-AF65-F5344CB8AC3E}">
        <p14:creationId xmlns:p14="http://schemas.microsoft.com/office/powerpoint/2010/main" val="3849159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1CF7607-DDC1-EE44-88FD-CCC17C3EFFF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4CEFB92-ED35-8B43-85DE-5D55CE0665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AD7CAAD-37C1-F945-894E-419598FAB69B}"/>
              </a:ext>
            </a:extLst>
          </p:cNvPr>
          <p:cNvSpPr>
            <a:spLocks noGrp="1" noChangeArrowheads="1"/>
          </p:cNvSpPr>
          <p:nvPr>
            <p:ph type="sldNum" sz="quarter" idx="12"/>
          </p:nvPr>
        </p:nvSpPr>
        <p:spPr>
          <a:ln/>
        </p:spPr>
        <p:txBody>
          <a:bodyPr/>
          <a:lstStyle>
            <a:lvl1pPr>
              <a:defRPr/>
            </a:lvl1pPr>
          </a:lstStyle>
          <a:p>
            <a:fld id="{D6BBC56E-1CD7-C543-BC41-6E630190E2F7}" type="slidenum">
              <a:rPr lang="en-US" altLang="en-US"/>
              <a:pPr/>
              <a:t>‹#›</a:t>
            </a:fld>
            <a:endParaRPr lang="en-US" altLang="en-US"/>
          </a:p>
        </p:txBody>
      </p:sp>
    </p:spTree>
    <p:extLst>
      <p:ext uri="{BB962C8B-B14F-4D97-AF65-F5344CB8AC3E}">
        <p14:creationId xmlns:p14="http://schemas.microsoft.com/office/powerpoint/2010/main" val="23149391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4F79A78-EDA5-904F-8C28-7D0822113AA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5D7408E-22D1-E848-B842-74F7F29CB00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EB1E7D6-5C3E-3F48-B5D2-8B527CE464F6}"/>
              </a:ext>
            </a:extLst>
          </p:cNvPr>
          <p:cNvSpPr>
            <a:spLocks noGrp="1" noChangeArrowheads="1"/>
          </p:cNvSpPr>
          <p:nvPr>
            <p:ph type="sldNum" sz="quarter" idx="12"/>
          </p:nvPr>
        </p:nvSpPr>
        <p:spPr>
          <a:ln/>
        </p:spPr>
        <p:txBody>
          <a:bodyPr/>
          <a:lstStyle>
            <a:lvl1pPr>
              <a:defRPr/>
            </a:lvl1pPr>
          </a:lstStyle>
          <a:p>
            <a:fld id="{D2995B71-3C09-8043-97CE-B1553EB13DEF}" type="slidenum">
              <a:rPr lang="en-US" altLang="en-US"/>
              <a:pPr/>
              <a:t>‹#›</a:t>
            </a:fld>
            <a:endParaRPr lang="en-US" altLang="en-US"/>
          </a:p>
        </p:txBody>
      </p:sp>
    </p:spTree>
    <p:extLst>
      <p:ext uri="{BB962C8B-B14F-4D97-AF65-F5344CB8AC3E}">
        <p14:creationId xmlns:p14="http://schemas.microsoft.com/office/powerpoint/2010/main" val="5875807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448A861-3209-F347-BC41-98EECED689A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90C9836-CF52-9142-95D2-478D435C18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FFAF148-8FAF-9F46-BCEC-2A48502B485E}"/>
              </a:ext>
            </a:extLst>
          </p:cNvPr>
          <p:cNvSpPr>
            <a:spLocks noGrp="1" noChangeArrowheads="1"/>
          </p:cNvSpPr>
          <p:nvPr>
            <p:ph type="sldNum" sz="quarter" idx="12"/>
          </p:nvPr>
        </p:nvSpPr>
        <p:spPr>
          <a:ln/>
        </p:spPr>
        <p:txBody>
          <a:bodyPr/>
          <a:lstStyle>
            <a:lvl1pPr>
              <a:defRPr/>
            </a:lvl1pPr>
          </a:lstStyle>
          <a:p>
            <a:fld id="{5316CCC9-3665-984B-B5A4-0B6EF137D3B3}" type="slidenum">
              <a:rPr lang="en-US" altLang="en-US"/>
              <a:pPr/>
              <a:t>‹#›</a:t>
            </a:fld>
            <a:endParaRPr lang="en-US" altLang="en-US"/>
          </a:p>
        </p:txBody>
      </p:sp>
    </p:spTree>
    <p:extLst>
      <p:ext uri="{BB962C8B-B14F-4D97-AF65-F5344CB8AC3E}">
        <p14:creationId xmlns:p14="http://schemas.microsoft.com/office/powerpoint/2010/main" val="1688918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F3ACF80-7DE8-D847-8A55-03C1828EB5A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6B24B87-4170-CF4F-A9E8-A0F8C60301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F0C9A6-AE78-E047-8A2E-5934AD1DF405}"/>
              </a:ext>
            </a:extLst>
          </p:cNvPr>
          <p:cNvSpPr>
            <a:spLocks noGrp="1" noChangeArrowheads="1"/>
          </p:cNvSpPr>
          <p:nvPr>
            <p:ph type="sldNum" sz="quarter" idx="12"/>
          </p:nvPr>
        </p:nvSpPr>
        <p:spPr>
          <a:ln/>
        </p:spPr>
        <p:txBody>
          <a:bodyPr/>
          <a:lstStyle>
            <a:lvl1pPr>
              <a:defRPr/>
            </a:lvl1pPr>
          </a:lstStyle>
          <a:p>
            <a:fld id="{FC78B4A7-B502-4648-AAA1-D57ADA6291DB}" type="slidenum">
              <a:rPr lang="en-US" altLang="en-US"/>
              <a:pPr/>
              <a:t>‹#›</a:t>
            </a:fld>
            <a:endParaRPr lang="en-US" altLang="en-US"/>
          </a:p>
        </p:txBody>
      </p:sp>
    </p:spTree>
    <p:extLst>
      <p:ext uri="{BB962C8B-B14F-4D97-AF65-F5344CB8AC3E}">
        <p14:creationId xmlns:p14="http://schemas.microsoft.com/office/powerpoint/2010/main" val="8107698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DCB7C3-4639-9348-B574-08F1CE216B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4371BF2-0F4D-E948-87AC-814C44861B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0ED2C9E-C590-F143-B260-7E9AAF4E40A2}"/>
              </a:ext>
            </a:extLst>
          </p:cNvPr>
          <p:cNvSpPr>
            <a:spLocks noGrp="1" noChangeArrowheads="1"/>
          </p:cNvSpPr>
          <p:nvPr>
            <p:ph type="sldNum" sz="quarter" idx="12"/>
          </p:nvPr>
        </p:nvSpPr>
        <p:spPr>
          <a:ln/>
        </p:spPr>
        <p:txBody>
          <a:bodyPr/>
          <a:lstStyle>
            <a:lvl1pPr>
              <a:defRPr/>
            </a:lvl1pPr>
          </a:lstStyle>
          <a:p>
            <a:fld id="{9A411BD5-948E-E743-A2EA-F2A3F9A776B6}" type="slidenum">
              <a:rPr lang="en-US" altLang="en-US"/>
              <a:pPr/>
              <a:t>‹#›</a:t>
            </a:fld>
            <a:endParaRPr lang="en-US" altLang="en-US"/>
          </a:p>
        </p:txBody>
      </p:sp>
    </p:spTree>
    <p:extLst>
      <p:ext uri="{BB962C8B-B14F-4D97-AF65-F5344CB8AC3E}">
        <p14:creationId xmlns:p14="http://schemas.microsoft.com/office/powerpoint/2010/main" val="741438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1FE2E21-0178-8C46-8694-41A27A14900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9A8D536-9A34-DD42-B098-F0DCA2117A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23E7800-E578-AE41-91E6-6ECC48C8039D}"/>
              </a:ext>
            </a:extLst>
          </p:cNvPr>
          <p:cNvSpPr>
            <a:spLocks noGrp="1" noChangeArrowheads="1"/>
          </p:cNvSpPr>
          <p:nvPr>
            <p:ph type="sldNum" sz="quarter" idx="12"/>
          </p:nvPr>
        </p:nvSpPr>
        <p:spPr>
          <a:ln/>
        </p:spPr>
        <p:txBody>
          <a:bodyPr/>
          <a:lstStyle>
            <a:lvl1pPr>
              <a:defRPr/>
            </a:lvl1pPr>
          </a:lstStyle>
          <a:p>
            <a:fld id="{91ABE61A-8FF8-6646-919F-311B05011A14}" type="slidenum">
              <a:rPr lang="en-US" altLang="en-US"/>
              <a:pPr/>
              <a:t>‹#›</a:t>
            </a:fld>
            <a:endParaRPr lang="en-US" altLang="en-US"/>
          </a:p>
        </p:txBody>
      </p:sp>
    </p:spTree>
    <p:extLst>
      <p:ext uri="{BB962C8B-B14F-4D97-AF65-F5344CB8AC3E}">
        <p14:creationId xmlns:p14="http://schemas.microsoft.com/office/powerpoint/2010/main" val="1251436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8C85F4F-6290-C84C-A34B-EB48350101E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BC35549-DEA9-C548-B2B6-0354903A9B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DA772D7-EB9D-1B40-B498-53E45DF5257A}"/>
              </a:ext>
            </a:extLst>
          </p:cNvPr>
          <p:cNvSpPr>
            <a:spLocks noGrp="1" noChangeArrowheads="1"/>
          </p:cNvSpPr>
          <p:nvPr>
            <p:ph type="sldNum" sz="quarter" idx="12"/>
          </p:nvPr>
        </p:nvSpPr>
        <p:spPr>
          <a:ln/>
        </p:spPr>
        <p:txBody>
          <a:bodyPr/>
          <a:lstStyle>
            <a:lvl1pPr>
              <a:defRPr/>
            </a:lvl1pPr>
          </a:lstStyle>
          <a:p>
            <a:fld id="{F449F564-163A-EA4B-B13F-F19077C41A9B}" type="slidenum">
              <a:rPr lang="en-US" altLang="en-US"/>
              <a:pPr/>
              <a:t>‹#›</a:t>
            </a:fld>
            <a:endParaRPr lang="en-US" altLang="en-US"/>
          </a:p>
        </p:txBody>
      </p:sp>
    </p:spTree>
    <p:extLst>
      <p:ext uri="{BB962C8B-B14F-4D97-AF65-F5344CB8AC3E}">
        <p14:creationId xmlns:p14="http://schemas.microsoft.com/office/powerpoint/2010/main" val="24754181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FC33F00-C29B-7342-8E16-B7E2D45663A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0B3B1DC-7BE3-0F4E-A941-1F104A0EA1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1C2F255-F2C3-4841-9194-49712E9CBA19}"/>
              </a:ext>
            </a:extLst>
          </p:cNvPr>
          <p:cNvSpPr>
            <a:spLocks noGrp="1" noChangeArrowheads="1"/>
          </p:cNvSpPr>
          <p:nvPr>
            <p:ph type="sldNum" sz="quarter" idx="12"/>
          </p:nvPr>
        </p:nvSpPr>
        <p:spPr>
          <a:ln/>
        </p:spPr>
        <p:txBody>
          <a:bodyPr/>
          <a:lstStyle>
            <a:lvl1pPr>
              <a:defRPr/>
            </a:lvl1pPr>
          </a:lstStyle>
          <a:p>
            <a:fld id="{2B9A0740-3ED9-554E-A44B-85C71B1A6873}" type="slidenum">
              <a:rPr lang="en-US" altLang="en-US"/>
              <a:pPr/>
              <a:t>‹#›</a:t>
            </a:fld>
            <a:endParaRPr lang="en-US" altLang="en-US"/>
          </a:p>
        </p:txBody>
      </p:sp>
    </p:spTree>
    <p:extLst>
      <p:ext uri="{BB962C8B-B14F-4D97-AF65-F5344CB8AC3E}">
        <p14:creationId xmlns:p14="http://schemas.microsoft.com/office/powerpoint/2010/main" val="248302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17D92F6-0DD3-CC44-9C81-559EEF0615A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1FCFF6C-97F6-0A43-B489-6E13E6CD361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569D41B-63DB-0944-89C8-81BEA8429F29}"/>
              </a:ext>
            </a:extLst>
          </p:cNvPr>
          <p:cNvSpPr>
            <a:spLocks noGrp="1" noChangeArrowheads="1"/>
          </p:cNvSpPr>
          <p:nvPr>
            <p:ph type="sldNum" sz="quarter" idx="12"/>
          </p:nvPr>
        </p:nvSpPr>
        <p:spPr>
          <a:ln/>
        </p:spPr>
        <p:txBody>
          <a:bodyPr/>
          <a:lstStyle>
            <a:lvl1pPr>
              <a:defRPr/>
            </a:lvl1pPr>
          </a:lstStyle>
          <a:p>
            <a:fld id="{70EA4F97-E09F-064F-B204-0493DD9F84D3}" type="slidenum">
              <a:rPr lang="en-US" altLang="en-US"/>
              <a:pPr/>
              <a:t>‹#›</a:t>
            </a:fld>
            <a:endParaRPr lang="en-US" altLang="en-US"/>
          </a:p>
        </p:txBody>
      </p:sp>
    </p:spTree>
    <p:extLst>
      <p:ext uri="{BB962C8B-B14F-4D97-AF65-F5344CB8AC3E}">
        <p14:creationId xmlns:p14="http://schemas.microsoft.com/office/powerpoint/2010/main" val="39348681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5FD86FD-A02B-574A-A67A-0E071A7A088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984AA3C-8151-B248-AB57-CC2B6FCC33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D071DB3-BB32-7847-AE1B-F47C4D886EFB}"/>
              </a:ext>
            </a:extLst>
          </p:cNvPr>
          <p:cNvSpPr>
            <a:spLocks noGrp="1" noChangeArrowheads="1"/>
          </p:cNvSpPr>
          <p:nvPr>
            <p:ph type="sldNum" sz="quarter" idx="12"/>
          </p:nvPr>
        </p:nvSpPr>
        <p:spPr>
          <a:ln/>
        </p:spPr>
        <p:txBody>
          <a:bodyPr/>
          <a:lstStyle>
            <a:lvl1pPr>
              <a:defRPr/>
            </a:lvl1pPr>
          </a:lstStyle>
          <a:p>
            <a:fld id="{F9D10221-4621-CC47-8C01-C2D3BC6D0A7E}" type="slidenum">
              <a:rPr lang="en-US" altLang="en-US"/>
              <a:pPr/>
              <a:t>‹#›</a:t>
            </a:fld>
            <a:endParaRPr lang="en-US" altLang="en-US"/>
          </a:p>
        </p:txBody>
      </p:sp>
    </p:spTree>
    <p:extLst>
      <p:ext uri="{BB962C8B-B14F-4D97-AF65-F5344CB8AC3E}">
        <p14:creationId xmlns:p14="http://schemas.microsoft.com/office/powerpoint/2010/main" val="7061780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BA59E8E-FB68-2E4D-9CDF-93417B13787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0C09D9F-AC71-4447-9621-70922F03215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D4AFC2B-5A11-EC4A-B9CD-05126698E28F}"/>
              </a:ext>
            </a:extLst>
          </p:cNvPr>
          <p:cNvSpPr>
            <a:spLocks noGrp="1" noChangeArrowheads="1"/>
          </p:cNvSpPr>
          <p:nvPr>
            <p:ph type="sldNum" sz="quarter" idx="12"/>
          </p:nvPr>
        </p:nvSpPr>
        <p:spPr>
          <a:ln/>
        </p:spPr>
        <p:txBody>
          <a:bodyPr/>
          <a:lstStyle>
            <a:lvl1pPr>
              <a:defRPr/>
            </a:lvl1pPr>
          </a:lstStyle>
          <a:p>
            <a:fld id="{7C37DEC6-E042-5949-8A8C-9D7F81E95FB4}" type="slidenum">
              <a:rPr lang="en-US" altLang="en-US"/>
              <a:pPr/>
              <a:t>‹#›</a:t>
            </a:fld>
            <a:endParaRPr lang="en-US" altLang="en-US"/>
          </a:p>
        </p:txBody>
      </p:sp>
    </p:spTree>
    <p:extLst>
      <p:ext uri="{BB962C8B-B14F-4D97-AF65-F5344CB8AC3E}">
        <p14:creationId xmlns:p14="http://schemas.microsoft.com/office/powerpoint/2010/main" val="40518191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56F5EE5-B6E4-384D-98CC-C021D5378C7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CB04F2E-B911-A148-B0B5-5E8350C3B2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31C5A5D-08C6-1645-A4A2-F6A97BBD1852}"/>
              </a:ext>
            </a:extLst>
          </p:cNvPr>
          <p:cNvSpPr>
            <a:spLocks noGrp="1" noChangeArrowheads="1"/>
          </p:cNvSpPr>
          <p:nvPr>
            <p:ph type="sldNum" sz="quarter" idx="12"/>
          </p:nvPr>
        </p:nvSpPr>
        <p:spPr>
          <a:ln/>
        </p:spPr>
        <p:txBody>
          <a:bodyPr/>
          <a:lstStyle>
            <a:lvl1pPr>
              <a:defRPr/>
            </a:lvl1pPr>
          </a:lstStyle>
          <a:p>
            <a:fld id="{24F51CBA-AFA5-414C-9EC5-D8A48F5AA474}" type="slidenum">
              <a:rPr lang="en-US" altLang="en-US"/>
              <a:pPr/>
              <a:t>‹#›</a:t>
            </a:fld>
            <a:endParaRPr lang="en-US" altLang="en-US"/>
          </a:p>
        </p:txBody>
      </p:sp>
    </p:spTree>
    <p:extLst>
      <p:ext uri="{BB962C8B-B14F-4D97-AF65-F5344CB8AC3E}">
        <p14:creationId xmlns:p14="http://schemas.microsoft.com/office/powerpoint/2010/main" val="7229546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7C35DBD-D5A9-5641-A517-EAF32C898BC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6325CEA-8854-7148-9CDE-520A92F847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6887C74-9E24-7F47-9DEA-95DEE3C0B8E5}"/>
              </a:ext>
            </a:extLst>
          </p:cNvPr>
          <p:cNvSpPr>
            <a:spLocks noGrp="1" noChangeArrowheads="1"/>
          </p:cNvSpPr>
          <p:nvPr>
            <p:ph type="sldNum" sz="quarter" idx="12"/>
          </p:nvPr>
        </p:nvSpPr>
        <p:spPr>
          <a:ln/>
        </p:spPr>
        <p:txBody>
          <a:bodyPr/>
          <a:lstStyle>
            <a:lvl1pPr>
              <a:defRPr/>
            </a:lvl1pPr>
          </a:lstStyle>
          <a:p>
            <a:fld id="{ED2F7734-84DA-7D49-85EA-C05D8F5A41CB}" type="slidenum">
              <a:rPr lang="en-US" altLang="en-US"/>
              <a:pPr/>
              <a:t>‹#›</a:t>
            </a:fld>
            <a:endParaRPr lang="en-US" altLang="en-US"/>
          </a:p>
        </p:txBody>
      </p:sp>
    </p:spTree>
    <p:extLst>
      <p:ext uri="{BB962C8B-B14F-4D97-AF65-F5344CB8AC3E}">
        <p14:creationId xmlns:p14="http://schemas.microsoft.com/office/powerpoint/2010/main" val="4947978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B494E10-EA20-B74B-B91E-38FF52EE6B2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F3F8515-3ABF-054C-8A2A-97CD27DAA5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5C19141-1B54-D540-AF60-9D16A277A549}"/>
              </a:ext>
            </a:extLst>
          </p:cNvPr>
          <p:cNvSpPr>
            <a:spLocks noGrp="1" noChangeArrowheads="1"/>
          </p:cNvSpPr>
          <p:nvPr>
            <p:ph type="sldNum" sz="quarter" idx="12"/>
          </p:nvPr>
        </p:nvSpPr>
        <p:spPr>
          <a:ln/>
        </p:spPr>
        <p:txBody>
          <a:bodyPr/>
          <a:lstStyle>
            <a:lvl1pPr>
              <a:defRPr/>
            </a:lvl1pPr>
          </a:lstStyle>
          <a:p>
            <a:fld id="{B5F746FB-890B-D940-BDE8-8EA80F952649}" type="slidenum">
              <a:rPr lang="en-US" altLang="en-US"/>
              <a:pPr/>
              <a:t>‹#›</a:t>
            </a:fld>
            <a:endParaRPr lang="en-US" altLang="en-US"/>
          </a:p>
        </p:txBody>
      </p:sp>
    </p:spTree>
    <p:extLst>
      <p:ext uri="{BB962C8B-B14F-4D97-AF65-F5344CB8AC3E}">
        <p14:creationId xmlns:p14="http://schemas.microsoft.com/office/powerpoint/2010/main" val="29615654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6315095-F078-FD48-BCFF-A281BC3F46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A56E2E2-A955-084A-99F9-63A5EA534D8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60406C9-F2DD-7D46-B354-4B9049E1A861}"/>
              </a:ext>
            </a:extLst>
          </p:cNvPr>
          <p:cNvSpPr>
            <a:spLocks noGrp="1" noChangeArrowheads="1"/>
          </p:cNvSpPr>
          <p:nvPr>
            <p:ph type="sldNum" sz="quarter" idx="12"/>
          </p:nvPr>
        </p:nvSpPr>
        <p:spPr>
          <a:ln/>
        </p:spPr>
        <p:txBody>
          <a:bodyPr/>
          <a:lstStyle>
            <a:lvl1pPr>
              <a:defRPr/>
            </a:lvl1pPr>
          </a:lstStyle>
          <a:p>
            <a:fld id="{98543F78-C7FF-5C46-A071-053D22FFFAF9}" type="slidenum">
              <a:rPr lang="en-US" altLang="en-US"/>
              <a:pPr/>
              <a:t>‹#›</a:t>
            </a:fld>
            <a:endParaRPr lang="en-US" altLang="en-US"/>
          </a:p>
        </p:txBody>
      </p:sp>
    </p:spTree>
    <p:extLst>
      <p:ext uri="{BB962C8B-B14F-4D97-AF65-F5344CB8AC3E}">
        <p14:creationId xmlns:p14="http://schemas.microsoft.com/office/powerpoint/2010/main" val="42336228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9138" name="Rectangle 2"/>
          <p:cNvSpPr>
            <a:spLocks noGrp="1" noRot="1" noChangeArrowheads="1"/>
          </p:cNvSpPr>
          <p:nvPr>
            <p:ph type="ctrTitle"/>
          </p:nvPr>
        </p:nvSpPr>
        <p:spPr>
          <a:xfrm>
            <a:off x="685800" y="1981200"/>
            <a:ext cx="7772400" cy="1600200"/>
          </a:xfrm>
        </p:spPr>
        <p:txBody>
          <a:bodyPr/>
          <a:lstStyle>
            <a:lvl1pPr>
              <a:defRPr/>
            </a:lvl1pPr>
          </a:lstStyle>
          <a:p>
            <a:r>
              <a:rPr lang="en-US"/>
              <a:t>Click to edit Master title style</a:t>
            </a:r>
          </a:p>
        </p:txBody>
      </p:sp>
      <p:sp>
        <p:nvSpPr>
          <p:cNvPr id="219139"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a:extLst>
              <a:ext uri="{FF2B5EF4-FFF2-40B4-BE49-F238E27FC236}">
                <a16:creationId xmlns:a16="http://schemas.microsoft.com/office/drawing/2014/main" id="{B1DE9700-37DA-6944-8F08-F6AC89E6FF1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6B5A25B-EC68-6D49-A6AD-7688E90758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C45DAA7-66BE-C64C-B20A-2E6D1F153C53}"/>
              </a:ext>
            </a:extLst>
          </p:cNvPr>
          <p:cNvSpPr>
            <a:spLocks noGrp="1" noChangeArrowheads="1"/>
          </p:cNvSpPr>
          <p:nvPr>
            <p:ph type="sldNum" sz="quarter" idx="12"/>
          </p:nvPr>
        </p:nvSpPr>
        <p:spPr>
          <a:ln/>
        </p:spPr>
        <p:txBody>
          <a:bodyPr/>
          <a:lstStyle>
            <a:lvl1pPr>
              <a:defRPr/>
            </a:lvl1pPr>
          </a:lstStyle>
          <a:p>
            <a:fld id="{C48054E5-C44A-904E-AAAB-BDD2D5E9566D}" type="slidenum">
              <a:rPr lang="en-US" altLang="en-US"/>
              <a:pPr/>
              <a:t>‹#›</a:t>
            </a:fld>
            <a:endParaRPr lang="en-US" altLang="en-US"/>
          </a:p>
        </p:txBody>
      </p:sp>
    </p:spTree>
    <p:extLst>
      <p:ext uri="{BB962C8B-B14F-4D97-AF65-F5344CB8AC3E}">
        <p14:creationId xmlns:p14="http://schemas.microsoft.com/office/powerpoint/2010/main" val="3591953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2440DF6-1D78-1A45-B5D4-847F7794361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F975883-2220-6F48-A11F-CEB090CF82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FC7C1F0-4A28-054C-924F-CD0D7D607271}"/>
              </a:ext>
            </a:extLst>
          </p:cNvPr>
          <p:cNvSpPr>
            <a:spLocks noGrp="1" noChangeArrowheads="1"/>
          </p:cNvSpPr>
          <p:nvPr>
            <p:ph type="sldNum" sz="quarter" idx="12"/>
          </p:nvPr>
        </p:nvSpPr>
        <p:spPr>
          <a:ln/>
        </p:spPr>
        <p:txBody>
          <a:bodyPr/>
          <a:lstStyle>
            <a:lvl1pPr>
              <a:defRPr/>
            </a:lvl1pPr>
          </a:lstStyle>
          <a:p>
            <a:fld id="{A999D330-FD35-8C47-BF88-873508B6E8A3}" type="slidenum">
              <a:rPr lang="en-US" altLang="en-US"/>
              <a:pPr/>
              <a:t>‹#›</a:t>
            </a:fld>
            <a:endParaRPr lang="en-US" altLang="en-US"/>
          </a:p>
        </p:txBody>
      </p:sp>
    </p:spTree>
    <p:extLst>
      <p:ext uri="{BB962C8B-B14F-4D97-AF65-F5344CB8AC3E}">
        <p14:creationId xmlns:p14="http://schemas.microsoft.com/office/powerpoint/2010/main" val="26882087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E7523A9-7650-D248-84AA-19952B9F5A2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19493B9-05E0-3C41-878A-804BC43C5B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BE57017-3057-E543-8775-A9932DBF9561}"/>
              </a:ext>
            </a:extLst>
          </p:cNvPr>
          <p:cNvSpPr>
            <a:spLocks noGrp="1" noChangeArrowheads="1"/>
          </p:cNvSpPr>
          <p:nvPr>
            <p:ph type="sldNum" sz="quarter" idx="12"/>
          </p:nvPr>
        </p:nvSpPr>
        <p:spPr>
          <a:ln/>
        </p:spPr>
        <p:txBody>
          <a:bodyPr/>
          <a:lstStyle>
            <a:lvl1pPr>
              <a:defRPr/>
            </a:lvl1pPr>
          </a:lstStyle>
          <a:p>
            <a:fld id="{C38875D3-20B8-C743-A04E-A19B9384D673}" type="slidenum">
              <a:rPr lang="en-US" altLang="en-US"/>
              <a:pPr/>
              <a:t>‹#›</a:t>
            </a:fld>
            <a:endParaRPr lang="en-US" altLang="en-US"/>
          </a:p>
        </p:txBody>
      </p:sp>
    </p:spTree>
    <p:extLst>
      <p:ext uri="{BB962C8B-B14F-4D97-AF65-F5344CB8AC3E}">
        <p14:creationId xmlns:p14="http://schemas.microsoft.com/office/powerpoint/2010/main" val="24937516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625"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78351BD-C8BE-D64F-9C55-C46B6AC7F37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BB9FA26-627D-5243-81A7-33AACA94D4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256DAF0-88AA-9E41-94DD-77FF27960A4F}"/>
              </a:ext>
            </a:extLst>
          </p:cNvPr>
          <p:cNvSpPr>
            <a:spLocks noGrp="1" noChangeArrowheads="1"/>
          </p:cNvSpPr>
          <p:nvPr>
            <p:ph type="sldNum" sz="quarter" idx="12"/>
          </p:nvPr>
        </p:nvSpPr>
        <p:spPr>
          <a:ln/>
        </p:spPr>
        <p:txBody>
          <a:bodyPr/>
          <a:lstStyle>
            <a:lvl1pPr>
              <a:defRPr/>
            </a:lvl1pPr>
          </a:lstStyle>
          <a:p>
            <a:fld id="{6ABEA81B-FEDF-504F-B1A8-4D5ED57B4F2D}" type="slidenum">
              <a:rPr lang="en-US" altLang="en-US"/>
              <a:pPr/>
              <a:t>‹#›</a:t>
            </a:fld>
            <a:endParaRPr lang="en-US" altLang="en-US"/>
          </a:p>
        </p:txBody>
      </p:sp>
    </p:spTree>
    <p:extLst>
      <p:ext uri="{BB962C8B-B14F-4D97-AF65-F5344CB8AC3E}">
        <p14:creationId xmlns:p14="http://schemas.microsoft.com/office/powerpoint/2010/main" val="366271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5705418-D51F-DB48-A0C9-765CFC5716B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F310333-5431-954D-A18C-499F1804B9F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D03A75A-7770-3E42-91CB-656A3A1EE034}"/>
              </a:ext>
            </a:extLst>
          </p:cNvPr>
          <p:cNvSpPr>
            <a:spLocks noGrp="1" noChangeArrowheads="1"/>
          </p:cNvSpPr>
          <p:nvPr>
            <p:ph type="sldNum" sz="quarter" idx="12"/>
          </p:nvPr>
        </p:nvSpPr>
        <p:spPr>
          <a:ln/>
        </p:spPr>
        <p:txBody>
          <a:bodyPr/>
          <a:lstStyle>
            <a:lvl1pPr>
              <a:defRPr/>
            </a:lvl1pPr>
          </a:lstStyle>
          <a:p>
            <a:fld id="{3676C375-B430-A046-9B87-509D8D51B239}" type="slidenum">
              <a:rPr lang="en-US" altLang="en-US"/>
              <a:pPr/>
              <a:t>‹#›</a:t>
            </a:fld>
            <a:endParaRPr lang="en-US" altLang="en-US"/>
          </a:p>
        </p:txBody>
      </p:sp>
    </p:spTree>
    <p:extLst>
      <p:ext uri="{BB962C8B-B14F-4D97-AF65-F5344CB8AC3E}">
        <p14:creationId xmlns:p14="http://schemas.microsoft.com/office/powerpoint/2010/main" val="11941920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D960414-5F73-744D-BE5C-86E24F0416F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9742561-BB23-C64B-BA2C-8D1B15CD9E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430997E-1874-BF44-A918-5B0FAEB1E633}"/>
              </a:ext>
            </a:extLst>
          </p:cNvPr>
          <p:cNvSpPr>
            <a:spLocks noGrp="1" noChangeArrowheads="1"/>
          </p:cNvSpPr>
          <p:nvPr>
            <p:ph type="sldNum" sz="quarter" idx="12"/>
          </p:nvPr>
        </p:nvSpPr>
        <p:spPr>
          <a:ln/>
        </p:spPr>
        <p:txBody>
          <a:bodyPr/>
          <a:lstStyle>
            <a:lvl1pPr>
              <a:defRPr/>
            </a:lvl1pPr>
          </a:lstStyle>
          <a:p>
            <a:fld id="{CAED7C8F-404C-8040-99E4-6346AE2FE97F}" type="slidenum">
              <a:rPr lang="en-US" altLang="en-US"/>
              <a:pPr/>
              <a:t>‹#›</a:t>
            </a:fld>
            <a:endParaRPr lang="en-US" altLang="en-US"/>
          </a:p>
        </p:txBody>
      </p:sp>
    </p:spTree>
    <p:extLst>
      <p:ext uri="{BB962C8B-B14F-4D97-AF65-F5344CB8AC3E}">
        <p14:creationId xmlns:p14="http://schemas.microsoft.com/office/powerpoint/2010/main" val="13977700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013DC9F6-8508-0D44-9681-668DA697867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FB83DF9-5673-3B4D-A308-277756DC73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7406884-92A3-5C47-8F3A-62D42C71DE41}"/>
              </a:ext>
            </a:extLst>
          </p:cNvPr>
          <p:cNvSpPr>
            <a:spLocks noGrp="1" noChangeArrowheads="1"/>
          </p:cNvSpPr>
          <p:nvPr>
            <p:ph type="sldNum" sz="quarter" idx="12"/>
          </p:nvPr>
        </p:nvSpPr>
        <p:spPr>
          <a:ln/>
        </p:spPr>
        <p:txBody>
          <a:bodyPr/>
          <a:lstStyle>
            <a:lvl1pPr>
              <a:defRPr/>
            </a:lvl1pPr>
          </a:lstStyle>
          <a:p>
            <a:fld id="{7B3B695F-2B61-4B4F-9155-AD06F816BD5C}" type="slidenum">
              <a:rPr lang="en-US" altLang="en-US"/>
              <a:pPr/>
              <a:t>‹#›</a:t>
            </a:fld>
            <a:endParaRPr lang="en-US" altLang="en-US"/>
          </a:p>
        </p:txBody>
      </p:sp>
    </p:spTree>
    <p:extLst>
      <p:ext uri="{BB962C8B-B14F-4D97-AF65-F5344CB8AC3E}">
        <p14:creationId xmlns:p14="http://schemas.microsoft.com/office/powerpoint/2010/main" val="15352628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611D9DB-7531-7849-8764-29D9F6CF324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86BD871-1345-024C-9403-553E04CF6D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CD829E4-4959-7849-8F19-18DF7C01C88B}"/>
              </a:ext>
            </a:extLst>
          </p:cNvPr>
          <p:cNvSpPr>
            <a:spLocks noGrp="1" noChangeArrowheads="1"/>
          </p:cNvSpPr>
          <p:nvPr>
            <p:ph type="sldNum" sz="quarter" idx="12"/>
          </p:nvPr>
        </p:nvSpPr>
        <p:spPr>
          <a:ln/>
        </p:spPr>
        <p:txBody>
          <a:bodyPr/>
          <a:lstStyle>
            <a:lvl1pPr>
              <a:defRPr/>
            </a:lvl1pPr>
          </a:lstStyle>
          <a:p>
            <a:fld id="{0A948511-73CD-8942-BCB3-95742A417F61}" type="slidenum">
              <a:rPr lang="en-US" altLang="en-US"/>
              <a:pPr/>
              <a:t>‹#›</a:t>
            </a:fld>
            <a:endParaRPr lang="en-US" altLang="en-US"/>
          </a:p>
        </p:txBody>
      </p:sp>
    </p:spTree>
    <p:extLst>
      <p:ext uri="{BB962C8B-B14F-4D97-AF65-F5344CB8AC3E}">
        <p14:creationId xmlns:p14="http://schemas.microsoft.com/office/powerpoint/2010/main" val="13279337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18CE0E-4074-7949-AD3C-37A3618F07E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17650E-99D7-5F40-85FF-A0869A8BF8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5B6AA25-ED56-214D-8DD7-9E56C6E6BAB0}"/>
              </a:ext>
            </a:extLst>
          </p:cNvPr>
          <p:cNvSpPr>
            <a:spLocks noGrp="1" noChangeArrowheads="1"/>
          </p:cNvSpPr>
          <p:nvPr>
            <p:ph type="sldNum" sz="quarter" idx="12"/>
          </p:nvPr>
        </p:nvSpPr>
        <p:spPr>
          <a:ln/>
        </p:spPr>
        <p:txBody>
          <a:bodyPr/>
          <a:lstStyle>
            <a:lvl1pPr>
              <a:defRPr/>
            </a:lvl1pPr>
          </a:lstStyle>
          <a:p>
            <a:fld id="{11C4C79D-3BCF-674D-83CF-268205D4993B}" type="slidenum">
              <a:rPr lang="en-US" altLang="en-US"/>
              <a:pPr/>
              <a:t>‹#›</a:t>
            </a:fld>
            <a:endParaRPr lang="en-US" altLang="en-US"/>
          </a:p>
        </p:txBody>
      </p:sp>
    </p:spTree>
    <p:extLst>
      <p:ext uri="{BB962C8B-B14F-4D97-AF65-F5344CB8AC3E}">
        <p14:creationId xmlns:p14="http://schemas.microsoft.com/office/powerpoint/2010/main" val="26457644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4E4FD89-AC13-8541-9A2C-9B3A0E09B26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0B501BD-C79D-FF49-9865-CAB73F8B37D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5096297-9686-FA42-9512-601D09CAEF52}"/>
              </a:ext>
            </a:extLst>
          </p:cNvPr>
          <p:cNvSpPr>
            <a:spLocks noGrp="1" noChangeArrowheads="1"/>
          </p:cNvSpPr>
          <p:nvPr>
            <p:ph type="sldNum" sz="quarter" idx="12"/>
          </p:nvPr>
        </p:nvSpPr>
        <p:spPr>
          <a:ln/>
        </p:spPr>
        <p:txBody>
          <a:bodyPr/>
          <a:lstStyle>
            <a:lvl1pPr>
              <a:defRPr/>
            </a:lvl1pPr>
          </a:lstStyle>
          <a:p>
            <a:fld id="{846F6275-684A-3048-80DE-FEC1C2C516C8}" type="slidenum">
              <a:rPr lang="en-US" altLang="en-US"/>
              <a:pPr/>
              <a:t>‹#›</a:t>
            </a:fld>
            <a:endParaRPr lang="en-US" altLang="en-US"/>
          </a:p>
        </p:txBody>
      </p:sp>
    </p:spTree>
    <p:extLst>
      <p:ext uri="{BB962C8B-B14F-4D97-AF65-F5344CB8AC3E}">
        <p14:creationId xmlns:p14="http://schemas.microsoft.com/office/powerpoint/2010/main" val="32755510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15AFA1B-E0DE-DD4C-915B-0997EDD1896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50A5E74-CF4D-354E-B65E-8141C05670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9787AD9-3255-8D49-884E-96370DBAAEDC}"/>
              </a:ext>
            </a:extLst>
          </p:cNvPr>
          <p:cNvSpPr>
            <a:spLocks noGrp="1" noChangeArrowheads="1"/>
          </p:cNvSpPr>
          <p:nvPr>
            <p:ph type="sldNum" sz="quarter" idx="12"/>
          </p:nvPr>
        </p:nvSpPr>
        <p:spPr>
          <a:ln/>
        </p:spPr>
        <p:txBody>
          <a:bodyPr/>
          <a:lstStyle>
            <a:lvl1pPr>
              <a:defRPr/>
            </a:lvl1pPr>
          </a:lstStyle>
          <a:p>
            <a:fld id="{1B9E869F-B4F5-DC43-988F-51D683714911}" type="slidenum">
              <a:rPr lang="en-US" altLang="en-US"/>
              <a:pPr/>
              <a:t>‹#›</a:t>
            </a:fld>
            <a:endParaRPr lang="en-US" altLang="en-US"/>
          </a:p>
        </p:txBody>
      </p:sp>
    </p:spTree>
    <p:extLst>
      <p:ext uri="{BB962C8B-B14F-4D97-AF65-F5344CB8AC3E}">
        <p14:creationId xmlns:p14="http://schemas.microsoft.com/office/powerpoint/2010/main" val="18662215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EB047D0-8909-2742-A35F-E4C566B9A8C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E460A76-E800-654A-BE67-73446D6DF17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E589AC2-16E6-D448-A472-3BB6E338615A}"/>
              </a:ext>
            </a:extLst>
          </p:cNvPr>
          <p:cNvSpPr>
            <a:spLocks noGrp="1" noChangeArrowheads="1"/>
          </p:cNvSpPr>
          <p:nvPr>
            <p:ph type="sldNum" sz="quarter" idx="12"/>
          </p:nvPr>
        </p:nvSpPr>
        <p:spPr>
          <a:ln/>
        </p:spPr>
        <p:txBody>
          <a:bodyPr/>
          <a:lstStyle>
            <a:lvl1pPr>
              <a:defRPr/>
            </a:lvl1pPr>
          </a:lstStyle>
          <a:p>
            <a:fld id="{AEF5EF9E-DA81-764A-8496-36B2F73D40B0}" type="slidenum">
              <a:rPr lang="en-US" altLang="en-US"/>
              <a:pPr/>
              <a:t>‹#›</a:t>
            </a:fld>
            <a:endParaRPr lang="en-US" altLang="en-US"/>
          </a:p>
        </p:txBody>
      </p:sp>
    </p:spTree>
    <p:extLst>
      <p:ext uri="{BB962C8B-B14F-4D97-AF65-F5344CB8AC3E}">
        <p14:creationId xmlns:p14="http://schemas.microsoft.com/office/powerpoint/2010/main" val="23165496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783E0B-B3C0-EA47-9FF3-203F57CF06DB}"/>
              </a:ext>
            </a:extLst>
          </p:cNvPr>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D4658AB-7DBB-DD40-A7C0-77049749434C}"/>
              </a:ext>
            </a:extLst>
          </p:cNvPr>
          <p:cNvSpPr>
            <a:spLocks noGrp="1"/>
          </p:cNvSpPr>
          <p:nvPr>
            <p:ph type="sldNum" sz="quarter" idx="11"/>
          </p:nvPr>
        </p:nvSpPr>
        <p:spPr>
          <a:xfrm>
            <a:off x="6553200" y="6248400"/>
            <a:ext cx="1905000" cy="457200"/>
          </a:xfrm>
        </p:spPr>
        <p:txBody>
          <a:bodyPr/>
          <a:lstStyle>
            <a:lvl1pPr>
              <a:defRPr/>
            </a:lvl1pPr>
          </a:lstStyle>
          <a:p>
            <a:fld id="{D5ED13A4-53EC-EC48-8DE1-A941ACF77518}" type="slidenum">
              <a:rPr lang="en-US" altLang="en-US"/>
              <a:pPr/>
              <a:t>‹#›</a:t>
            </a:fld>
            <a:endParaRPr lang="en-US" altLang="en-US"/>
          </a:p>
        </p:txBody>
      </p:sp>
      <p:sp>
        <p:nvSpPr>
          <p:cNvPr id="7" name="Footer Placeholder 6">
            <a:extLst>
              <a:ext uri="{FF2B5EF4-FFF2-40B4-BE49-F238E27FC236}">
                <a16:creationId xmlns:a16="http://schemas.microsoft.com/office/drawing/2014/main" id="{46F3CC26-0AC5-9242-A8EF-754A3387DA49}"/>
              </a:ext>
            </a:extLst>
          </p:cNvPr>
          <p:cNvSpPr>
            <a:spLocks noGrp="1"/>
          </p:cNvSpPr>
          <p:nvPr>
            <p:ph type="ftr" sz="quarter" idx="12"/>
          </p:nvPr>
        </p:nvSpPr>
        <p:spPr>
          <a:xfrm>
            <a:off x="7543800" y="6629400"/>
            <a:ext cx="1676400" cy="228600"/>
          </a:xfrm>
        </p:spPr>
        <p:txBody>
          <a:bodyPr/>
          <a:lstStyle>
            <a:lvl1pPr>
              <a:defRPr/>
            </a:lvl1pPr>
          </a:lstStyle>
          <a:p>
            <a:pPr>
              <a:defRPr/>
            </a:pPr>
            <a:r>
              <a:rPr lang="en-US"/>
              <a:t>© 2009, Prentice-Hall, Inc.</a:t>
            </a:r>
          </a:p>
        </p:txBody>
      </p:sp>
    </p:spTree>
    <p:extLst>
      <p:ext uri="{BB962C8B-B14F-4D97-AF65-F5344CB8AC3E}">
        <p14:creationId xmlns:p14="http://schemas.microsoft.com/office/powerpoint/2010/main" val="290737031"/>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5CA41B0-0399-A249-8A74-98D6F8D5D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59"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224260"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5">
            <a:extLst>
              <a:ext uri="{FF2B5EF4-FFF2-40B4-BE49-F238E27FC236}">
                <a16:creationId xmlns:a16="http://schemas.microsoft.com/office/drawing/2014/main" id="{838A2E85-B19B-3B47-A7F7-40BAE916D6DE}"/>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65D1170-06AE-1844-8C13-69A350BE57C2}"/>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414DBB8D-AD6F-C942-B054-CA4CD4EF2230}"/>
              </a:ext>
            </a:extLst>
          </p:cNvPr>
          <p:cNvSpPr>
            <a:spLocks noGrp="1" noChangeArrowheads="1"/>
          </p:cNvSpPr>
          <p:nvPr>
            <p:ph type="sldNum" sz="quarter" idx="12"/>
          </p:nvPr>
        </p:nvSpPr>
        <p:spPr/>
        <p:txBody>
          <a:bodyPr/>
          <a:lstStyle>
            <a:lvl1pPr>
              <a:defRPr/>
            </a:lvl1pPr>
          </a:lstStyle>
          <a:p>
            <a:fld id="{B2016EEF-9D32-E847-A135-DB1A88BD2FFB}" type="slidenum">
              <a:rPr lang="en-US" altLang="en-US"/>
              <a:pPr/>
              <a:t>‹#›</a:t>
            </a:fld>
            <a:endParaRPr lang="en-US" altLang="en-US"/>
          </a:p>
        </p:txBody>
      </p:sp>
    </p:spTree>
    <p:extLst>
      <p:ext uri="{BB962C8B-B14F-4D97-AF65-F5344CB8AC3E}">
        <p14:creationId xmlns:p14="http://schemas.microsoft.com/office/powerpoint/2010/main" val="1714952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393A58E-7CBB-8041-92B9-161D0BCE241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57F4BED-B15A-194B-8213-EFE8632D51A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7C8FA917-580F-0B4E-9203-6B8FA5023FCF}"/>
              </a:ext>
            </a:extLst>
          </p:cNvPr>
          <p:cNvSpPr>
            <a:spLocks noGrp="1" noChangeArrowheads="1"/>
          </p:cNvSpPr>
          <p:nvPr>
            <p:ph type="sldNum" sz="quarter" idx="12"/>
          </p:nvPr>
        </p:nvSpPr>
        <p:spPr>
          <a:ln/>
        </p:spPr>
        <p:txBody>
          <a:bodyPr/>
          <a:lstStyle>
            <a:lvl1pPr>
              <a:defRPr/>
            </a:lvl1pPr>
          </a:lstStyle>
          <a:p>
            <a:fld id="{1AF53945-0894-A94B-9F53-F925013FDFE6}" type="slidenum">
              <a:rPr lang="en-US" altLang="en-US"/>
              <a:pPr/>
              <a:t>‹#›</a:t>
            </a:fld>
            <a:endParaRPr lang="en-US" altLang="en-US"/>
          </a:p>
        </p:txBody>
      </p:sp>
    </p:spTree>
    <p:extLst>
      <p:ext uri="{BB962C8B-B14F-4D97-AF65-F5344CB8AC3E}">
        <p14:creationId xmlns:p14="http://schemas.microsoft.com/office/powerpoint/2010/main" val="281679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BF0E44D-34CD-7946-8E97-013C71A293C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76FE5F5A-E126-4E4E-BED6-16FC4BE4C9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DDC6806-F5F0-6048-AF34-1EB8DCDA13B2}"/>
              </a:ext>
            </a:extLst>
          </p:cNvPr>
          <p:cNvSpPr>
            <a:spLocks noGrp="1" noChangeArrowheads="1"/>
          </p:cNvSpPr>
          <p:nvPr>
            <p:ph type="sldNum" sz="quarter" idx="12"/>
          </p:nvPr>
        </p:nvSpPr>
        <p:spPr>
          <a:ln/>
        </p:spPr>
        <p:txBody>
          <a:bodyPr/>
          <a:lstStyle>
            <a:lvl1pPr>
              <a:defRPr/>
            </a:lvl1pPr>
          </a:lstStyle>
          <a:p>
            <a:fld id="{2B3CB06D-D9F5-F248-82E1-94AD309C4D5D}" type="slidenum">
              <a:rPr lang="en-US" altLang="en-US"/>
              <a:pPr/>
              <a:t>‹#›</a:t>
            </a:fld>
            <a:endParaRPr lang="en-US" altLang="en-US"/>
          </a:p>
        </p:txBody>
      </p:sp>
    </p:spTree>
    <p:extLst>
      <p:ext uri="{BB962C8B-B14F-4D97-AF65-F5344CB8AC3E}">
        <p14:creationId xmlns:p14="http://schemas.microsoft.com/office/powerpoint/2010/main" val="39672833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D1ED963F-B838-654E-B8B3-1ABD5B3B761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6FC1F1B-A867-1942-879F-A8879466676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B882B2CA-D7A0-E348-A60D-4735412C5BEA}"/>
              </a:ext>
            </a:extLst>
          </p:cNvPr>
          <p:cNvSpPr>
            <a:spLocks noGrp="1" noChangeArrowheads="1"/>
          </p:cNvSpPr>
          <p:nvPr>
            <p:ph type="sldNum" sz="quarter" idx="12"/>
          </p:nvPr>
        </p:nvSpPr>
        <p:spPr>
          <a:ln/>
        </p:spPr>
        <p:txBody>
          <a:bodyPr/>
          <a:lstStyle>
            <a:lvl1pPr>
              <a:defRPr/>
            </a:lvl1pPr>
          </a:lstStyle>
          <a:p>
            <a:fld id="{89324976-0F6E-7648-AA47-77BFBD830089}" type="slidenum">
              <a:rPr lang="en-US" altLang="en-US"/>
              <a:pPr/>
              <a:t>‹#›</a:t>
            </a:fld>
            <a:endParaRPr lang="en-US" altLang="en-US"/>
          </a:p>
        </p:txBody>
      </p:sp>
    </p:spTree>
    <p:extLst>
      <p:ext uri="{BB962C8B-B14F-4D97-AF65-F5344CB8AC3E}">
        <p14:creationId xmlns:p14="http://schemas.microsoft.com/office/powerpoint/2010/main" val="39684158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F98D4A8-00B7-5F40-A7D6-E5F8D95A40D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8A8BBFE-3E88-A146-A408-04932B7265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885E51BA-0EE3-A548-9F45-CF56035DC758}"/>
              </a:ext>
            </a:extLst>
          </p:cNvPr>
          <p:cNvSpPr>
            <a:spLocks noGrp="1" noChangeArrowheads="1"/>
          </p:cNvSpPr>
          <p:nvPr>
            <p:ph type="sldNum" sz="quarter" idx="12"/>
          </p:nvPr>
        </p:nvSpPr>
        <p:spPr>
          <a:ln/>
        </p:spPr>
        <p:txBody>
          <a:bodyPr/>
          <a:lstStyle>
            <a:lvl1pPr>
              <a:defRPr/>
            </a:lvl1pPr>
          </a:lstStyle>
          <a:p>
            <a:fld id="{4111E261-1A5F-214B-9D13-1F0C8AE3E038}" type="slidenum">
              <a:rPr lang="en-US" altLang="en-US"/>
              <a:pPr/>
              <a:t>‹#›</a:t>
            </a:fld>
            <a:endParaRPr lang="en-US" altLang="en-US"/>
          </a:p>
        </p:txBody>
      </p:sp>
    </p:spTree>
    <p:extLst>
      <p:ext uri="{BB962C8B-B14F-4D97-AF65-F5344CB8AC3E}">
        <p14:creationId xmlns:p14="http://schemas.microsoft.com/office/powerpoint/2010/main" val="28118879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62EE4F5B-6459-2A42-802A-ACE1AA2CFB1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35E96859-BA92-C849-A799-3618E7827E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7">
            <a:extLst>
              <a:ext uri="{FF2B5EF4-FFF2-40B4-BE49-F238E27FC236}">
                <a16:creationId xmlns:a16="http://schemas.microsoft.com/office/drawing/2014/main" id="{9E26F87C-CA43-A542-ACE7-F589F1397811}"/>
              </a:ext>
            </a:extLst>
          </p:cNvPr>
          <p:cNvSpPr>
            <a:spLocks noGrp="1" noChangeArrowheads="1"/>
          </p:cNvSpPr>
          <p:nvPr>
            <p:ph type="sldNum" sz="quarter" idx="12"/>
          </p:nvPr>
        </p:nvSpPr>
        <p:spPr>
          <a:ln/>
        </p:spPr>
        <p:txBody>
          <a:bodyPr/>
          <a:lstStyle>
            <a:lvl1pPr>
              <a:defRPr/>
            </a:lvl1pPr>
          </a:lstStyle>
          <a:p>
            <a:fld id="{1E12D77E-A8DC-1148-9613-77498EA31B8A}" type="slidenum">
              <a:rPr lang="en-US" altLang="en-US"/>
              <a:pPr/>
              <a:t>‹#›</a:t>
            </a:fld>
            <a:endParaRPr lang="en-US" altLang="en-US"/>
          </a:p>
        </p:txBody>
      </p:sp>
    </p:spTree>
    <p:extLst>
      <p:ext uri="{BB962C8B-B14F-4D97-AF65-F5344CB8AC3E}">
        <p14:creationId xmlns:p14="http://schemas.microsoft.com/office/powerpoint/2010/main" val="25785773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D6369B1-0AC3-AE4D-9AFE-425DCDF1F45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0A5F942-1265-C340-A69C-2D466C8DF2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5F2A6B8D-ACB1-F84D-928A-3BFF9602723A}"/>
              </a:ext>
            </a:extLst>
          </p:cNvPr>
          <p:cNvSpPr>
            <a:spLocks noGrp="1" noChangeArrowheads="1"/>
          </p:cNvSpPr>
          <p:nvPr>
            <p:ph type="sldNum" sz="quarter" idx="12"/>
          </p:nvPr>
        </p:nvSpPr>
        <p:spPr>
          <a:ln/>
        </p:spPr>
        <p:txBody>
          <a:bodyPr/>
          <a:lstStyle>
            <a:lvl1pPr>
              <a:defRPr/>
            </a:lvl1pPr>
          </a:lstStyle>
          <a:p>
            <a:fld id="{9A649851-A864-7B48-9502-CAEE5D38E116}" type="slidenum">
              <a:rPr lang="en-US" altLang="en-US"/>
              <a:pPr/>
              <a:t>‹#›</a:t>
            </a:fld>
            <a:endParaRPr lang="en-US" altLang="en-US"/>
          </a:p>
        </p:txBody>
      </p:sp>
    </p:spTree>
    <p:extLst>
      <p:ext uri="{BB962C8B-B14F-4D97-AF65-F5344CB8AC3E}">
        <p14:creationId xmlns:p14="http://schemas.microsoft.com/office/powerpoint/2010/main" val="42920293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B65CA3B-8078-AF4B-8114-B1B39DB1362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83FCE6BD-D171-B949-BCEC-1EE8001747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8B02177D-DD44-BB4D-AA3E-C4A9605F167B}"/>
              </a:ext>
            </a:extLst>
          </p:cNvPr>
          <p:cNvSpPr>
            <a:spLocks noGrp="1" noChangeArrowheads="1"/>
          </p:cNvSpPr>
          <p:nvPr>
            <p:ph type="sldNum" sz="quarter" idx="12"/>
          </p:nvPr>
        </p:nvSpPr>
        <p:spPr>
          <a:ln/>
        </p:spPr>
        <p:txBody>
          <a:bodyPr/>
          <a:lstStyle>
            <a:lvl1pPr>
              <a:defRPr/>
            </a:lvl1pPr>
          </a:lstStyle>
          <a:p>
            <a:fld id="{62605BEC-38BE-0D46-9F5F-F0B072F9D732}" type="slidenum">
              <a:rPr lang="en-US" altLang="en-US"/>
              <a:pPr/>
              <a:t>‹#›</a:t>
            </a:fld>
            <a:endParaRPr lang="en-US" altLang="en-US"/>
          </a:p>
        </p:txBody>
      </p:sp>
    </p:spTree>
    <p:extLst>
      <p:ext uri="{BB962C8B-B14F-4D97-AF65-F5344CB8AC3E}">
        <p14:creationId xmlns:p14="http://schemas.microsoft.com/office/powerpoint/2010/main" val="28412723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69AAF059-D4DF-2147-A4B4-C1ABE0A40DE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FBCD10A-76E3-484C-AFD6-FF488F2326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986385BD-8A45-E449-9116-FA919317CC7D}"/>
              </a:ext>
            </a:extLst>
          </p:cNvPr>
          <p:cNvSpPr>
            <a:spLocks noGrp="1" noChangeArrowheads="1"/>
          </p:cNvSpPr>
          <p:nvPr>
            <p:ph type="sldNum" sz="quarter" idx="12"/>
          </p:nvPr>
        </p:nvSpPr>
        <p:spPr>
          <a:ln/>
        </p:spPr>
        <p:txBody>
          <a:bodyPr/>
          <a:lstStyle>
            <a:lvl1pPr>
              <a:defRPr/>
            </a:lvl1pPr>
          </a:lstStyle>
          <a:p>
            <a:fld id="{4E498716-74A0-4241-A963-1370045BCA29}" type="slidenum">
              <a:rPr lang="en-US" altLang="en-US"/>
              <a:pPr/>
              <a:t>‹#›</a:t>
            </a:fld>
            <a:endParaRPr lang="en-US" altLang="en-US"/>
          </a:p>
        </p:txBody>
      </p:sp>
    </p:spTree>
    <p:extLst>
      <p:ext uri="{BB962C8B-B14F-4D97-AF65-F5344CB8AC3E}">
        <p14:creationId xmlns:p14="http://schemas.microsoft.com/office/powerpoint/2010/main" val="2584647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979F968-BAE6-8142-B4A6-B3AC4677E20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88FBCD1-84AE-414A-9684-631949F19F3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6D87C78B-875B-CB4D-A79C-5ACDA1E303BE}"/>
              </a:ext>
            </a:extLst>
          </p:cNvPr>
          <p:cNvSpPr>
            <a:spLocks noGrp="1" noChangeArrowheads="1"/>
          </p:cNvSpPr>
          <p:nvPr>
            <p:ph type="sldNum" sz="quarter" idx="12"/>
          </p:nvPr>
        </p:nvSpPr>
        <p:spPr>
          <a:ln/>
        </p:spPr>
        <p:txBody>
          <a:bodyPr/>
          <a:lstStyle>
            <a:lvl1pPr>
              <a:defRPr/>
            </a:lvl1pPr>
          </a:lstStyle>
          <a:p>
            <a:fld id="{875C04CD-F427-E44F-A9B7-BE11CEFA2C28}" type="slidenum">
              <a:rPr lang="en-US" altLang="en-US"/>
              <a:pPr/>
              <a:t>‹#›</a:t>
            </a:fld>
            <a:endParaRPr lang="en-US" altLang="en-US"/>
          </a:p>
        </p:txBody>
      </p:sp>
    </p:spTree>
    <p:extLst>
      <p:ext uri="{BB962C8B-B14F-4D97-AF65-F5344CB8AC3E}">
        <p14:creationId xmlns:p14="http://schemas.microsoft.com/office/powerpoint/2010/main" val="30445761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BBA00A83-181A-F44A-8A91-C408E43EA2B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4B779E8-9ED2-0F49-A60A-79FAAD832AF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CEF50C0F-1A1A-6F46-89E3-C440A6B59365}"/>
              </a:ext>
            </a:extLst>
          </p:cNvPr>
          <p:cNvSpPr>
            <a:spLocks noGrp="1" noChangeArrowheads="1"/>
          </p:cNvSpPr>
          <p:nvPr>
            <p:ph type="sldNum" sz="quarter" idx="12"/>
          </p:nvPr>
        </p:nvSpPr>
        <p:spPr>
          <a:ln/>
        </p:spPr>
        <p:txBody>
          <a:bodyPr/>
          <a:lstStyle>
            <a:lvl1pPr>
              <a:defRPr/>
            </a:lvl1pPr>
          </a:lstStyle>
          <a:p>
            <a:fld id="{C97FF52C-12BE-A74B-8719-CDE650461A05}" type="slidenum">
              <a:rPr lang="en-US" altLang="en-US"/>
              <a:pPr/>
              <a:t>‹#›</a:t>
            </a:fld>
            <a:endParaRPr lang="en-US" altLang="en-US"/>
          </a:p>
        </p:txBody>
      </p:sp>
    </p:spTree>
    <p:extLst>
      <p:ext uri="{BB962C8B-B14F-4D97-AF65-F5344CB8AC3E}">
        <p14:creationId xmlns:p14="http://schemas.microsoft.com/office/powerpoint/2010/main" val="10565350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6CBFA03-46D4-1849-B4F9-3BAC4C29708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C338E01-3BE1-8B4A-87C7-74E8C78464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81C74B63-094A-1A48-95C4-ECDF1A202B74}"/>
              </a:ext>
            </a:extLst>
          </p:cNvPr>
          <p:cNvSpPr>
            <a:spLocks noGrp="1" noChangeArrowheads="1"/>
          </p:cNvSpPr>
          <p:nvPr>
            <p:ph type="sldNum" sz="quarter" idx="12"/>
          </p:nvPr>
        </p:nvSpPr>
        <p:spPr>
          <a:ln/>
        </p:spPr>
        <p:txBody>
          <a:bodyPr/>
          <a:lstStyle>
            <a:lvl1pPr>
              <a:defRPr/>
            </a:lvl1pPr>
          </a:lstStyle>
          <a:p>
            <a:fld id="{389900A5-01F3-5D4B-A570-871C63D5E532}" type="slidenum">
              <a:rPr lang="en-US" altLang="en-US"/>
              <a:pPr/>
              <a:t>‹#›</a:t>
            </a:fld>
            <a:endParaRPr lang="en-US" altLang="en-US"/>
          </a:p>
        </p:txBody>
      </p:sp>
    </p:spTree>
    <p:extLst>
      <p:ext uri="{BB962C8B-B14F-4D97-AF65-F5344CB8AC3E}">
        <p14:creationId xmlns:p14="http://schemas.microsoft.com/office/powerpoint/2010/main" val="28322250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D23A8C3-D467-6048-92B1-64440E54814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F6862AB-607D-CC47-80B0-99D089A541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DD25BBF-A736-9344-87F4-C849EBF0EC05}"/>
              </a:ext>
            </a:extLst>
          </p:cNvPr>
          <p:cNvSpPr>
            <a:spLocks noGrp="1" noChangeArrowheads="1"/>
          </p:cNvSpPr>
          <p:nvPr>
            <p:ph type="sldNum" sz="quarter" idx="12"/>
          </p:nvPr>
        </p:nvSpPr>
        <p:spPr>
          <a:ln/>
        </p:spPr>
        <p:txBody>
          <a:bodyPr/>
          <a:lstStyle>
            <a:lvl1pPr>
              <a:defRPr/>
            </a:lvl1pPr>
          </a:lstStyle>
          <a:p>
            <a:fld id="{38ACD8F1-D4A4-FE45-804D-EAAB16F2FD32}" type="slidenum">
              <a:rPr lang="en-US" altLang="en-US"/>
              <a:pPr/>
              <a:t>‹#›</a:t>
            </a:fld>
            <a:endParaRPr lang="en-US" altLang="en-US"/>
          </a:p>
        </p:txBody>
      </p:sp>
    </p:spTree>
    <p:extLst>
      <p:ext uri="{BB962C8B-B14F-4D97-AF65-F5344CB8AC3E}">
        <p14:creationId xmlns:p14="http://schemas.microsoft.com/office/powerpoint/2010/main" val="33759895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BC1450C-F0BC-D042-8F3C-2212002B485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1291B40-1624-5749-887C-2DA3FC4DCF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9576D67-A97F-FA40-AB03-21C21B6D03F0}"/>
              </a:ext>
            </a:extLst>
          </p:cNvPr>
          <p:cNvSpPr>
            <a:spLocks noGrp="1" noChangeArrowheads="1"/>
          </p:cNvSpPr>
          <p:nvPr>
            <p:ph type="sldNum" sz="quarter" idx="12"/>
          </p:nvPr>
        </p:nvSpPr>
        <p:spPr>
          <a:ln/>
        </p:spPr>
        <p:txBody>
          <a:bodyPr/>
          <a:lstStyle>
            <a:lvl1pPr>
              <a:defRPr/>
            </a:lvl1pPr>
          </a:lstStyle>
          <a:p>
            <a:fld id="{FDFEB420-6718-B94C-8444-13BFD44A6565}" type="slidenum">
              <a:rPr lang="en-US" altLang="en-US"/>
              <a:pPr/>
              <a:t>‹#›</a:t>
            </a:fld>
            <a:endParaRPr lang="en-US" altLang="en-US"/>
          </a:p>
        </p:txBody>
      </p:sp>
    </p:spTree>
    <p:extLst>
      <p:ext uri="{BB962C8B-B14F-4D97-AF65-F5344CB8AC3E}">
        <p14:creationId xmlns:p14="http://schemas.microsoft.com/office/powerpoint/2010/main" val="40777359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9D19548-CEED-0243-8BC9-5F75AB41539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A4608F8-434A-B74C-9737-9609AA0657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D3B65C9-8B6D-0C42-A719-C5680F5EE8E3}"/>
              </a:ext>
            </a:extLst>
          </p:cNvPr>
          <p:cNvSpPr>
            <a:spLocks noGrp="1" noChangeArrowheads="1"/>
          </p:cNvSpPr>
          <p:nvPr>
            <p:ph type="sldNum" sz="quarter" idx="12"/>
          </p:nvPr>
        </p:nvSpPr>
        <p:spPr>
          <a:ln/>
        </p:spPr>
        <p:txBody>
          <a:bodyPr/>
          <a:lstStyle>
            <a:lvl1pPr>
              <a:defRPr/>
            </a:lvl1pPr>
          </a:lstStyle>
          <a:p>
            <a:fld id="{0A6F28C4-0C80-BA4B-B145-31BAD9750F0B}" type="slidenum">
              <a:rPr lang="en-US" altLang="en-US"/>
              <a:pPr/>
              <a:t>‹#›</a:t>
            </a:fld>
            <a:endParaRPr lang="en-US" altLang="en-US"/>
          </a:p>
        </p:txBody>
      </p:sp>
    </p:spTree>
    <p:extLst>
      <p:ext uri="{BB962C8B-B14F-4D97-AF65-F5344CB8AC3E}">
        <p14:creationId xmlns:p14="http://schemas.microsoft.com/office/powerpoint/2010/main" val="3495037768"/>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1AC9CFB-D31E-D445-A277-0F09A621223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01A7BC9-0F42-1B49-8CD3-344CE8E847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8130F24-0AB2-C543-B748-5D95F842BD5F}"/>
              </a:ext>
            </a:extLst>
          </p:cNvPr>
          <p:cNvSpPr>
            <a:spLocks noGrp="1" noChangeArrowheads="1"/>
          </p:cNvSpPr>
          <p:nvPr>
            <p:ph type="sldNum" sz="quarter" idx="12"/>
          </p:nvPr>
        </p:nvSpPr>
        <p:spPr>
          <a:ln/>
        </p:spPr>
        <p:txBody>
          <a:bodyPr/>
          <a:lstStyle>
            <a:lvl1pPr>
              <a:defRPr/>
            </a:lvl1pPr>
          </a:lstStyle>
          <a:p>
            <a:fld id="{69BD0349-A42F-2645-B4D1-3A80C381BA9E}" type="slidenum">
              <a:rPr lang="en-US" altLang="en-US"/>
              <a:pPr/>
              <a:t>‹#›</a:t>
            </a:fld>
            <a:endParaRPr lang="en-US" altLang="en-US"/>
          </a:p>
        </p:txBody>
      </p:sp>
    </p:spTree>
    <p:extLst>
      <p:ext uri="{BB962C8B-B14F-4D97-AF65-F5344CB8AC3E}">
        <p14:creationId xmlns:p14="http://schemas.microsoft.com/office/powerpoint/2010/main" val="1795298335"/>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625"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4989D60-778F-C142-A42E-A073F9E715F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9BCE2D7-EADF-1244-845D-F14C8F033B0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3468B86-30B1-F344-BF9A-5C1F77575BBB}"/>
              </a:ext>
            </a:extLst>
          </p:cNvPr>
          <p:cNvSpPr>
            <a:spLocks noGrp="1" noChangeArrowheads="1"/>
          </p:cNvSpPr>
          <p:nvPr>
            <p:ph type="sldNum" sz="quarter" idx="12"/>
          </p:nvPr>
        </p:nvSpPr>
        <p:spPr>
          <a:ln/>
        </p:spPr>
        <p:txBody>
          <a:bodyPr/>
          <a:lstStyle>
            <a:lvl1pPr>
              <a:defRPr/>
            </a:lvl1pPr>
          </a:lstStyle>
          <a:p>
            <a:fld id="{B55FCB7B-FE6E-544D-BE02-BE04ED6A2904}" type="slidenum">
              <a:rPr lang="en-US" altLang="en-US"/>
              <a:pPr/>
              <a:t>‹#›</a:t>
            </a:fld>
            <a:endParaRPr lang="en-US" altLang="en-US"/>
          </a:p>
        </p:txBody>
      </p:sp>
    </p:spTree>
    <p:extLst>
      <p:ext uri="{BB962C8B-B14F-4D97-AF65-F5344CB8AC3E}">
        <p14:creationId xmlns:p14="http://schemas.microsoft.com/office/powerpoint/2010/main" val="2950014523"/>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1018745-84E2-8745-96E5-E77875100BF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DDA7971-9567-3B4A-A96C-45EC9043B2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6EB53F79-6876-234A-9EF9-7AEF1D5F1CF6}"/>
              </a:ext>
            </a:extLst>
          </p:cNvPr>
          <p:cNvSpPr>
            <a:spLocks noGrp="1" noChangeArrowheads="1"/>
          </p:cNvSpPr>
          <p:nvPr>
            <p:ph type="sldNum" sz="quarter" idx="12"/>
          </p:nvPr>
        </p:nvSpPr>
        <p:spPr>
          <a:ln/>
        </p:spPr>
        <p:txBody>
          <a:bodyPr/>
          <a:lstStyle>
            <a:lvl1pPr>
              <a:defRPr/>
            </a:lvl1pPr>
          </a:lstStyle>
          <a:p>
            <a:fld id="{42F6A6C0-1708-2C48-B1F0-A4D5C5BDEA9F}" type="slidenum">
              <a:rPr lang="en-US" altLang="en-US"/>
              <a:pPr/>
              <a:t>‹#›</a:t>
            </a:fld>
            <a:endParaRPr lang="en-US" altLang="en-US"/>
          </a:p>
        </p:txBody>
      </p:sp>
    </p:spTree>
    <p:extLst>
      <p:ext uri="{BB962C8B-B14F-4D97-AF65-F5344CB8AC3E}">
        <p14:creationId xmlns:p14="http://schemas.microsoft.com/office/powerpoint/2010/main" val="4177702138"/>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6368107-A7FE-8548-B986-F02C8F86E10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6ECEA96D-2A07-874E-9298-CABC71C68D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0426A10-9E8B-8D4A-AA6D-5C3DFA8AC819}"/>
              </a:ext>
            </a:extLst>
          </p:cNvPr>
          <p:cNvSpPr>
            <a:spLocks noGrp="1" noChangeArrowheads="1"/>
          </p:cNvSpPr>
          <p:nvPr>
            <p:ph type="sldNum" sz="quarter" idx="12"/>
          </p:nvPr>
        </p:nvSpPr>
        <p:spPr>
          <a:ln/>
        </p:spPr>
        <p:txBody>
          <a:bodyPr/>
          <a:lstStyle>
            <a:lvl1pPr>
              <a:defRPr/>
            </a:lvl1pPr>
          </a:lstStyle>
          <a:p>
            <a:fld id="{48AD9B35-B967-544A-B2B8-A38F7142E103}" type="slidenum">
              <a:rPr lang="en-US" altLang="en-US"/>
              <a:pPr/>
              <a:t>‹#›</a:t>
            </a:fld>
            <a:endParaRPr lang="en-US" altLang="en-US"/>
          </a:p>
        </p:txBody>
      </p:sp>
    </p:spTree>
    <p:extLst>
      <p:ext uri="{BB962C8B-B14F-4D97-AF65-F5344CB8AC3E}">
        <p14:creationId xmlns:p14="http://schemas.microsoft.com/office/powerpoint/2010/main" val="3026461257"/>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1AB401F-ABE9-294D-8C69-B62E771F454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A10E8F5-6661-8842-9A17-2B5D6A9A932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0578417-FA7B-794F-A44F-D06DD3CE4BFC}"/>
              </a:ext>
            </a:extLst>
          </p:cNvPr>
          <p:cNvSpPr>
            <a:spLocks noGrp="1" noChangeArrowheads="1"/>
          </p:cNvSpPr>
          <p:nvPr>
            <p:ph type="sldNum" sz="quarter" idx="12"/>
          </p:nvPr>
        </p:nvSpPr>
        <p:spPr>
          <a:ln/>
        </p:spPr>
        <p:txBody>
          <a:bodyPr/>
          <a:lstStyle>
            <a:lvl1pPr>
              <a:defRPr/>
            </a:lvl1pPr>
          </a:lstStyle>
          <a:p>
            <a:fld id="{99213405-E15A-164E-AA20-30A86CCA64CD}" type="slidenum">
              <a:rPr lang="en-US" altLang="en-US"/>
              <a:pPr/>
              <a:t>‹#›</a:t>
            </a:fld>
            <a:endParaRPr lang="en-US" altLang="en-US"/>
          </a:p>
        </p:txBody>
      </p:sp>
    </p:spTree>
    <p:extLst>
      <p:ext uri="{BB962C8B-B14F-4D97-AF65-F5344CB8AC3E}">
        <p14:creationId xmlns:p14="http://schemas.microsoft.com/office/powerpoint/2010/main" val="1828846180"/>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FA19689-B4B2-A841-BD51-B5DCEABBF8B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ED10B4B-A40F-024B-BDA7-E0A7BD18BE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ECC5807-31AA-214A-AD05-46A9E266C672}"/>
              </a:ext>
            </a:extLst>
          </p:cNvPr>
          <p:cNvSpPr>
            <a:spLocks noGrp="1" noChangeArrowheads="1"/>
          </p:cNvSpPr>
          <p:nvPr>
            <p:ph type="sldNum" sz="quarter" idx="12"/>
          </p:nvPr>
        </p:nvSpPr>
        <p:spPr>
          <a:ln/>
        </p:spPr>
        <p:txBody>
          <a:bodyPr/>
          <a:lstStyle>
            <a:lvl1pPr>
              <a:defRPr/>
            </a:lvl1pPr>
          </a:lstStyle>
          <a:p>
            <a:fld id="{F2CC0BF4-2F5F-6045-B13E-38EB838F3E7E}" type="slidenum">
              <a:rPr lang="en-US" altLang="en-US"/>
              <a:pPr/>
              <a:t>‹#›</a:t>
            </a:fld>
            <a:endParaRPr lang="en-US" altLang="en-US"/>
          </a:p>
        </p:txBody>
      </p:sp>
    </p:spTree>
    <p:extLst>
      <p:ext uri="{BB962C8B-B14F-4D97-AF65-F5344CB8AC3E}">
        <p14:creationId xmlns:p14="http://schemas.microsoft.com/office/powerpoint/2010/main" val="2486411289"/>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20FB82F-6193-2E40-985E-BCC773774C7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9823F6B-D38B-864F-AFAF-C4EF699167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FA88836-AA2D-E34A-8C95-13BDA5AAD177}"/>
              </a:ext>
            </a:extLst>
          </p:cNvPr>
          <p:cNvSpPr>
            <a:spLocks noGrp="1" noChangeArrowheads="1"/>
          </p:cNvSpPr>
          <p:nvPr>
            <p:ph type="sldNum" sz="quarter" idx="12"/>
          </p:nvPr>
        </p:nvSpPr>
        <p:spPr>
          <a:ln/>
        </p:spPr>
        <p:txBody>
          <a:bodyPr/>
          <a:lstStyle>
            <a:lvl1pPr>
              <a:defRPr/>
            </a:lvl1pPr>
          </a:lstStyle>
          <a:p>
            <a:fld id="{11209EF8-49C1-B34E-8367-54D68EA754B6}" type="slidenum">
              <a:rPr lang="en-US" altLang="en-US"/>
              <a:pPr/>
              <a:t>‹#›</a:t>
            </a:fld>
            <a:endParaRPr lang="en-US" altLang="en-US"/>
          </a:p>
        </p:txBody>
      </p:sp>
    </p:spTree>
    <p:extLst>
      <p:ext uri="{BB962C8B-B14F-4D97-AF65-F5344CB8AC3E}">
        <p14:creationId xmlns:p14="http://schemas.microsoft.com/office/powerpoint/2010/main" val="1562724686"/>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24289B1-A856-3249-A146-FEDFCE6E625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B91AAA3-4A8C-654D-BCF3-0773AA027F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B2AD3E4-CF13-9E42-B10C-D8C5BC290245}"/>
              </a:ext>
            </a:extLst>
          </p:cNvPr>
          <p:cNvSpPr>
            <a:spLocks noGrp="1" noChangeArrowheads="1"/>
          </p:cNvSpPr>
          <p:nvPr>
            <p:ph type="sldNum" sz="quarter" idx="12"/>
          </p:nvPr>
        </p:nvSpPr>
        <p:spPr>
          <a:ln/>
        </p:spPr>
        <p:txBody>
          <a:bodyPr/>
          <a:lstStyle>
            <a:lvl1pPr>
              <a:defRPr/>
            </a:lvl1pPr>
          </a:lstStyle>
          <a:p>
            <a:fld id="{53DC9A42-18F5-954F-A878-C5B23E55D01B}" type="slidenum">
              <a:rPr lang="en-US" altLang="en-US"/>
              <a:pPr/>
              <a:t>‹#›</a:t>
            </a:fld>
            <a:endParaRPr lang="en-US" altLang="en-US"/>
          </a:p>
        </p:txBody>
      </p:sp>
    </p:spTree>
    <p:extLst>
      <p:ext uri="{BB962C8B-B14F-4D97-AF65-F5344CB8AC3E}">
        <p14:creationId xmlns:p14="http://schemas.microsoft.com/office/powerpoint/2010/main" val="1312054663"/>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2DE23A7-A6AE-EC4E-87D2-239316EAB2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84D99D7-2AD0-4C45-9747-23ACD16227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74424CA-1C15-9C45-945D-0D6E5F3B27CE}"/>
              </a:ext>
            </a:extLst>
          </p:cNvPr>
          <p:cNvSpPr>
            <a:spLocks noGrp="1" noChangeArrowheads="1"/>
          </p:cNvSpPr>
          <p:nvPr>
            <p:ph type="sldNum" sz="quarter" idx="12"/>
          </p:nvPr>
        </p:nvSpPr>
        <p:spPr>
          <a:ln/>
        </p:spPr>
        <p:txBody>
          <a:bodyPr/>
          <a:lstStyle>
            <a:lvl1pPr>
              <a:defRPr/>
            </a:lvl1pPr>
          </a:lstStyle>
          <a:p>
            <a:fld id="{23F242A7-0A92-5949-BA00-92432BC62C54}" type="slidenum">
              <a:rPr lang="en-US" altLang="en-US"/>
              <a:pPr/>
              <a:t>‹#›</a:t>
            </a:fld>
            <a:endParaRPr lang="en-US" altLang="en-US"/>
          </a:p>
        </p:txBody>
      </p:sp>
    </p:spTree>
    <p:extLst>
      <p:ext uri="{BB962C8B-B14F-4D97-AF65-F5344CB8AC3E}">
        <p14:creationId xmlns:p14="http://schemas.microsoft.com/office/powerpoint/2010/main" val="14319386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7DFCDCE-A677-3548-AF06-883AED05223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12452F3-997A-8744-9862-7B61FF4E311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66B5092-6C81-A940-86C0-358FC9801892}"/>
              </a:ext>
            </a:extLst>
          </p:cNvPr>
          <p:cNvSpPr>
            <a:spLocks noGrp="1" noChangeArrowheads="1"/>
          </p:cNvSpPr>
          <p:nvPr>
            <p:ph type="sldNum" sz="quarter" idx="12"/>
          </p:nvPr>
        </p:nvSpPr>
        <p:spPr>
          <a:ln/>
        </p:spPr>
        <p:txBody>
          <a:bodyPr/>
          <a:lstStyle>
            <a:lvl1pPr>
              <a:defRPr/>
            </a:lvl1pPr>
          </a:lstStyle>
          <a:p>
            <a:fld id="{903BD380-108F-BE44-8B7C-E8730F54119E}" type="slidenum">
              <a:rPr lang="en-US" altLang="en-US"/>
              <a:pPr/>
              <a:t>‹#›</a:t>
            </a:fld>
            <a:endParaRPr lang="en-US" altLang="en-US"/>
          </a:p>
        </p:txBody>
      </p:sp>
    </p:spTree>
    <p:extLst>
      <p:ext uri="{BB962C8B-B14F-4D97-AF65-F5344CB8AC3E}">
        <p14:creationId xmlns:p14="http://schemas.microsoft.com/office/powerpoint/2010/main" val="315353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1E7E8C4-5AC9-EB46-BD96-9F9E1188E80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2260416-B09E-224B-8DB3-5300420359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87115C2-D2D5-6749-9A1A-6B0670734577}"/>
              </a:ext>
            </a:extLst>
          </p:cNvPr>
          <p:cNvSpPr>
            <a:spLocks noGrp="1" noChangeArrowheads="1"/>
          </p:cNvSpPr>
          <p:nvPr>
            <p:ph type="sldNum" sz="quarter" idx="12"/>
          </p:nvPr>
        </p:nvSpPr>
        <p:spPr>
          <a:ln/>
        </p:spPr>
        <p:txBody>
          <a:bodyPr/>
          <a:lstStyle>
            <a:lvl1pPr>
              <a:defRPr/>
            </a:lvl1pPr>
          </a:lstStyle>
          <a:p>
            <a:fld id="{099CDFD6-2B81-BA46-A11D-8F53FB133E0E}" type="slidenum">
              <a:rPr lang="en-US" altLang="en-US"/>
              <a:pPr/>
              <a:t>‹#›</a:t>
            </a:fld>
            <a:endParaRPr lang="en-US" altLang="en-US"/>
          </a:p>
        </p:txBody>
      </p:sp>
    </p:spTree>
    <p:extLst>
      <p:ext uri="{BB962C8B-B14F-4D97-AF65-F5344CB8AC3E}">
        <p14:creationId xmlns:p14="http://schemas.microsoft.com/office/powerpoint/2010/main" val="1628949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2.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jpe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2F6DF29-5315-4843-BA97-B6146410D7E6}"/>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8C9DB002-9D0A-614A-8A1C-0AD1036A846A}"/>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9375AB0D-05EA-D74E-A7F6-0A46BD1D972F}"/>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id="{8681B43C-19C4-D84B-9BEE-862AC7FD322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id="{257A21DC-8A84-884B-9792-DDCFB70118FC}"/>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85CA952-1D5D-2943-A8F4-3DF96335307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46CB3BC6-4B5E-744C-869E-EC811BBF1471}"/>
              </a:ext>
            </a:extLst>
          </p:cNvPr>
          <p:cNvGrpSpPr>
            <a:grpSpLocks/>
          </p:cNvGrpSpPr>
          <p:nvPr/>
        </p:nvGrpSpPr>
        <p:grpSpPr bwMode="auto">
          <a:xfrm>
            <a:off x="6303963" y="0"/>
            <a:ext cx="2840037" cy="3254375"/>
            <a:chOff x="3115" y="0"/>
            <a:chExt cx="2170" cy="2486"/>
          </a:xfrm>
        </p:grpSpPr>
        <p:grpSp>
          <p:nvGrpSpPr>
            <p:cNvPr id="3080" name="Group 3">
              <a:extLst>
                <a:ext uri="{FF2B5EF4-FFF2-40B4-BE49-F238E27FC236}">
                  <a16:creationId xmlns:a16="http://schemas.microsoft.com/office/drawing/2014/main" id="{FC0F3D58-ED0F-7148-B2ED-CFD69B57C37B}"/>
                </a:ext>
              </a:extLst>
            </p:cNvPr>
            <p:cNvGrpSpPr>
              <a:grpSpLocks/>
            </p:cNvGrpSpPr>
            <p:nvPr/>
          </p:nvGrpSpPr>
          <p:grpSpPr bwMode="auto">
            <a:xfrm>
              <a:off x="4080" y="1910"/>
              <a:ext cx="768" cy="576"/>
              <a:chOff x="0" y="0"/>
              <a:chExt cx="768" cy="576"/>
            </a:xfrm>
          </p:grpSpPr>
          <p:sp>
            <p:nvSpPr>
              <p:cNvPr id="38916" name="Oval 4">
                <a:extLst>
                  <a:ext uri="{FF2B5EF4-FFF2-40B4-BE49-F238E27FC236}">
                    <a16:creationId xmlns:a16="http://schemas.microsoft.com/office/drawing/2014/main" id="{0DB90960-E44B-1B4E-9B6E-A6B100E8E0F5}"/>
                  </a:ext>
                </a:extLst>
              </p:cNvPr>
              <p:cNvSpPr>
                <a:spLocks noChangeArrowheads="1"/>
              </p:cNvSpPr>
              <p:nvPr/>
            </p:nvSpPr>
            <p:spPr bwMode="hidden">
              <a:xfrm>
                <a:off x="3"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en-US"/>
              </a:p>
            </p:txBody>
          </p:sp>
          <p:sp>
            <p:nvSpPr>
              <p:cNvPr id="38917" name="Oval 5">
                <a:extLst>
                  <a:ext uri="{FF2B5EF4-FFF2-40B4-BE49-F238E27FC236}">
                    <a16:creationId xmlns:a16="http://schemas.microsoft.com/office/drawing/2014/main" id="{CA073C4C-9EDF-8947-BDDE-2B6D8DD595E1}"/>
                  </a:ext>
                </a:extLst>
              </p:cNvPr>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en-US"/>
              </a:p>
            </p:txBody>
          </p:sp>
        </p:grpSp>
        <p:grpSp>
          <p:nvGrpSpPr>
            <p:cNvPr id="3081" name="Group 6">
              <a:extLst>
                <a:ext uri="{FF2B5EF4-FFF2-40B4-BE49-F238E27FC236}">
                  <a16:creationId xmlns:a16="http://schemas.microsoft.com/office/drawing/2014/main" id="{31404533-DA62-E84B-9F7D-85229222720C}"/>
                </a:ext>
              </a:extLst>
            </p:cNvPr>
            <p:cNvGrpSpPr>
              <a:grpSpLocks/>
            </p:cNvGrpSpPr>
            <p:nvPr/>
          </p:nvGrpSpPr>
          <p:grpSpPr bwMode="auto">
            <a:xfrm>
              <a:off x="4257" y="1103"/>
              <a:ext cx="768" cy="576"/>
              <a:chOff x="0" y="0"/>
              <a:chExt cx="768" cy="576"/>
            </a:xfrm>
          </p:grpSpPr>
          <p:sp>
            <p:nvSpPr>
              <p:cNvPr id="38919" name="Oval 7">
                <a:extLst>
                  <a:ext uri="{FF2B5EF4-FFF2-40B4-BE49-F238E27FC236}">
                    <a16:creationId xmlns:a16="http://schemas.microsoft.com/office/drawing/2014/main" id="{36C08EB9-0B44-2046-9068-40A9428AD898}"/>
                  </a:ext>
                </a:extLst>
              </p:cNvPr>
              <p:cNvSpPr>
                <a:spLocks noChangeArrowheads="1"/>
              </p:cNvSpPr>
              <p:nvPr/>
            </p:nvSpPr>
            <p:spPr bwMode="hidden">
              <a:xfrm>
                <a:off x="-3" y="3"/>
                <a:ext cx="771"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en-US"/>
              </a:p>
            </p:txBody>
          </p:sp>
          <p:sp>
            <p:nvSpPr>
              <p:cNvPr id="38920" name="Oval 8">
                <a:extLst>
                  <a:ext uri="{FF2B5EF4-FFF2-40B4-BE49-F238E27FC236}">
                    <a16:creationId xmlns:a16="http://schemas.microsoft.com/office/drawing/2014/main" id="{6B1090AD-E224-8542-8D7E-53A237AFED8E}"/>
                  </a:ext>
                </a:extLst>
              </p:cNvPr>
              <p:cNvSpPr>
                <a:spLocks noChangeArrowheads="1"/>
              </p:cNvSpPr>
              <p:nvPr/>
            </p:nvSpPr>
            <p:spPr bwMode="hidden">
              <a:xfrm>
                <a:off x="276" y="254"/>
                <a:ext cx="186" cy="109"/>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en-US"/>
              </a:p>
            </p:txBody>
          </p:sp>
        </p:grpSp>
        <p:grpSp>
          <p:nvGrpSpPr>
            <p:cNvPr id="3082" name="Group 9">
              <a:extLst>
                <a:ext uri="{FF2B5EF4-FFF2-40B4-BE49-F238E27FC236}">
                  <a16:creationId xmlns:a16="http://schemas.microsoft.com/office/drawing/2014/main" id="{D2561686-676C-DE48-B7D8-120995C0564E}"/>
                </a:ext>
              </a:extLst>
            </p:cNvPr>
            <p:cNvGrpSpPr>
              <a:grpSpLocks/>
            </p:cNvGrpSpPr>
            <p:nvPr/>
          </p:nvGrpSpPr>
          <p:grpSpPr bwMode="auto">
            <a:xfrm>
              <a:off x="3134" y="0"/>
              <a:ext cx="768" cy="576"/>
              <a:chOff x="0" y="0"/>
              <a:chExt cx="768" cy="576"/>
            </a:xfrm>
          </p:grpSpPr>
          <p:sp>
            <p:nvSpPr>
              <p:cNvPr id="38922" name="Oval 10">
                <a:extLst>
                  <a:ext uri="{FF2B5EF4-FFF2-40B4-BE49-F238E27FC236}">
                    <a16:creationId xmlns:a16="http://schemas.microsoft.com/office/drawing/2014/main" id="{A456D14A-79D7-7648-BB9F-006E7404FAFA}"/>
                  </a:ext>
                </a:extLst>
              </p:cNvPr>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en-US"/>
              </a:p>
            </p:txBody>
          </p:sp>
          <p:sp>
            <p:nvSpPr>
              <p:cNvPr id="38923" name="Oval 11">
                <a:extLst>
                  <a:ext uri="{FF2B5EF4-FFF2-40B4-BE49-F238E27FC236}">
                    <a16:creationId xmlns:a16="http://schemas.microsoft.com/office/drawing/2014/main" id="{DEEC6F3A-DAF8-1E4F-917E-EE7BD49C460E}"/>
                  </a:ext>
                </a:extLst>
              </p:cNvPr>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en-US"/>
              </a:p>
            </p:txBody>
          </p:sp>
        </p:grpSp>
        <p:grpSp>
          <p:nvGrpSpPr>
            <p:cNvPr id="3083" name="Group 12">
              <a:extLst>
                <a:ext uri="{FF2B5EF4-FFF2-40B4-BE49-F238E27FC236}">
                  <a16:creationId xmlns:a16="http://schemas.microsoft.com/office/drawing/2014/main" id="{8FF1E17D-8E21-7D46-B5C7-A821FB312696}"/>
                </a:ext>
              </a:extLst>
            </p:cNvPr>
            <p:cNvGrpSpPr>
              <a:grpSpLocks/>
            </p:cNvGrpSpPr>
            <p:nvPr/>
          </p:nvGrpSpPr>
          <p:grpSpPr bwMode="auto">
            <a:xfrm>
              <a:off x="3115" y="0"/>
              <a:ext cx="2170" cy="1702"/>
              <a:chOff x="3115" y="0"/>
              <a:chExt cx="2170" cy="1702"/>
            </a:xfrm>
          </p:grpSpPr>
          <p:grpSp>
            <p:nvGrpSpPr>
              <p:cNvPr id="3084" name="Group 13">
                <a:extLst>
                  <a:ext uri="{FF2B5EF4-FFF2-40B4-BE49-F238E27FC236}">
                    <a16:creationId xmlns:a16="http://schemas.microsoft.com/office/drawing/2014/main" id="{DAACF485-258F-4A45-BEBE-7869EF1B9F07}"/>
                  </a:ext>
                </a:extLst>
              </p:cNvPr>
              <p:cNvGrpSpPr>
                <a:grpSpLocks/>
              </p:cNvGrpSpPr>
              <p:nvPr/>
            </p:nvGrpSpPr>
            <p:grpSpPr bwMode="auto">
              <a:xfrm>
                <a:off x="3640" y="308"/>
                <a:ext cx="1145" cy="844"/>
                <a:chOff x="1265" y="814"/>
                <a:chExt cx="2919" cy="2151"/>
              </a:xfrm>
            </p:grpSpPr>
            <p:sp>
              <p:nvSpPr>
                <p:cNvPr id="38926" name="Oval 14">
                  <a:extLst>
                    <a:ext uri="{FF2B5EF4-FFF2-40B4-BE49-F238E27FC236}">
                      <a16:creationId xmlns:a16="http://schemas.microsoft.com/office/drawing/2014/main" id="{FF0DB2E2-D230-4D47-8563-3C29E326DF2E}"/>
                    </a:ext>
                  </a:extLst>
                </p:cNvPr>
                <p:cNvSpPr>
                  <a:spLocks noChangeArrowheads="1"/>
                </p:cNvSpPr>
                <p:nvPr/>
              </p:nvSpPr>
              <p:spPr bwMode="hidden">
                <a:xfrm>
                  <a:off x="1266" y="814"/>
                  <a:ext cx="2919" cy="2151"/>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en-US"/>
                </a:p>
              </p:txBody>
            </p:sp>
            <p:sp>
              <p:nvSpPr>
                <p:cNvPr id="38927" name="Oval 15">
                  <a:extLst>
                    <a:ext uri="{FF2B5EF4-FFF2-40B4-BE49-F238E27FC236}">
                      <a16:creationId xmlns:a16="http://schemas.microsoft.com/office/drawing/2014/main" id="{A282CE8A-3ECB-F342-8718-FC1A773D76D0}"/>
                    </a:ext>
                  </a:extLst>
                </p:cNvPr>
                <p:cNvSpPr>
                  <a:spLocks noChangeArrowheads="1"/>
                </p:cNvSpPr>
                <p:nvPr/>
              </p:nvSpPr>
              <p:spPr bwMode="hidden">
                <a:xfrm>
                  <a:off x="2382" y="1602"/>
                  <a:ext cx="578" cy="405"/>
                </a:xfrm>
                <a:prstGeom prst="ellipse">
                  <a:avLst/>
                </a:prstGeom>
                <a:gradFill rotWithShape="0">
                  <a:gsLst>
                    <a:gs pos="0">
                      <a:schemeClr val="accent2"/>
                    </a:gs>
                    <a:gs pos="100000">
                      <a:schemeClr val="bg2"/>
                    </a:gs>
                  </a:gsLst>
                  <a:path path="shape">
                    <a:fillToRect l="50000" t="50000" r="50000" b="50000"/>
                  </a:path>
                </a:gradFill>
                <a:ln w="9525">
                  <a:noFill/>
                  <a:round/>
                  <a:headEnd/>
                  <a:tailEnd/>
                </a:ln>
                <a:effectLst/>
              </p:spPr>
              <p:txBody>
                <a:bodyPr wrap="none" anchor="ctr"/>
                <a:lstStyle/>
                <a:p>
                  <a:pPr>
                    <a:defRPr/>
                  </a:pPr>
                  <a:endParaRPr lang="en-US"/>
                </a:p>
              </p:txBody>
            </p:sp>
          </p:grpSp>
          <p:grpSp>
            <p:nvGrpSpPr>
              <p:cNvPr id="3085" name="Group 16">
                <a:extLst>
                  <a:ext uri="{FF2B5EF4-FFF2-40B4-BE49-F238E27FC236}">
                    <a16:creationId xmlns:a16="http://schemas.microsoft.com/office/drawing/2014/main" id="{29178C36-4E3C-AC4E-9A73-C637F0906249}"/>
                  </a:ext>
                </a:extLst>
              </p:cNvPr>
              <p:cNvGrpSpPr>
                <a:grpSpLocks/>
              </p:cNvGrpSpPr>
              <p:nvPr/>
            </p:nvGrpSpPr>
            <p:grpSpPr bwMode="auto">
              <a:xfrm>
                <a:off x="3115" y="0"/>
                <a:ext cx="2145" cy="1702"/>
                <a:chOff x="3115" y="0"/>
                <a:chExt cx="2145" cy="1702"/>
              </a:xfrm>
            </p:grpSpPr>
            <p:grpSp>
              <p:nvGrpSpPr>
                <p:cNvPr id="3108" name="Group 17">
                  <a:extLst>
                    <a:ext uri="{FF2B5EF4-FFF2-40B4-BE49-F238E27FC236}">
                      <a16:creationId xmlns:a16="http://schemas.microsoft.com/office/drawing/2014/main" id="{71DA6A2E-5F0F-EC4C-AA03-E6EBA7C2D673}"/>
                    </a:ext>
                  </a:extLst>
                </p:cNvPr>
                <p:cNvGrpSpPr>
                  <a:grpSpLocks/>
                </p:cNvGrpSpPr>
                <p:nvPr/>
              </p:nvGrpSpPr>
              <p:grpSpPr bwMode="auto">
                <a:xfrm>
                  <a:off x="4505" y="589"/>
                  <a:ext cx="493" cy="912"/>
                  <a:chOff x="3471" y="1530"/>
                  <a:chExt cx="1258" cy="2327"/>
                </a:xfrm>
              </p:grpSpPr>
              <p:sp>
                <p:nvSpPr>
                  <p:cNvPr id="38930" name="Freeform 18">
                    <a:extLst>
                      <a:ext uri="{FF2B5EF4-FFF2-40B4-BE49-F238E27FC236}">
                        <a16:creationId xmlns:a16="http://schemas.microsoft.com/office/drawing/2014/main" id="{B62925B5-3EE3-7B41-BBBB-D3AA7A2E5F40}"/>
                      </a:ext>
                    </a:extLst>
                  </p:cNvPr>
                  <p:cNvSpPr>
                    <a:spLocks/>
                  </p:cNvSpPr>
                  <p:nvPr/>
                </p:nvSpPr>
                <p:spPr bwMode="hidden">
                  <a:xfrm rot="2711884">
                    <a:off x="2772" y="2236"/>
                    <a:ext cx="1711"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en-US"/>
                  </a:p>
                </p:txBody>
              </p:sp>
              <p:sp>
                <p:nvSpPr>
                  <p:cNvPr id="38931" name="Freeform 19">
                    <a:extLst>
                      <a:ext uri="{FF2B5EF4-FFF2-40B4-BE49-F238E27FC236}">
                        <a16:creationId xmlns:a16="http://schemas.microsoft.com/office/drawing/2014/main" id="{4A7591D7-37EA-FE4B-AFB9-3010E56B2C53}"/>
                      </a:ext>
                    </a:extLst>
                  </p:cNvPr>
                  <p:cNvSpPr>
                    <a:spLocks/>
                  </p:cNvSpPr>
                  <p:nvPr/>
                </p:nvSpPr>
                <p:spPr bwMode="hidden">
                  <a:xfrm rot="2711884">
                    <a:off x="4024" y="3144"/>
                    <a:ext cx="916" cy="4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109" name="Group 20">
                  <a:extLst>
                    <a:ext uri="{FF2B5EF4-FFF2-40B4-BE49-F238E27FC236}">
                      <a16:creationId xmlns:a16="http://schemas.microsoft.com/office/drawing/2014/main" id="{68A44969-B11E-C74F-8D76-26C3302B4475}"/>
                    </a:ext>
                  </a:extLst>
                </p:cNvPr>
                <p:cNvGrpSpPr>
                  <a:grpSpLocks/>
                </p:cNvGrpSpPr>
                <p:nvPr/>
              </p:nvGrpSpPr>
              <p:grpSpPr bwMode="auto">
                <a:xfrm>
                  <a:off x="4267" y="781"/>
                  <a:ext cx="966" cy="522"/>
                  <a:chOff x="2864" y="2019"/>
                  <a:chExt cx="2463" cy="1332"/>
                </a:xfrm>
              </p:grpSpPr>
              <p:sp>
                <p:nvSpPr>
                  <p:cNvPr id="38933" name="Freeform 21">
                    <a:extLst>
                      <a:ext uri="{FF2B5EF4-FFF2-40B4-BE49-F238E27FC236}">
                        <a16:creationId xmlns:a16="http://schemas.microsoft.com/office/drawing/2014/main" id="{782C679D-E5A2-7145-A85B-5333E4429EC9}"/>
                      </a:ext>
                    </a:extLst>
                  </p:cNvPr>
                  <p:cNvSpPr>
                    <a:spLocks/>
                  </p:cNvSpPr>
                  <p:nvPr/>
                </p:nvSpPr>
                <p:spPr bwMode="hidden">
                  <a:xfrm rot="2104081">
                    <a:off x="2865" y="2019"/>
                    <a:ext cx="1812" cy="3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34" name="Freeform 22">
                    <a:extLst>
                      <a:ext uri="{FF2B5EF4-FFF2-40B4-BE49-F238E27FC236}">
                        <a16:creationId xmlns:a16="http://schemas.microsoft.com/office/drawing/2014/main" id="{1E3AD02D-195F-4543-B017-047F1BB900DB}"/>
                      </a:ext>
                    </a:extLst>
                  </p:cNvPr>
                  <p:cNvSpPr>
                    <a:spLocks/>
                  </p:cNvSpPr>
                  <p:nvPr/>
                </p:nvSpPr>
                <p:spPr bwMode="hidden">
                  <a:xfrm rot="2104081">
                    <a:off x="4352" y="2805"/>
                    <a:ext cx="974"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110" name="Group 23">
                  <a:extLst>
                    <a:ext uri="{FF2B5EF4-FFF2-40B4-BE49-F238E27FC236}">
                      <a16:creationId xmlns:a16="http://schemas.microsoft.com/office/drawing/2014/main" id="{618FBC05-20E1-2E42-92AD-C3E2FF9396BF}"/>
                    </a:ext>
                  </a:extLst>
                </p:cNvPr>
                <p:cNvGrpSpPr>
                  <a:grpSpLocks/>
                </p:cNvGrpSpPr>
                <p:nvPr/>
              </p:nvGrpSpPr>
              <p:grpSpPr bwMode="auto">
                <a:xfrm>
                  <a:off x="4280" y="707"/>
                  <a:ext cx="971" cy="417"/>
                  <a:chOff x="2897" y="1832"/>
                  <a:chExt cx="2477" cy="1064"/>
                </a:xfrm>
              </p:grpSpPr>
              <p:sp>
                <p:nvSpPr>
                  <p:cNvPr id="38936" name="Freeform 24">
                    <a:extLst>
                      <a:ext uri="{FF2B5EF4-FFF2-40B4-BE49-F238E27FC236}">
                        <a16:creationId xmlns:a16="http://schemas.microsoft.com/office/drawing/2014/main" id="{1771CB62-7D12-C44A-B57A-3D11CEA1101B}"/>
                      </a:ext>
                    </a:extLst>
                  </p:cNvPr>
                  <p:cNvSpPr>
                    <a:spLocks/>
                  </p:cNvSpPr>
                  <p:nvPr/>
                </p:nvSpPr>
                <p:spPr bwMode="hidden">
                  <a:xfrm rot="1582915">
                    <a:off x="2896" y="1832"/>
                    <a:ext cx="1736" cy="30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37" name="Freeform 25">
                    <a:extLst>
                      <a:ext uri="{FF2B5EF4-FFF2-40B4-BE49-F238E27FC236}">
                        <a16:creationId xmlns:a16="http://schemas.microsoft.com/office/drawing/2014/main" id="{70C6966C-9FFB-DB44-A713-8ED279E4C2EA}"/>
                      </a:ext>
                    </a:extLst>
                  </p:cNvPr>
                  <p:cNvSpPr>
                    <a:spLocks/>
                  </p:cNvSpPr>
                  <p:nvPr/>
                </p:nvSpPr>
                <p:spPr bwMode="hidden">
                  <a:xfrm rot="1582915">
                    <a:off x="4443" y="2420"/>
                    <a:ext cx="931" cy="47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111" name="Group 26">
                  <a:extLst>
                    <a:ext uri="{FF2B5EF4-FFF2-40B4-BE49-F238E27FC236}">
                      <a16:creationId xmlns:a16="http://schemas.microsoft.com/office/drawing/2014/main" id="{7D712D07-7AF9-1549-84F5-80A79600BDF5}"/>
                    </a:ext>
                  </a:extLst>
                </p:cNvPr>
                <p:cNvGrpSpPr>
                  <a:grpSpLocks/>
                </p:cNvGrpSpPr>
                <p:nvPr/>
              </p:nvGrpSpPr>
              <p:grpSpPr bwMode="auto">
                <a:xfrm>
                  <a:off x="4291" y="630"/>
                  <a:ext cx="969" cy="364"/>
                  <a:chOff x="2924" y="1636"/>
                  <a:chExt cx="2472" cy="927"/>
                </a:xfrm>
              </p:grpSpPr>
              <p:sp>
                <p:nvSpPr>
                  <p:cNvPr id="38939" name="Freeform 27">
                    <a:extLst>
                      <a:ext uri="{FF2B5EF4-FFF2-40B4-BE49-F238E27FC236}">
                        <a16:creationId xmlns:a16="http://schemas.microsoft.com/office/drawing/2014/main" id="{69F4AB4B-A628-BE42-A820-191F8C7B6720}"/>
                      </a:ext>
                    </a:extLst>
                  </p:cNvPr>
                  <p:cNvSpPr>
                    <a:spLocks/>
                  </p:cNvSpPr>
                  <p:nvPr/>
                </p:nvSpPr>
                <p:spPr bwMode="hidden">
                  <a:xfrm rot="1080363">
                    <a:off x="2913" y="1625"/>
                    <a:ext cx="1677" cy="33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40" name="Freeform 28">
                    <a:extLst>
                      <a:ext uri="{FF2B5EF4-FFF2-40B4-BE49-F238E27FC236}">
                        <a16:creationId xmlns:a16="http://schemas.microsoft.com/office/drawing/2014/main" id="{E3B90AB1-970E-1E45-AD6A-714C598F3EA2}"/>
                      </a:ext>
                    </a:extLst>
                  </p:cNvPr>
                  <p:cNvSpPr>
                    <a:spLocks/>
                  </p:cNvSpPr>
                  <p:nvPr/>
                </p:nvSpPr>
                <p:spPr bwMode="hidden">
                  <a:xfrm rot="1080363">
                    <a:off x="4488" y="2030"/>
                    <a:ext cx="897" cy="52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112" name="Group 29">
                  <a:extLst>
                    <a:ext uri="{FF2B5EF4-FFF2-40B4-BE49-F238E27FC236}">
                      <a16:creationId xmlns:a16="http://schemas.microsoft.com/office/drawing/2014/main" id="{876D12C6-B790-FA45-9AA5-AFE2584C5B59}"/>
                    </a:ext>
                  </a:extLst>
                </p:cNvPr>
                <p:cNvGrpSpPr>
                  <a:grpSpLocks/>
                </p:cNvGrpSpPr>
                <p:nvPr/>
              </p:nvGrpSpPr>
              <p:grpSpPr bwMode="auto">
                <a:xfrm>
                  <a:off x="4304" y="543"/>
                  <a:ext cx="918" cy="258"/>
                  <a:chOff x="2958" y="1414"/>
                  <a:chExt cx="2342" cy="657"/>
                </a:xfrm>
              </p:grpSpPr>
              <p:sp>
                <p:nvSpPr>
                  <p:cNvPr id="38942" name="Freeform 30">
                    <a:extLst>
                      <a:ext uri="{FF2B5EF4-FFF2-40B4-BE49-F238E27FC236}">
                        <a16:creationId xmlns:a16="http://schemas.microsoft.com/office/drawing/2014/main" id="{8A76C3F4-74F8-EE49-A07B-25FF04E21E7B}"/>
                      </a:ext>
                    </a:extLst>
                  </p:cNvPr>
                  <p:cNvSpPr>
                    <a:spLocks/>
                  </p:cNvSpPr>
                  <p:nvPr/>
                </p:nvSpPr>
                <p:spPr bwMode="hidden">
                  <a:xfrm rot="463793">
                    <a:off x="2957" y="1415"/>
                    <a:ext cx="154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43" name="Freeform 31">
                    <a:extLst>
                      <a:ext uri="{FF2B5EF4-FFF2-40B4-BE49-F238E27FC236}">
                        <a16:creationId xmlns:a16="http://schemas.microsoft.com/office/drawing/2014/main" id="{74DE5082-17D1-FC48-AE3C-BEDF8E539AB3}"/>
                      </a:ext>
                    </a:extLst>
                  </p:cNvPr>
                  <p:cNvSpPr>
                    <a:spLocks/>
                  </p:cNvSpPr>
                  <p:nvPr/>
                </p:nvSpPr>
                <p:spPr bwMode="hidden">
                  <a:xfrm rot="463793">
                    <a:off x="4470" y="1581"/>
                    <a:ext cx="829" cy="47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113" name="Group 32">
                  <a:extLst>
                    <a:ext uri="{FF2B5EF4-FFF2-40B4-BE49-F238E27FC236}">
                      <a16:creationId xmlns:a16="http://schemas.microsoft.com/office/drawing/2014/main" id="{11936B5E-CF2E-8E4F-B6B8-6E1AB1288945}"/>
                    </a:ext>
                  </a:extLst>
                </p:cNvPr>
                <p:cNvGrpSpPr>
                  <a:grpSpLocks/>
                </p:cNvGrpSpPr>
                <p:nvPr/>
              </p:nvGrpSpPr>
              <p:grpSpPr bwMode="auto">
                <a:xfrm>
                  <a:off x="4314" y="487"/>
                  <a:ext cx="843" cy="134"/>
                  <a:chOff x="2983" y="1269"/>
                  <a:chExt cx="2150" cy="343"/>
                </a:xfrm>
              </p:grpSpPr>
              <p:sp>
                <p:nvSpPr>
                  <p:cNvPr id="38945" name="Freeform 33">
                    <a:extLst>
                      <a:ext uri="{FF2B5EF4-FFF2-40B4-BE49-F238E27FC236}">
                        <a16:creationId xmlns:a16="http://schemas.microsoft.com/office/drawing/2014/main" id="{206F18BD-2214-6D46-9906-A90D96409FE1}"/>
                      </a:ext>
                    </a:extLst>
                  </p:cNvPr>
                  <p:cNvSpPr>
                    <a:spLocks/>
                  </p:cNvSpPr>
                  <p:nvPr/>
                </p:nvSpPr>
                <p:spPr bwMode="hidden">
                  <a:xfrm rot="-84182">
                    <a:off x="2982" y="1286"/>
                    <a:ext cx="1404" cy="22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46" name="Freeform 34">
                    <a:extLst>
                      <a:ext uri="{FF2B5EF4-FFF2-40B4-BE49-F238E27FC236}">
                        <a16:creationId xmlns:a16="http://schemas.microsoft.com/office/drawing/2014/main" id="{02157ECF-E003-2A45-9809-F2189BAA64CE}"/>
                      </a:ext>
                    </a:extLst>
                  </p:cNvPr>
                  <p:cNvSpPr>
                    <a:spLocks/>
                  </p:cNvSpPr>
                  <p:nvPr/>
                </p:nvSpPr>
                <p:spPr bwMode="hidden">
                  <a:xfrm rot="-84182">
                    <a:off x="4377" y="1258"/>
                    <a:ext cx="755" cy="354"/>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114" name="Group 35">
                  <a:extLst>
                    <a:ext uri="{FF2B5EF4-FFF2-40B4-BE49-F238E27FC236}">
                      <a16:creationId xmlns:a16="http://schemas.microsoft.com/office/drawing/2014/main" id="{4B5EF94B-DF25-BC44-9EFE-EB222C43D644}"/>
                    </a:ext>
                  </a:extLst>
                </p:cNvPr>
                <p:cNvGrpSpPr>
                  <a:grpSpLocks/>
                </p:cNvGrpSpPr>
                <p:nvPr/>
              </p:nvGrpSpPr>
              <p:grpSpPr bwMode="auto">
                <a:xfrm>
                  <a:off x="4296" y="349"/>
                  <a:ext cx="737" cy="167"/>
                  <a:chOff x="2938" y="917"/>
                  <a:chExt cx="1879" cy="427"/>
                </a:xfrm>
              </p:grpSpPr>
              <p:sp>
                <p:nvSpPr>
                  <p:cNvPr id="38948" name="Freeform 36">
                    <a:extLst>
                      <a:ext uri="{FF2B5EF4-FFF2-40B4-BE49-F238E27FC236}">
                        <a16:creationId xmlns:a16="http://schemas.microsoft.com/office/drawing/2014/main" id="{C1A962EF-DF80-7F4B-BC27-5A8D93E81653}"/>
                      </a:ext>
                    </a:extLst>
                  </p:cNvPr>
                  <p:cNvSpPr>
                    <a:spLocks/>
                  </p:cNvSpPr>
                  <p:nvPr/>
                </p:nvSpPr>
                <p:spPr bwMode="hidden">
                  <a:xfrm rot="-802576">
                    <a:off x="2927" y="1128"/>
                    <a:ext cx="1243" cy="20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49" name="Freeform 37">
                    <a:extLst>
                      <a:ext uri="{FF2B5EF4-FFF2-40B4-BE49-F238E27FC236}">
                        <a16:creationId xmlns:a16="http://schemas.microsoft.com/office/drawing/2014/main" id="{A57D32C7-B863-854E-AB58-41D42702B460}"/>
                      </a:ext>
                    </a:extLst>
                  </p:cNvPr>
                  <p:cNvSpPr>
                    <a:spLocks/>
                  </p:cNvSpPr>
                  <p:nvPr/>
                </p:nvSpPr>
                <p:spPr bwMode="hidden">
                  <a:xfrm rot="-802576">
                    <a:off x="4148" y="918"/>
                    <a:ext cx="668" cy="3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115" name="Group 38">
                  <a:extLst>
                    <a:ext uri="{FF2B5EF4-FFF2-40B4-BE49-F238E27FC236}">
                      <a16:creationId xmlns:a16="http://schemas.microsoft.com/office/drawing/2014/main" id="{DDBCE95C-BE95-D34B-A870-157E2DBC63B3}"/>
                    </a:ext>
                  </a:extLst>
                </p:cNvPr>
                <p:cNvGrpSpPr>
                  <a:grpSpLocks/>
                </p:cNvGrpSpPr>
                <p:nvPr/>
              </p:nvGrpSpPr>
              <p:grpSpPr bwMode="auto">
                <a:xfrm>
                  <a:off x="3394" y="637"/>
                  <a:ext cx="493" cy="912"/>
                  <a:chOff x="637" y="1653"/>
                  <a:chExt cx="1257" cy="2326"/>
                </a:xfrm>
              </p:grpSpPr>
              <p:sp>
                <p:nvSpPr>
                  <p:cNvPr id="38951" name="Freeform 39">
                    <a:extLst>
                      <a:ext uri="{FF2B5EF4-FFF2-40B4-BE49-F238E27FC236}">
                        <a16:creationId xmlns:a16="http://schemas.microsoft.com/office/drawing/2014/main" id="{6D5370CB-011B-334A-8A19-4BCF63AD71B4}"/>
                      </a:ext>
                    </a:extLst>
                  </p:cNvPr>
                  <p:cNvSpPr>
                    <a:spLocks/>
                  </p:cNvSpPr>
                  <p:nvPr/>
                </p:nvSpPr>
                <p:spPr bwMode="hidden">
                  <a:xfrm rot="18888116" flipH="1">
                    <a:off x="875" y="2348"/>
                    <a:ext cx="1723"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52" name="Freeform 40">
                    <a:extLst>
                      <a:ext uri="{FF2B5EF4-FFF2-40B4-BE49-F238E27FC236}">
                        <a16:creationId xmlns:a16="http://schemas.microsoft.com/office/drawing/2014/main" id="{5DE56A6E-F6A4-D640-B4EA-11F93B1B63AA}"/>
                      </a:ext>
                    </a:extLst>
                  </p:cNvPr>
                  <p:cNvSpPr>
                    <a:spLocks/>
                  </p:cNvSpPr>
                  <p:nvPr/>
                </p:nvSpPr>
                <p:spPr bwMode="hidden">
                  <a:xfrm rot="18888116" flipH="1">
                    <a:off x="419" y="3271"/>
                    <a:ext cx="925"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116" name="Group 41">
                  <a:extLst>
                    <a:ext uri="{FF2B5EF4-FFF2-40B4-BE49-F238E27FC236}">
                      <a16:creationId xmlns:a16="http://schemas.microsoft.com/office/drawing/2014/main" id="{1DA1F92E-A985-144E-AF07-8AE246AEC3A2}"/>
                    </a:ext>
                  </a:extLst>
                </p:cNvPr>
                <p:cNvGrpSpPr>
                  <a:grpSpLocks/>
                </p:cNvGrpSpPr>
                <p:nvPr/>
              </p:nvGrpSpPr>
              <p:grpSpPr bwMode="auto">
                <a:xfrm>
                  <a:off x="3142" y="850"/>
                  <a:ext cx="966" cy="522"/>
                  <a:chOff x="-5" y="2196"/>
                  <a:chExt cx="2463" cy="1332"/>
                </a:xfrm>
              </p:grpSpPr>
              <p:sp>
                <p:nvSpPr>
                  <p:cNvPr id="38954" name="Freeform 42">
                    <a:extLst>
                      <a:ext uri="{FF2B5EF4-FFF2-40B4-BE49-F238E27FC236}">
                        <a16:creationId xmlns:a16="http://schemas.microsoft.com/office/drawing/2014/main" id="{9A4BFA75-CF37-4D4A-A21F-3FCB7C63F8C2}"/>
                      </a:ext>
                    </a:extLst>
                  </p:cNvPr>
                  <p:cNvSpPr>
                    <a:spLocks/>
                  </p:cNvSpPr>
                  <p:nvPr/>
                </p:nvSpPr>
                <p:spPr bwMode="hidden">
                  <a:xfrm rot="19495919" flipH="1">
                    <a:off x="644" y="2196"/>
                    <a:ext cx="1803" cy="3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55" name="Freeform 43">
                    <a:extLst>
                      <a:ext uri="{FF2B5EF4-FFF2-40B4-BE49-F238E27FC236}">
                        <a16:creationId xmlns:a16="http://schemas.microsoft.com/office/drawing/2014/main" id="{84856A92-7CE2-1943-9FEE-CB21994CDEEC}"/>
                      </a:ext>
                    </a:extLst>
                  </p:cNvPr>
                  <p:cNvSpPr>
                    <a:spLocks/>
                  </p:cNvSpPr>
                  <p:nvPr/>
                </p:nvSpPr>
                <p:spPr bwMode="hidden">
                  <a:xfrm rot="19495919" flipH="1">
                    <a:off x="-6" y="2982"/>
                    <a:ext cx="968"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117" name="Group 44">
                  <a:extLst>
                    <a:ext uri="{FF2B5EF4-FFF2-40B4-BE49-F238E27FC236}">
                      <a16:creationId xmlns:a16="http://schemas.microsoft.com/office/drawing/2014/main" id="{1E0DB52B-BFB7-CC49-AAA9-60414E20679D}"/>
                    </a:ext>
                  </a:extLst>
                </p:cNvPr>
                <p:cNvGrpSpPr>
                  <a:grpSpLocks/>
                </p:cNvGrpSpPr>
                <p:nvPr/>
              </p:nvGrpSpPr>
              <p:grpSpPr bwMode="auto">
                <a:xfrm>
                  <a:off x="3124" y="777"/>
                  <a:ext cx="971" cy="417"/>
                  <a:chOff x="-52" y="2009"/>
                  <a:chExt cx="2477" cy="1064"/>
                </a:xfrm>
              </p:grpSpPr>
              <p:sp>
                <p:nvSpPr>
                  <p:cNvPr id="38957" name="Freeform 45">
                    <a:extLst>
                      <a:ext uri="{FF2B5EF4-FFF2-40B4-BE49-F238E27FC236}">
                        <a16:creationId xmlns:a16="http://schemas.microsoft.com/office/drawing/2014/main" id="{922C45D5-A251-6647-AE64-2673C32285D6}"/>
                      </a:ext>
                    </a:extLst>
                  </p:cNvPr>
                  <p:cNvSpPr>
                    <a:spLocks/>
                  </p:cNvSpPr>
                  <p:nvPr/>
                </p:nvSpPr>
                <p:spPr bwMode="hidden">
                  <a:xfrm rot="20017085" flipH="1">
                    <a:off x="689" y="2010"/>
                    <a:ext cx="1736" cy="30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58" name="Freeform 46">
                    <a:extLst>
                      <a:ext uri="{FF2B5EF4-FFF2-40B4-BE49-F238E27FC236}">
                        <a16:creationId xmlns:a16="http://schemas.microsoft.com/office/drawing/2014/main" id="{5915F2C8-42D6-C346-8023-B57174396364}"/>
                      </a:ext>
                    </a:extLst>
                  </p:cNvPr>
                  <p:cNvSpPr>
                    <a:spLocks/>
                  </p:cNvSpPr>
                  <p:nvPr/>
                </p:nvSpPr>
                <p:spPr bwMode="hidden">
                  <a:xfrm rot="20017085" flipH="1">
                    <a:off x="-53" y="2598"/>
                    <a:ext cx="931" cy="464"/>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118" name="Group 47">
                  <a:extLst>
                    <a:ext uri="{FF2B5EF4-FFF2-40B4-BE49-F238E27FC236}">
                      <a16:creationId xmlns:a16="http://schemas.microsoft.com/office/drawing/2014/main" id="{DF264422-0BC4-F84C-A5D7-B0591BD91B54}"/>
                    </a:ext>
                  </a:extLst>
                </p:cNvPr>
                <p:cNvGrpSpPr>
                  <a:grpSpLocks/>
                </p:cNvGrpSpPr>
                <p:nvPr/>
              </p:nvGrpSpPr>
              <p:grpSpPr bwMode="auto">
                <a:xfrm>
                  <a:off x="3115" y="700"/>
                  <a:ext cx="969" cy="363"/>
                  <a:chOff x="-74" y="1813"/>
                  <a:chExt cx="2472" cy="927"/>
                </a:xfrm>
              </p:grpSpPr>
              <p:sp>
                <p:nvSpPr>
                  <p:cNvPr id="38960" name="Freeform 48">
                    <a:extLst>
                      <a:ext uri="{FF2B5EF4-FFF2-40B4-BE49-F238E27FC236}">
                        <a16:creationId xmlns:a16="http://schemas.microsoft.com/office/drawing/2014/main" id="{07A5A0F5-F829-4C4F-B58B-41EFD997A6E6}"/>
                      </a:ext>
                    </a:extLst>
                  </p:cNvPr>
                  <p:cNvSpPr>
                    <a:spLocks/>
                  </p:cNvSpPr>
                  <p:nvPr/>
                </p:nvSpPr>
                <p:spPr bwMode="hidden">
                  <a:xfrm rot="20519637" flipH="1">
                    <a:off x="721" y="1812"/>
                    <a:ext cx="1677" cy="32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61" name="Freeform 49">
                    <a:extLst>
                      <a:ext uri="{FF2B5EF4-FFF2-40B4-BE49-F238E27FC236}">
                        <a16:creationId xmlns:a16="http://schemas.microsoft.com/office/drawing/2014/main" id="{874F769A-FACA-6F47-A8BF-DAFF0E58A4B0}"/>
                      </a:ext>
                    </a:extLst>
                  </p:cNvPr>
                  <p:cNvSpPr>
                    <a:spLocks/>
                  </p:cNvSpPr>
                  <p:nvPr/>
                </p:nvSpPr>
                <p:spPr bwMode="hidden">
                  <a:xfrm rot="20519637" flipH="1">
                    <a:off x="-74" y="2212"/>
                    <a:ext cx="900" cy="51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119" name="Group 50">
                  <a:extLst>
                    <a:ext uri="{FF2B5EF4-FFF2-40B4-BE49-F238E27FC236}">
                      <a16:creationId xmlns:a16="http://schemas.microsoft.com/office/drawing/2014/main" id="{C32751D9-1A67-274D-A60A-16546EDC667D}"/>
                    </a:ext>
                  </a:extLst>
                </p:cNvPr>
                <p:cNvGrpSpPr>
                  <a:grpSpLocks/>
                </p:cNvGrpSpPr>
                <p:nvPr/>
              </p:nvGrpSpPr>
              <p:grpSpPr bwMode="auto">
                <a:xfrm>
                  <a:off x="3153" y="613"/>
                  <a:ext cx="918" cy="257"/>
                  <a:chOff x="22" y="1591"/>
                  <a:chExt cx="2342" cy="657"/>
                </a:xfrm>
              </p:grpSpPr>
              <p:sp>
                <p:nvSpPr>
                  <p:cNvPr id="38963" name="Freeform 51">
                    <a:extLst>
                      <a:ext uri="{FF2B5EF4-FFF2-40B4-BE49-F238E27FC236}">
                        <a16:creationId xmlns:a16="http://schemas.microsoft.com/office/drawing/2014/main" id="{6C39BFDD-9D01-284D-9C70-698567BF6D27}"/>
                      </a:ext>
                    </a:extLst>
                  </p:cNvPr>
                  <p:cNvSpPr>
                    <a:spLocks/>
                  </p:cNvSpPr>
                  <p:nvPr/>
                </p:nvSpPr>
                <p:spPr bwMode="hidden">
                  <a:xfrm rot="21136207" flipH="1">
                    <a:off x="819" y="1580"/>
                    <a:ext cx="154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64" name="Freeform 52">
                    <a:extLst>
                      <a:ext uri="{FF2B5EF4-FFF2-40B4-BE49-F238E27FC236}">
                        <a16:creationId xmlns:a16="http://schemas.microsoft.com/office/drawing/2014/main" id="{18C6B02F-E50A-CD46-82F1-DB793B4B5093}"/>
                      </a:ext>
                    </a:extLst>
                  </p:cNvPr>
                  <p:cNvSpPr>
                    <a:spLocks/>
                  </p:cNvSpPr>
                  <p:nvPr/>
                </p:nvSpPr>
                <p:spPr bwMode="hidden">
                  <a:xfrm rot="21136207" flipH="1">
                    <a:off x="21" y="1757"/>
                    <a:ext cx="829"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120" name="Group 53">
                  <a:extLst>
                    <a:ext uri="{FF2B5EF4-FFF2-40B4-BE49-F238E27FC236}">
                      <a16:creationId xmlns:a16="http://schemas.microsoft.com/office/drawing/2014/main" id="{6F045503-0BEF-4240-9A0C-EEBE321340CA}"/>
                    </a:ext>
                  </a:extLst>
                </p:cNvPr>
                <p:cNvGrpSpPr>
                  <a:grpSpLocks/>
                </p:cNvGrpSpPr>
                <p:nvPr/>
              </p:nvGrpSpPr>
              <p:grpSpPr bwMode="auto">
                <a:xfrm>
                  <a:off x="3218" y="556"/>
                  <a:ext cx="843" cy="134"/>
                  <a:chOff x="189" y="1446"/>
                  <a:chExt cx="2150" cy="343"/>
                </a:xfrm>
              </p:grpSpPr>
              <p:sp>
                <p:nvSpPr>
                  <p:cNvPr id="38966" name="Freeform 54">
                    <a:extLst>
                      <a:ext uri="{FF2B5EF4-FFF2-40B4-BE49-F238E27FC236}">
                        <a16:creationId xmlns:a16="http://schemas.microsoft.com/office/drawing/2014/main" id="{07A46FBF-9E4F-0248-90DB-CB675611D2A4}"/>
                      </a:ext>
                    </a:extLst>
                  </p:cNvPr>
                  <p:cNvSpPr>
                    <a:spLocks/>
                  </p:cNvSpPr>
                  <p:nvPr/>
                </p:nvSpPr>
                <p:spPr bwMode="hidden">
                  <a:xfrm rot="84182" flipH="1">
                    <a:off x="935" y="1463"/>
                    <a:ext cx="1404" cy="22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67" name="Freeform 55">
                    <a:extLst>
                      <a:ext uri="{FF2B5EF4-FFF2-40B4-BE49-F238E27FC236}">
                        <a16:creationId xmlns:a16="http://schemas.microsoft.com/office/drawing/2014/main" id="{93F57C00-917D-7F4F-9F02-05F0AFB79F54}"/>
                      </a:ext>
                    </a:extLst>
                  </p:cNvPr>
                  <p:cNvSpPr>
                    <a:spLocks/>
                  </p:cNvSpPr>
                  <p:nvPr/>
                </p:nvSpPr>
                <p:spPr bwMode="hidden">
                  <a:xfrm rot="84182" flipH="1">
                    <a:off x="189" y="1435"/>
                    <a:ext cx="755" cy="354"/>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121" name="Group 56">
                  <a:extLst>
                    <a:ext uri="{FF2B5EF4-FFF2-40B4-BE49-F238E27FC236}">
                      <a16:creationId xmlns:a16="http://schemas.microsoft.com/office/drawing/2014/main" id="{DA38F119-AF8C-C842-92A4-1A734498E619}"/>
                    </a:ext>
                  </a:extLst>
                </p:cNvPr>
                <p:cNvGrpSpPr>
                  <a:grpSpLocks/>
                </p:cNvGrpSpPr>
                <p:nvPr/>
              </p:nvGrpSpPr>
              <p:grpSpPr bwMode="auto">
                <a:xfrm>
                  <a:off x="3342" y="418"/>
                  <a:ext cx="737" cy="167"/>
                  <a:chOff x="505" y="1094"/>
                  <a:chExt cx="1879" cy="427"/>
                </a:xfrm>
              </p:grpSpPr>
              <p:sp>
                <p:nvSpPr>
                  <p:cNvPr id="38969" name="Freeform 57">
                    <a:extLst>
                      <a:ext uri="{FF2B5EF4-FFF2-40B4-BE49-F238E27FC236}">
                        <a16:creationId xmlns:a16="http://schemas.microsoft.com/office/drawing/2014/main" id="{AA46E202-7BEF-7A4E-BBC8-224B0DE9058F}"/>
                      </a:ext>
                    </a:extLst>
                  </p:cNvPr>
                  <p:cNvSpPr>
                    <a:spLocks/>
                  </p:cNvSpPr>
                  <p:nvPr/>
                </p:nvSpPr>
                <p:spPr bwMode="hidden">
                  <a:xfrm rot="802576" flipH="1">
                    <a:off x="1151" y="1306"/>
                    <a:ext cx="1234" cy="21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70" name="Freeform 58">
                    <a:extLst>
                      <a:ext uri="{FF2B5EF4-FFF2-40B4-BE49-F238E27FC236}">
                        <a16:creationId xmlns:a16="http://schemas.microsoft.com/office/drawing/2014/main" id="{4EE93128-9FCF-DF45-B944-0FD19DCDD981}"/>
                      </a:ext>
                    </a:extLst>
                  </p:cNvPr>
                  <p:cNvSpPr>
                    <a:spLocks/>
                  </p:cNvSpPr>
                  <p:nvPr/>
                </p:nvSpPr>
                <p:spPr bwMode="hidden">
                  <a:xfrm rot="802576" flipH="1">
                    <a:off x="505" y="1095"/>
                    <a:ext cx="662" cy="3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grpSp>
              <p:nvGrpSpPr>
                <p:cNvPr id="3122" name="Group 59">
                  <a:extLst>
                    <a:ext uri="{FF2B5EF4-FFF2-40B4-BE49-F238E27FC236}">
                      <a16:creationId xmlns:a16="http://schemas.microsoft.com/office/drawing/2014/main" id="{4584A6FE-FED7-9E45-8363-B199098EC671}"/>
                    </a:ext>
                  </a:extLst>
                </p:cNvPr>
                <p:cNvGrpSpPr>
                  <a:grpSpLocks/>
                </p:cNvGrpSpPr>
                <p:nvPr/>
              </p:nvGrpSpPr>
              <p:grpSpPr bwMode="auto">
                <a:xfrm>
                  <a:off x="3386" y="341"/>
                  <a:ext cx="725" cy="218"/>
                  <a:chOff x="616" y="899"/>
                  <a:chExt cx="1850" cy="554"/>
                </a:xfrm>
              </p:grpSpPr>
              <p:sp>
                <p:nvSpPr>
                  <p:cNvPr id="38972" name="Freeform 60">
                    <a:extLst>
                      <a:ext uri="{FF2B5EF4-FFF2-40B4-BE49-F238E27FC236}">
                        <a16:creationId xmlns:a16="http://schemas.microsoft.com/office/drawing/2014/main" id="{EDACABA7-7E53-A34C-B6F4-55782DD9DB51}"/>
                      </a:ext>
                    </a:extLst>
                  </p:cNvPr>
                  <p:cNvSpPr>
                    <a:spLocks/>
                  </p:cNvSpPr>
                  <p:nvPr/>
                </p:nvSpPr>
                <p:spPr bwMode="hidden">
                  <a:xfrm rot="1277471" flipH="1">
                    <a:off x="1231" y="1237"/>
                    <a:ext cx="1235" cy="21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73" name="Freeform 61">
                    <a:extLst>
                      <a:ext uri="{FF2B5EF4-FFF2-40B4-BE49-F238E27FC236}">
                        <a16:creationId xmlns:a16="http://schemas.microsoft.com/office/drawing/2014/main" id="{0537F21C-F527-8F45-8FD5-8AABDB76C809}"/>
                      </a:ext>
                    </a:extLst>
                  </p:cNvPr>
                  <p:cNvSpPr>
                    <a:spLocks/>
                  </p:cNvSpPr>
                  <p:nvPr/>
                </p:nvSpPr>
                <p:spPr bwMode="hidden">
                  <a:xfrm rot="1277471" flipH="1">
                    <a:off x="615" y="898"/>
                    <a:ext cx="66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grpSp>
              <p:nvGrpSpPr>
                <p:cNvPr id="3123" name="Group 62">
                  <a:extLst>
                    <a:ext uri="{FF2B5EF4-FFF2-40B4-BE49-F238E27FC236}">
                      <a16:creationId xmlns:a16="http://schemas.microsoft.com/office/drawing/2014/main" id="{A54687C4-B897-6048-AB60-58631B0B3BE7}"/>
                    </a:ext>
                  </a:extLst>
                </p:cNvPr>
                <p:cNvGrpSpPr>
                  <a:grpSpLocks/>
                </p:cNvGrpSpPr>
                <p:nvPr/>
              </p:nvGrpSpPr>
              <p:grpSpPr bwMode="auto">
                <a:xfrm>
                  <a:off x="3472" y="231"/>
                  <a:ext cx="693" cy="291"/>
                  <a:chOff x="3472" y="231"/>
                  <a:chExt cx="693" cy="291"/>
                </a:xfrm>
              </p:grpSpPr>
              <p:sp>
                <p:nvSpPr>
                  <p:cNvPr id="38975" name="Freeform 63">
                    <a:extLst>
                      <a:ext uri="{FF2B5EF4-FFF2-40B4-BE49-F238E27FC236}">
                        <a16:creationId xmlns:a16="http://schemas.microsoft.com/office/drawing/2014/main" id="{A2E011BA-257B-2743-AE3D-7483992BFF39}"/>
                      </a:ext>
                    </a:extLst>
                  </p:cNvPr>
                  <p:cNvSpPr>
                    <a:spLocks/>
                  </p:cNvSpPr>
                  <p:nvPr/>
                </p:nvSpPr>
                <p:spPr bwMode="hidden">
                  <a:xfrm rot="2028410" flipH="1">
                    <a:off x="3679" y="438"/>
                    <a:ext cx="483" cy="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76" name="Freeform 64">
                    <a:extLst>
                      <a:ext uri="{FF2B5EF4-FFF2-40B4-BE49-F238E27FC236}">
                        <a16:creationId xmlns:a16="http://schemas.microsoft.com/office/drawing/2014/main" id="{D0003F89-7BD4-7342-8886-EFECE8D9FD92}"/>
                      </a:ext>
                    </a:extLst>
                  </p:cNvPr>
                  <p:cNvSpPr>
                    <a:spLocks/>
                  </p:cNvSpPr>
                  <p:nvPr/>
                </p:nvSpPr>
                <p:spPr bwMode="hidden">
                  <a:xfrm rot="2028410" flipH="1">
                    <a:off x="3472" y="228"/>
                    <a:ext cx="260" cy="13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grpSp>
              <p:nvGrpSpPr>
                <p:cNvPr id="3124" name="Group 65">
                  <a:extLst>
                    <a:ext uri="{FF2B5EF4-FFF2-40B4-BE49-F238E27FC236}">
                      <a16:creationId xmlns:a16="http://schemas.microsoft.com/office/drawing/2014/main" id="{10F420F1-3CAF-4347-AE20-113A2B279E68}"/>
                    </a:ext>
                  </a:extLst>
                </p:cNvPr>
                <p:cNvGrpSpPr>
                  <a:grpSpLocks/>
                </p:cNvGrpSpPr>
                <p:nvPr/>
              </p:nvGrpSpPr>
              <p:grpSpPr bwMode="auto">
                <a:xfrm>
                  <a:off x="3554" y="118"/>
                  <a:ext cx="664" cy="349"/>
                  <a:chOff x="3554" y="118"/>
                  <a:chExt cx="664" cy="349"/>
                </a:xfrm>
              </p:grpSpPr>
              <p:sp>
                <p:nvSpPr>
                  <p:cNvPr id="38978" name="Freeform 66">
                    <a:extLst>
                      <a:ext uri="{FF2B5EF4-FFF2-40B4-BE49-F238E27FC236}">
                        <a16:creationId xmlns:a16="http://schemas.microsoft.com/office/drawing/2014/main" id="{B3D28B4B-7007-C245-A82A-B1C98E5D597A}"/>
                      </a:ext>
                    </a:extLst>
                  </p:cNvPr>
                  <p:cNvSpPr>
                    <a:spLocks/>
                  </p:cNvSpPr>
                  <p:nvPr/>
                </p:nvSpPr>
                <p:spPr bwMode="hidden">
                  <a:xfrm rot="2664424" flipH="1">
                    <a:off x="3728" y="383"/>
                    <a:ext cx="490" cy="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79" name="Freeform 67">
                    <a:extLst>
                      <a:ext uri="{FF2B5EF4-FFF2-40B4-BE49-F238E27FC236}">
                        <a16:creationId xmlns:a16="http://schemas.microsoft.com/office/drawing/2014/main" id="{EBE9770B-DED2-904B-A9B6-11BF1103D4EF}"/>
                      </a:ext>
                    </a:extLst>
                  </p:cNvPr>
                  <p:cNvSpPr>
                    <a:spLocks/>
                  </p:cNvSpPr>
                  <p:nvPr/>
                </p:nvSpPr>
                <p:spPr bwMode="hidden">
                  <a:xfrm rot="2664424" flipH="1">
                    <a:off x="3554" y="118"/>
                    <a:ext cx="263" cy="13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grpSp>
              <p:nvGrpSpPr>
                <p:cNvPr id="3125" name="Group 68">
                  <a:extLst>
                    <a:ext uri="{FF2B5EF4-FFF2-40B4-BE49-F238E27FC236}">
                      <a16:creationId xmlns:a16="http://schemas.microsoft.com/office/drawing/2014/main" id="{6017B777-C446-0345-B084-4E4423EDA3AA}"/>
                    </a:ext>
                  </a:extLst>
                </p:cNvPr>
                <p:cNvGrpSpPr>
                  <a:grpSpLocks/>
                </p:cNvGrpSpPr>
                <p:nvPr/>
              </p:nvGrpSpPr>
              <p:grpSpPr bwMode="auto">
                <a:xfrm>
                  <a:off x="3784" y="30"/>
                  <a:ext cx="305" cy="593"/>
                  <a:chOff x="1633" y="104"/>
                  <a:chExt cx="778" cy="1512"/>
                </a:xfrm>
              </p:grpSpPr>
              <p:sp>
                <p:nvSpPr>
                  <p:cNvPr id="38981" name="Freeform 69">
                    <a:extLst>
                      <a:ext uri="{FF2B5EF4-FFF2-40B4-BE49-F238E27FC236}">
                        <a16:creationId xmlns:a16="http://schemas.microsoft.com/office/drawing/2014/main" id="{31CDDC3C-27AC-6F48-89F8-31F51DF7C939}"/>
                      </a:ext>
                    </a:extLst>
                  </p:cNvPr>
                  <p:cNvSpPr>
                    <a:spLocks/>
                  </p:cNvSpPr>
                  <p:nvPr/>
                </p:nvSpPr>
                <p:spPr bwMode="hidden">
                  <a:xfrm rot="3473776" flipH="1">
                    <a:off x="1752" y="958"/>
                    <a:ext cx="1101" cy="21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82" name="Freeform 70">
                    <a:extLst>
                      <a:ext uri="{FF2B5EF4-FFF2-40B4-BE49-F238E27FC236}">
                        <a16:creationId xmlns:a16="http://schemas.microsoft.com/office/drawing/2014/main" id="{882BE365-3660-FA46-816F-00F6B0C8652C}"/>
                      </a:ext>
                    </a:extLst>
                  </p:cNvPr>
                  <p:cNvSpPr>
                    <a:spLocks/>
                  </p:cNvSpPr>
                  <p:nvPr/>
                </p:nvSpPr>
                <p:spPr bwMode="hidden">
                  <a:xfrm rot="3473776" flipH="1">
                    <a:off x="1505" y="231"/>
                    <a:ext cx="591"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grpSp>
              <p:nvGrpSpPr>
                <p:cNvPr id="3126" name="Group 71">
                  <a:extLst>
                    <a:ext uri="{FF2B5EF4-FFF2-40B4-BE49-F238E27FC236}">
                      <a16:creationId xmlns:a16="http://schemas.microsoft.com/office/drawing/2014/main" id="{0B092C80-F341-8C48-B1B5-AA2456CD440F}"/>
                    </a:ext>
                  </a:extLst>
                </p:cNvPr>
                <p:cNvGrpSpPr>
                  <a:grpSpLocks/>
                </p:cNvGrpSpPr>
                <p:nvPr/>
              </p:nvGrpSpPr>
              <p:grpSpPr bwMode="auto">
                <a:xfrm>
                  <a:off x="3903" y="0"/>
                  <a:ext cx="248" cy="601"/>
                  <a:chOff x="1935" y="28"/>
                  <a:chExt cx="634" cy="1534"/>
                </a:xfrm>
              </p:grpSpPr>
              <p:sp>
                <p:nvSpPr>
                  <p:cNvPr id="38984" name="Freeform 72">
                    <a:extLst>
                      <a:ext uri="{FF2B5EF4-FFF2-40B4-BE49-F238E27FC236}">
                        <a16:creationId xmlns:a16="http://schemas.microsoft.com/office/drawing/2014/main" id="{025FC2AA-B01A-7A4D-80E3-69A33CB77EAE}"/>
                      </a:ext>
                    </a:extLst>
                  </p:cNvPr>
                  <p:cNvSpPr>
                    <a:spLocks/>
                  </p:cNvSpPr>
                  <p:nvPr/>
                </p:nvSpPr>
                <p:spPr bwMode="hidden">
                  <a:xfrm rot="4126480" flipH="1">
                    <a:off x="1937" y="919"/>
                    <a:ext cx="1049" cy="21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85" name="Freeform 73">
                    <a:extLst>
                      <a:ext uri="{FF2B5EF4-FFF2-40B4-BE49-F238E27FC236}">
                        <a16:creationId xmlns:a16="http://schemas.microsoft.com/office/drawing/2014/main" id="{04E999DB-5B2D-E143-AF0F-3DD6C8BB0DCF}"/>
                      </a:ext>
                    </a:extLst>
                  </p:cNvPr>
                  <p:cNvSpPr>
                    <a:spLocks/>
                  </p:cNvSpPr>
                  <p:nvPr/>
                </p:nvSpPr>
                <p:spPr bwMode="hidden">
                  <a:xfrm rot="4126480" flipH="1">
                    <a:off x="1820" y="144"/>
                    <a:ext cx="570"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grpSp>
              <p:nvGrpSpPr>
                <p:cNvPr id="3127" name="Group 74">
                  <a:extLst>
                    <a:ext uri="{FF2B5EF4-FFF2-40B4-BE49-F238E27FC236}">
                      <a16:creationId xmlns:a16="http://schemas.microsoft.com/office/drawing/2014/main" id="{BE5365CC-1143-6344-B2C0-7D7EA4C1356A}"/>
                    </a:ext>
                  </a:extLst>
                </p:cNvPr>
                <p:cNvGrpSpPr>
                  <a:grpSpLocks/>
                </p:cNvGrpSpPr>
                <p:nvPr/>
              </p:nvGrpSpPr>
              <p:grpSpPr bwMode="auto">
                <a:xfrm>
                  <a:off x="4251" y="252"/>
                  <a:ext cx="723" cy="222"/>
                  <a:chOff x="2822" y="672"/>
                  <a:chExt cx="1845" cy="566"/>
                </a:xfrm>
              </p:grpSpPr>
              <p:sp>
                <p:nvSpPr>
                  <p:cNvPr id="38987" name="Freeform 75">
                    <a:extLst>
                      <a:ext uri="{FF2B5EF4-FFF2-40B4-BE49-F238E27FC236}">
                        <a16:creationId xmlns:a16="http://schemas.microsoft.com/office/drawing/2014/main" id="{9C748D2B-ACFE-C246-91E6-C20E27D069BD}"/>
                      </a:ext>
                    </a:extLst>
                  </p:cNvPr>
                  <p:cNvSpPr>
                    <a:spLocks/>
                  </p:cNvSpPr>
                  <p:nvPr/>
                </p:nvSpPr>
                <p:spPr bwMode="hidden">
                  <a:xfrm rot="-1325434">
                    <a:off x="2811" y="1022"/>
                    <a:ext cx="1232" cy="21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88" name="Freeform 76">
                    <a:extLst>
                      <a:ext uri="{FF2B5EF4-FFF2-40B4-BE49-F238E27FC236}">
                        <a16:creationId xmlns:a16="http://schemas.microsoft.com/office/drawing/2014/main" id="{56B09016-E349-C544-AECD-6096DD59BFEF}"/>
                      </a:ext>
                    </a:extLst>
                  </p:cNvPr>
                  <p:cNvSpPr>
                    <a:spLocks/>
                  </p:cNvSpPr>
                  <p:nvPr/>
                </p:nvSpPr>
                <p:spPr bwMode="hidden">
                  <a:xfrm rot="-1325434">
                    <a:off x="4003" y="673"/>
                    <a:ext cx="653"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128" name="Group 77">
                  <a:extLst>
                    <a:ext uri="{FF2B5EF4-FFF2-40B4-BE49-F238E27FC236}">
                      <a16:creationId xmlns:a16="http://schemas.microsoft.com/office/drawing/2014/main" id="{E8525FFC-5796-7B49-8F0D-96CD85020FB8}"/>
                    </a:ext>
                  </a:extLst>
                </p:cNvPr>
                <p:cNvGrpSpPr>
                  <a:grpSpLocks/>
                </p:cNvGrpSpPr>
                <p:nvPr/>
              </p:nvGrpSpPr>
              <p:grpSpPr bwMode="auto">
                <a:xfrm>
                  <a:off x="4196" y="163"/>
                  <a:ext cx="699" cy="282"/>
                  <a:chOff x="2683" y="445"/>
                  <a:chExt cx="1781" cy="717"/>
                </a:xfrm>
              </p:grpSpPr>
              <p:sp>
                <p:nvSpPr>
                  <p:cNvPr id="38990" name="Freeform 78">
                    <a:extLst>
                      <a:ext uri="{FF2B5EF4-FFF2-40B4-BE49-F238E27FC236}">
                        <a16:creationId xmlns:a16="http://schemas.microsoft.com/office/drawing/2014/main" id="{347F1DE0-7B85-D641-BEF4-1BB5E0E821DC}"/>
                      </a:ext>
                    </a:extLst>
                  </p:cNvPr>
                  <p:cNvSpPr>
                    <a:spLocks/>
                  </p:cNvSpPr>
                  <p:nvPr/>
                </p:nvSpPr>
                <p:spPr bwMode="hidden">
                  <a:xfrm rot="-1921064">
                    <a:off x="2682" y="946"/>
                    <a:ext cx="1227" cy="21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91" name="Freeform 79">
                    <a:extLst>
                      <a:ext uri="{FF2B5EF4-FFF2-40B4-BE49-F238E27FC236}">
                        <a16:creationId xmlns:a16="http://schemas.microsoft.com/office/drawing/2014/main" id="{B64CC164-B13D-904C-8E9A-D23E526DE41D}"/>
                      </a:ext>
                    </a:extLst>
                  </p:cNvPr>
                  <p:cNvSpPr>
                    <a:spLocks/>
                  </p:cNvSpPr>
                  <p:nvPr/>
                </p:nvSpPr>
                <p:spPr bwMode="hidden">
                  <a:xfrm rot="-1921064">
                    <a:off x="3801" y="444"/>
                    <a:ext cx="65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sp>
              <p:nvSpPr>
                <p:cNvPr id="38992" name="Freeform 80">
                  <a:extLst>
                    <a:ext uri="{FF2B5EF4-FFF2-40B4-BE49-F238E27FC236}">
                      <a16:creationId xmlns:a16="http://schemas.microsoft.com/office/drawing/2014/main" id="{99AC0A45-446B-D449-A51A-226EC114E31A}"/>
                    </a:ext>
                  </a:extLst>
                </p:cNvPr>
                <p:cNvSpPr>
                  <a:spLocks/>
                </p:cNvSpPr>
                <p:nvPr/>
              </p:nvSpPr>
              <p:spPr bwMode="hidden">
                <a:xfrm rot="4578755" flipH="1">
                  <a:off x="3968" y="372"/>
                  <a:ext cx="403" cy="5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a:effectLst/>
              </p:spPr>
              <p:txBody>
                <a:bodyPr wrap="none" anchor="ctr"/>
                <a:lstStyle/>
                <a:p>
                  <a:pPr>
                    <a:defRPr/>
                  </a:pPr>
                  <a:endParaRPr lang="en-US"/>
                </a:p>
              </p:txBody>
            </p:sp>
            <p:sp>
              <p:nvSpPr>
                <p:cNvPr id="38993" name="Freeform 81">
                  <a:extLst>
                    <a:ext uri="{FF2B5EF4-FFF2-40B4-BE49-F238E27FC236}">
                      <a16:creationId xmlns:a16="http://schemas.microsoft.com/office/drawing/2014/main" id="{772601F2-7834-DD4D-97F7-5CB5BE9183C1}"/>
                    </a:ext>
                  </a:extLst>
                </p:cNvPr>
                <p:cNvSpPr>
                  <a:spLocks/>
                </p:cNvSpPr>
                <p:nvPr/>
              </p:nvSpPr>
              <p:spPr bwMode="hidden">
                <a:xfrm rot="4578755" flipH="1">
                  <a:off x="3977" y="77"/>
                  <a:ext cx="216" cy="9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en-US"/>
                </a:p>
              </p:txBody>
            </p:sp>
            <p:grpSp>
              <p:nvGrpSpPr>
                <p:cNvPr id="3131" name="Group 82">
                  <a:extLst>
                    <a:ext uri="{FF2B5EF4-FFF2-40B4-BE49-F238E27FC236}">
                      <a16:creationId xmlns:a16="http://schemas.microsoft.com/office/drawing/2014/main" id="{30704A37-721E-1843-88A0-13ED204C0AA9}"/>
                    </a:ext>
                  </a:extLst>
                </p:cNvPr>
                <p:cNvGrpSpPr>
                  <a:grpSpLocks/>
                </p:cNvGrpSpPr>
                <p:nvPr/>
              </p:nvGrpSpPr>
              <p:grpSpPr bwMode="auto">
                <a:xfrm>
                  <a:off x="4242" y="5"/>
                  <a:ext cx="251" cy="596"/>
                  <a:chOff x="2800" y="41"/>
                  <a:chExt cx="640" cy="1520"/>
                </a:xfrm>
              </p:grpSpPr>
              <p:sp>
                <p:nvSpPr>
                  <p:cNvPr id="38995" name="Freeform 83">
                    <a:extLst>
                      <a:ext uri="{FF2B5EF4-FFF2-40B4-BE49-F238E27FC236}">
                        <a16:creationId xmlns:a16="http://schemas.microsoft.com/office/drawing/2014/main" id="{D6867B97-3ECB-5D4B-82FB-224893133FF4}"/>
                      </a:ext>
                    </a:extLst>
                  </p:cNvPr>
                  <p:cNvSpPr>
                    <a:spLocks/>
                  </p:cNvSpPr>
                  <p:nvPr/>
                </p:nvSpPr>
                <p:spPr bwMode="hidden">
                  <a:xfrm rot="-3857755">
                    <a:off x="2367" y="931"/>
                    <a:ext cx="1052" cy="1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96" name="Freeform 84">
                    <a:extLst>
                      <a:ext uri="{FF2B5EF4-FFF2-40B4-BE49-F238E27FC236}">
                        <a16:creationId xmlns:a16="http://schemas.microsoft.com/office/drawing/2014/main" id="{A7384408-C6F6-734F-A2D0-A9B4ACBC581D}"/>
                      </a:ext>
                    </a:extLst>
                  </p:cNvPr>
                  <p:cNvSpPr>
                    <a:spLocks/>
                  </p:cNvSpPr>
                  <p:nvPr/>
                </p:nvSpPr>
                <p:spPr bwMode="hidden">
                  <a:xfrm rot="-3857755">
                    <a:off x="3013" y="180"/>
                    <a:ext cx="566" cy="28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132" name="Group 85">
                  <a:extLst>
                    <a:ext uri="{FF2B5EF4-FFF2-40B4-BE49-F238E27FC236}">
                      <a16:creationId xmlns:a16="http://schemas.microsoft.com/office/drawing/2014/main" id="{052821D0-7B63-B24A-AED3-ABA7574CA555}"/>
                    </a:ext>
                  </a:extLst>
                </p:cNvPr>
                <p:cNvGrpSpPr>
                  <a:grpSpLocks/>
                </p:cNvGrpSpPr>
                <p:nvPr/>
              </p:nvGrpSpPr>
              <p:grpSpPr bwMode="auto">
                <a:xfrm>
                  <a:off x="4295" y="53"/>
                  <a:ext cx="398" cy="574"/>
                  <a:chOff x="2934" y="163"/>
                  <a:chExt cx="1017" cy="1464"/>
                </a:xfrm>
              </p:grpSpPr>
              <p:sp>
                <p:nvSpPr>
                  <p:cNvPr id="38998" name="Freeform 86">
                    <a:extLst>
                      <a:ext uri="{FF2B5EF4-FFF2-40B4-BE49-F238E27FC236}">
                        <a16:creationId xmlns:a16="http://schemas.microsoft.com/office/drawing/2014/main" id="{6C9CF544-4F9A-F44F-BA23-2613751ADE5C}"/>
                      </a:ext>
                    </a:extLst>
                  </p:cNvPr>
                  <p:cNvSpPr>
                    <a:spLocks/>
                  </p:cNvSpPr>
                  <p:nvPr/>
                </p:nvSpPr>
                <p:spPr bwMode="hidden">
                  <a:xfrm rot="-2777260">
                    <a:off x="2493" y="915"/>
                    <a:ext cx="1154" cy="27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8999" name="Freeform 87">
                    <a:extLst>
                      <a:ext uri="{FF2B5EF4-FFF2-40B4-BE49-F238E27FC236}">
                        <a16:creationId xmlns:a16="http://schemas.microsoft.com/office/drawing/2014/main" id="{574BF1E6-A2F6-D54A-8F76-27E55A768222}"/>
                      </a:ext>
                    </a:extLst>
                  </p:cNvPr>
                  <p:cNvSpPr>
                    <a:spLocks/>
                  </p:cNvSpPr>
                  <p:nvPr/>
                </p:nvSpPr>
                <p:spPr bwMode="hidden">
                  <a:xfrm rot="-2777260">
                    <a:off x="3431" y="262"/>
                    <a:ext cx="619" cy="42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133" name="Group 88">
                  <a:extLst>
                    <a:ext uri="{FF2B5EF4-FFF2-40B4-BE49-F238E27FC236}">
                      <a16:creationId xmlns:a16="http://schemas.microsoft.com/office/drawing/2014/main" id="{7A489F95-F40F-C643-9796-47550DE8C554}"/>
                    </a:ext>
                  </a:extLst>
                </p:cNvPr>
                <p:cNvGrpSpPr>
                  <a:grpSpLocks/>
                </p:cNvGrpSpPr>
                <p:nvPr/>
              </p:nvGrpSpPr>
              <p:grpSpPr bwMode="auto">
                <a:xfrm>
                  <a:off x="4215" y="2"/>
                  <a:ext cx="95" cy="567"/>
                  <a:chOff x="2730" y="32"/>
                  <a:chExt cx="243" cy="1448"/>
                </a:xfrm>
              </p:grpSpPr>
              <p:sp>
                <p:nvSpPr>
                  <p:cNvPr id="39001" name="Freeform 89">
                    <a:extLst>
                      <a:ext uri="{FF2B5EF4-FFF2-40B4-BE49-F238E27FC236}">
                        <a16:creationId xmlns:a16="http://schemas.microsoft.com/office/drawing/2014/main" id="{9B1578F7-270F-B141-BCB5-F54D78C0EEED}"/>
                      </a:ext>
                    </a:extLst>
                  </p:cNvPr>
                  <p:cNvSpPr>
                    <a:spLocks/>
                  </p:cNvSpPr>
                  <p:nvPr/>
                </p:nvSpPr>
                <p:spPr bwMode="hidden">
                  <a:xfrm rot="-4903748">
                    <a:off x="2297" y="959"/>
                    <a:ext cx="954" cy="8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9002" name="Freeform 90">
                    <a:extLst>
                      <a:ext uri="{FF2B5EF4-FFF2-40B4-BE49-F238E27FC236}">
                        <a16:creationId xmlns:a16="http://schemas.microsoft.com/office/drawing/2014/main" id="{9BABC8A9-309D-2F43-933F-53F6E79239DA}"/>
                      </a:ext>
                    </a:extLst>
                  </p:cNvPr>
                  <p:cNvSpPr>
                    <a:spLocks/>
                  </p:cNvSpPr>
                  <p:nvPr/>
                </p:nvSpPr>
                <p:spPr bwMode="hidden">
                  <a:xfrm rot="-4903748">
                    <a:off x="2650" y="222"/>
                    <a:ext cx="511" cy="13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en-US"/>
                  </a:p>
                </p:txBody>
              </p:sp>
            </p:grpSp>
            <p:grpSp>
              <p:nvGrpSpPr>
                <p:cNvPr id="3134" name="Group 91">
                  <a:extLst>
                    <a:ext uri="{FF2B5EF4-FFF2-40B4-BE49-F238E27FC236}">
                      <a16:creationId xmlns:a16="http://schemas.microsoft.com/office/drawing/2014/main" id="{60E33012-F722-1D40-A07F-B8A41E5D927F}"/>
                    </a:ext>
                  </a:extLst>
                </p:cNvPr>
                <p:cNvGrpSpPr>
                  <a:grpSpLocks/>
                </p:cNvGrpSpPr>
                <p:nvPr/>
              </p:nvGrpSpPr>
              <p:grpSpPr bwMode="auto">
                <a:xfrm>
                  <a:off x="3514" y="683"/>
                  <a:ext cx="425" cy="960"/>
                  <a:chOff x="943" y="1769"/>
                  <a:chExt cx="1085" cy="2450"/>
                </a:xfrm>
              </p:grpSpPr>
              <p:sp>
                <p:nvSpPr>
                  <p:cNvPr id="39004" name="Freeform 92">
                    <a:extLst>
                      <a:ext uri="{FF2B5EF4-FFF2-40B4-BE49-F238E27FC236}">
                        <a16:creationId xmlns:a16="http://schemas.microsoft.com/office/drawing/2014/main" id="{D12CBBA9-12BE-8448-8FEB-B59C3988EF75}"/>
                      </a:ext>
                    </a:extLst>
                  </p:cNvPr>
                  <p:cNvSpPr>
                    <a:spLocks/>
                  </p:cNvSpPr>
                  <p:nvPr/>
                </p:nvSpPr>
                <p:spPr bwMode="hidden">
                  <a:xfrm rot="18335692" flipH="1">
                    <a:off x="1009" y="2474"/>
                    <a:ext cx="172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9005" name="Freeform 93">
                    <a:extLst>
                      <a:ext uri="{FF2B5EF4-FFF2-40B4-BE49-F238E27FC236}">
                        <a16:creationId xmlns:a16="http://schemas.microsoft.com/office/drawing/2014/main" id="{E0A2DF1A-B556-FC42-B582-9E3CFECCFB0C}"/>
                      </a:ext>
                    </a:extLst>
                  </p:cNvPr>
                  <p:cNvSpPr>
                    <a:spLocks/>
                  </p:cNvSpPr>
                  <p:nvPr/>
                </p:nvSpPr>
                <p:spPr bwMode="hidden">
                  <a:xfrm rot="18335692" flipH="1">
                    <a:off x="725" y="3500"/>
                    <a:ext cx="925"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135" name="Group 94">
                  <a:extLst>
                    <a:ext uri="{FF2B5EF4-FFF2-40B4-BE49-F238E27FC236}">
                      <a16:creationId xmlns:a16="http://schemas.microsoft.com/office/drawing/2014/main" id="{E748AC8E-B135-7F4A-8D42-5ABAEAD9CE1C}"/>
                    </a:ext>
                  </a:extLst>
                </p:cNvPr>
                <p:cNvGrpSpPr>
                  <a:grpSpLocks/>
                </p:cNvGrpSpPr>
                <p:nvPr/>
              </p:nvGrpSpPr>
              <p:grpSpPr bwMode="auto">
                <a:xfrm>
                  <a:off x="3715" y="748"/>
                  <a:ext cx="300" cy="930"/>
                  <a:chOff x="1455" y="1936"/>
                  <a:chExt cx="766" cy="2373"/>
                </a:xfrm>
              </p:grpSpPr>
              <p:sp>
                <p:nvSpPr>
                  <p:cNvPr id="39007" name="Freeform 95">
                    <a:extLst>
                      <a:ext uri="{FF2B5EF4-FFF2-40B4-BE49-F238E27FC236}">
                        <a16:creationId xmlns:a16="http://schemas.microsoft.com/office/drawing/2014/main" id="{2416A266-BAC5-374B-866F-E94FEC44F088}"/>
                      </a:ext>
                    </a:extLst>
                  </p:cNvPr>
                  <p:cNvSpPr>
                    <a:spLocks/>
                  </p:cNvSpPr>
                  <p:nvPr/>
                </p:nvSpPr>
                <p:spPr bwMode="hidden">
                  <a:xfrm rot="17542885" flipH="1">
                    <a:off x="1268" y="2577"/>
                    <a:ext cx="159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9008" name="Freeform 96">
                    <a:extLst>
                      <a:ext uri="{FF2B5EF4-FFF2-40B4-BE49-F238E27FC236}">
                        <a16:creationId xmlns:a16="http://schemas.microsoft.com/office/drawing/2014/main" id="{B6BC67CD-8AA7-3F4A-8966-AFF4DFB53FE3}"/>
                      </a:ext>
                    </a:extLst>
                  </p:cNvPr>
                  <p:cNvSpPr>
                    <a:spLocks/>
                  </p:cNvSpPr>
                  <p:nvPr/>
                </p:nvSpPr>
                <p:spPr bwMode="hidden">
                  <a:xfrm rot="17542885" flipH="1">
                    <a:off x="1278" y="3630"/>
                    <a:ext cx="845"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136" name="Group 97">
                  <a:extLst>
                    <a:ext uri="{FF2B5EF4-FFF2-40B4-BE49-F238E27FC236}">
                      <a16:creationId xmlns:a16="http://schemas.microsoft.com/office/drawing/2014/main" id="{619990A9-ABAD-0045-AB71-B75969D28F85}"/>
                    </a:ext>
                  </a:extLst>
                </p:cNvPr>
                <p:cNvGrpSpPr>
                  <a:grpSpLocks/>
                </p:cNvGrpSpPr>
                <p:nvPr/>
              </p:nvGrpSpPr>
              <p:grpSpPr bwMode="auto">
                <a:xfrm rot="88588">
                  <a:off x="3923" y="769"/>
                  <a:ext cx="180" cy="913"/>
                  <a:chOff x="1956" y="1990"/>
                  <a:chExt cx="492" cy="2604"/>
                </a:xfrm>
              </p:grpSpPr>
              <p:sp>
                <p:nvSpPr>
                  <p:cNvPr id="39010" name="Freeform 98">
                    <a:extLst>
                      <a:ext uri="{FF2B5EF4-FFF2-40B4-BE49-F238E27FC236}">
                        <a16:creationId xmlns:a16="http://schemas.microsoft.com/office/drawing/2014/main" id="{A1BB9D71-8258-3D42-9B33-E2180A145E9D}"/>
                      </a:ext>
                    </a:extLst>
                  </p:cNvPr>
                  <p:cNvSpPr>
                    <a:spLocks/>
                  </p:cNvSpPr>
                  <p:nvPr/>
                </p:nvSpPr>
                <p:spPr bwMode="hidden">
                  <a:xfrm rot="16782062" flipH="1">
                    <a:off x="1428" y="2682"/>
                    <a:ext cx="1712" cy="30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9011" name="Freeform 99">
                    <a:extLst>
                      <a:ext uri="{FF2B5EF4-FFF2-40B4-BE49-F238E27FC236}">
                        <a16:creationId xmlns:a16="http://schemas.microsoft.com/office/drawing/2014/main" id="{2F1DD31C-6960-3C44-A54B-009FD109566F}"/>
                      </a:ext>
                    </a:extLst>
                  </p:cNvPr>
                  <p:cNvSpPr>
                    <a:spLocks/>
                  </p:cNvSpPr>
                  <p:nvPr/>
                </p:nvSpPr>
                <p:spPr bwMode="hidden">
                  <a:xfrm rot="16782062" flipH="1">
                    <a:off x="1720" y="3887"/>
                    <a:ext cx="917" cy="47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137" name="Group 100">
                  <a:extLst>
                    <a:ext uri="{FF2B5EF4-FFF2-40B4-BE49-F238E27FC236}">
                      <a16:creationId xmlns:a16="http://schemas.microsoft.com/office/drawing/2014/main" id="{EF68FD95-EEE5-8446-9CF4-A6DEEB4768B1}"/>
                    </a:ext>
                  </a:extLst>
                </p:cNvPr>
                <p:cNvGrpSpPr>
                  <a:grpSpLocks/>
                </p:cNvGrpSpPr>
                <p:nvPr/>
              </p:nvGrpSpPr>
              <p:grpSpPr bwMode="auto">
                <a:xfrm>
                  <a:off x="4451" y="662"/>
                  <a:ext cx="442" cy="951"/>
                  <a:chOff x="3334" y="1717"/>
                  <a:chExt cx="1125" cy="2426"/>
                </a:xfrm>
              </p:grpSpPr>
              <p:sp>
                <p:nvSpPr>
                  <p:cNvPr id="39013" name="Freeform 101">
                    <a:extLst>
                      <a:ext uri="{FF2B5EF4-FFF2-40B4-BE49-F238E27FC236}">
                        <a16:creationId xmlns:a16="http://schemas.microsoft.com/office/drawing/2014/main" id="{10C9D9B8-4E1C-E743-BA6C-95617D617159}"/>
                      </a:ext>
                    </a:extLst>
                  </p:cNvPr>
                  <p:cNvSpPr>
                    <a:spLocks/>
                  </p:cNvSpPr>
                  <p:nvPr/>
                </p:nvSpPr>
                <p:spPr bwMode="hidden">
                  <a:xfrm rot="3144576">
                    <a:off x="2627" y="2423"/>
                    <a:ext cx="1723"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en-US"/>
                  </a:p>
                </p:txBody>
              </p:sp>
              <p:sp>
                <p:nvSpPr>
                  <p:cNvPr id="39014" name="Freeform 102">
                    <a:extLst>
                      <a:ext uri="{FF2B5EF4-FFF2-40B4-BE49-F238E27FC236}">
                        <a16:creationId xmlns:a16="http://schemas.microsoft.com/office/drawing/2014/main" id="{EA0E8054-39D0-7C42-8041-8B19994460B1}"/>
                      </a:ext>
                    </a:extLst>
                  </p:cNvPr>
                  <p:cNvSpPr>
                    <a:spLocks/>
                  </p:cNvSpPr>
                  <p:nvPr/>
                </p:nvSpPr>
                <p:spPr bwMode="hidden">
                  <a:xfrm rot="3144576">
                    <a:off x="3752" y="3435"/>
                    <a:ext cx="925" cy="49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138" name="Group 103">
                  <a:extLst>
                    <a:ext uri="{FF2B5EF4-FFF2-40B4-BE49-F238E27FC236}">
                      <a16:creationId xmlns:a16="http://schemas.microsoft.com/office/drawing/2014/main" id="{B5555CE0-B8AA-FB46-A1CF-57D41FAEAC80}"/>
                    </a:ext>
                  </a:extLst>
                </p:cNvPr>
                <p:cNvGrpSpPr>
                  <a:grpSpLocks/>
                </p:cNvGrpSpPr>
                <p:nvPr/>
              </p:nvGrpSpPr>
              <p:grpSpPr bwMode="auto">
                <a:xfrm>
                  <a:off x="4391" y="721"/>
                  <a:ext cx="347" cy="951"/>
                  <a:chOff x="3181" y="1866"/>
                  <a:chExt cx="883" cy="2426"/>
                </a:xfrm>
              </p:grpSpPr>
              <p:sp>
                <p:nvSpPr>
                  <p:cNvPr id="39016" name="Freeform 104">
                    <a:extLst>
                      <a:ext uri="{FF2B5EF4-FFF2-40B4-BE49-F238E27FC236}">
                        <a16:creationId xmlns:a16="http://schemas.microsoft.com/office/drawing/2014/main" id="{6DBCB9E1-F9C0-7143-86BF-125FA686D23C}"/>
                      </a:ext>
                    </a:extLst>
                  </p:cNvPr>
                  <p:cNvSpPr>
                    <a:spLocks/>
                  </p:cNvSpPr>
                  <p:nvPr/>
                </p:nvSpPr>
                <p:spPr bwMode="hidden">
                  <a:xfrm rot="3745735">
                    <a:off x="2506" y="2530"/>
                    <a:ext cx="1649" cy="29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en-US"/>
                  </a:p>
                </p:txBody>
              </p:sp>
              <p:sp>
                <p:nvSpPr>
                  <p:cNvPr id="39017" name="Freeform 105">
                    <a:extLst>
                      <a:ext uri="{FF2B5EF4-FFF2-40B4-BE49-F238E27FC236}">
                        <a16:creationId xmlns:a16="http://schemas.microsoft.com/office/drawing/2014/main" id="{B59D3594-9E91-5547-A64F-93D9D7DD912C}"/>
                      </a:ext>
                    </a:extLst>
                  </p:cNvPr>
                  <p:cNvSpPr>
                    <a:spLocks/>
                  </p:cNvSpPr>
                  <p:nvPr/>
                </p:nvSpPr>
                <p:spPr bwMode="hidden">
                  <a:xfrm rot="3745735">
                    <a:off x="3387" y="3603"/>
                    <a:ext cx="885" cy="46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3139" name="Group 106">
                  <a:extLst>
                    <a:ext uri="{FF2B5EF4-FFF2-40B4-BE49-F238E27FC236}">
                      <a16:creationId xmlns:a16="http://schemas.microsoft.com/office/drawing/2014/main" id="{D3CFE128-97C3-D444-820E-CBFF962F60F5}"/>
                    </a:ext>
                  </a:extLst>
                </p:cNvPr>
                <p:cNvGrpSpPr>
                  <a:grpSpLocks/>
                </p:cNvGrpSpPr>
                <p:nvPr/>
              </p:nvGrpSpPr>
              <p:grpSpPr bwMode="auto">
                <a:xfrm>
                  <a:off x="4323" y="767"/>
                  <a:ext cx="243" cy="935"/>
                  <a:chOff x="3006" y="1983"/>
                  <a:chExt cx="619" cy="2386"/>
                </a:xfrm>
              </p:grpSpPr>
              <p:sp>
                <p:nvSpPr>
                  <p:cNvPr id="39019" name="Freeform 107">
                    <a:extLst>
                      <a:ext uri="{FF2B5EF4-FFF2-40B4-BE49-F238E27FC236}">
                        <a16:creationId xmlns:a16="http://schemas.microsoft.com/office/drawing/2014/main" id="{259BDF37-7D4E-8748-A2BC-B4F9A628697F}"/>
                      </a:ext>
                    </a:extLst>
                  </p:cNvPr>
                  <p:cNvSpPr>
                    <a:spLocks/>
                  </p:cNvSpPr>
                  <p:nvPr/>
                </p:nvSpPr>
                <p:spPr bwMode="hidden">
                  <a:xfrm rot="4286818">
                    <a:off x="2328" y="2650"/>
                    <a:ext cx="1600" cy="24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en-US"/>
                  </a:p>
                </p:txBody>
              </p:sp>
              <p:sp>
                <p:nvSpPr>
                  <p:cNvPr id="39020" name="Freeform 108">
                    <a:extLst>
                      <a:ext uri="{FF2B5EF4-FFF2-40B4-BE49-F238E27FC236}">
                        <a16:creationId xmlns:a16="http://schemas.microsoft.com/office/drawing/2014/main" id="{2124B4D5-A8C9-D940-9BEB-9150550305F6}"/>
                      </a:ext>
                    </a:extLst>
                  </p:cNvPr>
                  <p:cNvSpPr>
                    <a:spLocks/>
                  </p:cNvSpPr>
                  <p:nvPr/>
                </p:nvSpPr>
                <p:spPr bwMode="hidden">
                  <a:xfrm rot="4286818">
                    <a:off x="3003" y="3736"/>
                    <a:ext cx="857"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en-US"/>
                  </a:p>
                </p:txBody>
              </p:sp>
            </p:grpSp>
            <p:grpSp>
              <p:nvGrpSpPr>
                <p:cNvPr id="3140" name="Group 109">
                  <a:extLst>
                    <a:ext uri="{FF2B5EF4-FFF2-40B4-BE49-F238E27FC236}">
                      <a16:creationId xmlns:a16="http://schemas.microsoft.com/office/drawing/2014/main" id="{A3A2C6FD-D065-6C4C-8469-15E48D845CCA}"/>
                    </a:ext>
                  </a:extLst>
                </p:cNvPr>
                <p:cNvGrpSpPr>
                  <a:grpSpLocks/>
                </p:cNvGrpSpPr>
                <p:nvPr/>
              </p:nvGrpSpPr>
              <p:grpSpPr bwMode="auto">
                <a:xfrm>
                  <a:off x="4249" y="813"/>
                  <a:ext cx="159" cy="870"/>
                  <a:chOff x="2819" y="2101"/>
                  <a:chExt cx="405" cy="2219"/>
                </a:xfrm>
              </p:grpSpPr>
              <p:sp>
                <p:nvSpPr>
                  <p:cNvPr id="39022" name="Freeform 110">
                    <a:extLst>
                      <a:ext uri="{FF2B5EF4-FFF2-40B4-BE49-F238E27FC236}">
                        <a16:creationId xmlns:a16="http://schemas.microsoft.com/office/drawing/2014/main" id="{0CE221CD-0962-A34F-8FBC-1A04050DDFDC}"/>
                      </a:ext>
                    </a:extLst>
                  </p:cNvPr>
                  <p:cNvSpPr>
                    <a:spLocks/>
                  </p:cNvSpPr>
                  <p:nvPr/>
                </p:nvSpPr>
                <p:spPr bwMode="hidden">
                  <a:xfrm rot="4898956">
                    <a:off x="2213" y="2706"/>
                    <a:ext cx="1460" cy="2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en-US"/>
                  </a:p>
                </p:txBody>
              </p:sp>
              <p:sp>
                <p:nvSpPr>
                  <p:cNvPr id="39023" name="Freeform 111">
                    <a:extLst>
                      <a:ext uri="{FF2B5EF4-FFF2-40B4-BE49-F238E27FC236}">
                        <a16:creationId xmlns:a16="http://schemas.microsoft.com/office/drawing/2014/main" id="{85D4AAC6-3D43-0145-A4CE-C1D9690F345D}"/>
                      </a:ext>
                    </a:extLst>
                  </p:cNvPr>
                  <p:cNvSpPr>
                    <a:spLocks/>
                  </p:cNvSpPr>
                  <p:nvPr/>
                </p:nvSpPr>
                <p:spPr bwMode="hidden">
                  <a:xfrm rot="4898956">
                    <a:off x="2637" y="3721"/>
                    <a:ext cx="789"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en-US"/>
                  </a:p>
                </p:txBody>
              </p:sp>
            </p:grpSp>
            <p:grpSp>
              <p:nvGrpSpPr>
                <p:cNvPr id="3141" name="Group 112">
                  <a:extLst>
                    <a:ext uri="{FF2B5EF4-FFF2-40B4-BE49-F238E27FC236}">
                      <a16:creationId xmlns:a16="http://schemas.microsoft.com/office/drawing/2014/main" id="{30220E8E-26B4-B94E-AD5E-E4E3B1B2BA49}"/>
                    </a:ext>
                  </a:extLst>
                </p:cNvPr>
                <p:cNvGrpSpPr>
                  <a:grpSpLocks/>
                </p:cNvGrpSpPr>
                <p:nvPr/>
              </p:nvGrpSpPr>
              <p:grpSpPr bwMode="auto">
                <a:xfrm>
                  <a:off x="4045" y="826"/>
                  <a:ext cx="167" cy="857"/>
                  <a:chOff x="2287" y="2135"/>
                  <a:chExt cx="426" cy="2185"/>
                </a:xfrm>
              </p:grpSpPr>
              <p:sp>
                <p:nvSpPr>
                  <p:cNvPr id="39025" name="Freeform 113">
                    <a:extLst>
                      <a:ext uri="{FF2B5EF4-FFF2-40B4-BE49-F238E27FC236}">
                        <a16:creationId xmlns:a16="http://schemas.microsoft.com/office/drawing/2014/main" id="{B3BAC389-D8B4-054D-A491-CAFCDF62DEA7}"/>
                      </a:ext>
                    </a:extLst>
                  </p:cNvPr>
                  <p:cNvSpPr>
                    <a:spLocks/>
                  </p:cNvSpPr>
                  <p:nvPr/>
                </p:nvSpPr>
                <p:spPr bwMode="hidden">
                  <a:xfrm rot="5755659">
                    <a:off x="1903" y="2758"/>
                    <a:ext cx="1432" cy="1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a:effectLst/>
                </p:spPr>
                <p:txBody>
                  <a:bodyPr wrap="none" anchor="ctr"/>
                  <a:lstStyle/>
                  <a:p>
                    <a:pPr>
                      <a:defRPr/>
                    </a:pPr>
                    <a:endParaRPr lang="en-US"/>
                  </a:p>
                </p:txBody>
              </p:sp>
              <p:sp>
                <p:nvSpPr>
                  <p:cNvPr id="39026" name="Freeform 114">
                    <a:extLst>
                      <a:ext uri="{FF2B5EF4-FFF2-40B4-BE49-F238E27FC236}">
                        <a16:creationId xmlns:a16="http://schemas.microsoft.com/office/drawing/2014/main" id="{DAC7E2DF-26B6-2244-9190-6D71BBEE2E0C}"/>
                      </a:ext>
                    </a:extLst>
                  </p:cNvPr>
                  <p:cNvSpPr>
                    <a:spLocks/>
                  </p:cNvSpPr>
                  <p:nvPr/>
                </p:nvSpPr>
                <p:spPr bwMode="hidden">
                  <a:xfrm rot="5755659">
                    <a:off x="2051" y="3778"/>
                    <a:ext cx="767" cy="294"/>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en-US"/>
                  </a:p>
                </p:txBody>
              </p:sp>
            </p:grpSp>
          </p:grpSp>
          <p:sp>
            <p:nvSpPr>
              <p:cNvPr id="39027" name="Freeform 115">
                <a:extLst>
                  <a:ext uri="{FF2B5EF4-FFF2-40B4-BE49-F238E27FC236}">
                    <a16:creationId xmlns:a16="http://schemas.microsoft.com/office/drawing/2014/main" id="{08A0FF20-8CC1-3C48-BB52-52C8D2BF2E84}"/>
                  </a:ext>
                </a:extLst>
              </p:cNvPr>
              <p:cNvSpPr>
                <a:spLocks/>
              </p:cNvSpPr>
              <p:nvPr/>
            </p:nvSpPr>
            <p:spPr bwMode="hidden">
              <a:xfrm flipH="1">
                <a:off x="3873" y="934"/>
                <a:ext cx="190" cy="58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en-US"/>
              </a:p>
            </p:txBody>
          </p:sp>
          <p:sp>
            <p:nvSpPr>
              <p:cNvPr id="39028" name="Arc 116">
                <a:extLst>
                  <a:ext uri="{FF2B5EF4-FFF2-40B4-BE49-F238E27FC236}">
                    <a16:creationId xmlns:a16="http://schemas.microsoft.com/office/drawing/2014/main" id="{564C9944-1B55-CE43-8066-62142306EE5C}"/>
                  </a:ext>
                </a:extLst>
              </p:cNvPr>
              <p:cNvSpPr>
                <a:spLocks/>
              </p:cNvSpPr>
              <p:nvPr/>
            </p:nvSpPr>
            <p:spPr bwMode="hidden">
              <a:xfrm flipH="1">
                <a:off x="3527" y="725"/>
                <a:ext cx="832" cy="900"/>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p:spPr>
            <p:txBody>
              <a:bodyPr wrap="none" anchor="ctr"/>
              <a:lstStyle/>
              <a:p>
                <a:pPr>
                  <a:defRPr/>
                </a:pPr>
                <a:endParaRPr lang="en-US"/>
              </a:p>
            </p:txBody>
          </p:sp>
          <p:sp>
            <p:nvSpPr>
              <p:cNvPr id="39029" name="Arc 117">
                <a:extLst>
                  <a:ext uri="{FF2B5EF4-FFF2-40B4-BE49-F238E27FC236}">
                    <a16:creationId xmlns:a16="http://schemas.microsoft.com/office/drawing/2014/main" id="{A05AA175-1E08-3A43-9392-D0CF44BF48F6}"/>
                  </a:ext>
                </a:extLst>
              </p:cNvPr>
              <p:cNvSpPr>
                <a:spLocks/>
              </p:cNvSpPr>
              <p:nvPr/>
            </p:nvSpPr>
            <p:spPr bwMode="hidden">
              <a:xfrm flipV="1">
                <a:off x="4278" y="179"/>
                <a:ext cx="1007" cy="802"/>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close/>
                  </a:path>
                </a:pathLst>
              </a:custGeom>
              <a:noFill/>
              <a:ln w="9525">
                <a:solidFill>
                  <a:schemeClr val="accent1"/>
                </a:solidFill>
                <a:round/>
                <a:headEnd/>
                <a:tailEnd/>
              </a:ln>
              <a:effectLst/>
            </p:spPr>
            <p:txBody>
              <a:bodyPr wrap="none" anchor="ctr"/>
              <a:lstStyle/>
              <a:p>
                <a:pPr>
                  <a:defRPr/>
                </a:pPr>
                <a:endParaRPr lang="en-US"/>
              </a:p>
            </p:txBody>
          </p:sp>
          <p:sp>
            <p:nvSpPr>
              <p:cNvPr id="39030" name="Arc 118">
                <a:extLst>
                  <a:ext uri="{FF2B5EF4-FFF2-40B4-BE49-F238E27FC236}">
                    <a16:creationId xmlns:a16="http://schemas.microsoft.com/office/drawing/2014/main" id="{0B58FACE-8D4C-B442-8B4F-7F12A43183F1}"/>
                  </a:ext>
                </a:extLst>
              </p:cNvPr>
              <p:cNvSpPr>
                <a:spLocks/>
              </p:cNvSpPr>
              <p:nvPr/>
            </p:nvSpPr>
            <p:spPr bwMode="hidden">
              <a:xfrm flipH="1">
                <a:off x="3612" y="580"/>
                <a:ext cx="485" cy="933"/>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p:spPr>
            <p:txBody>
              <a:bodyPr wrap="none" anchor="ctr"/>
              <a:lstStyle/>
              <a:p>
                <a:pPr>
                  <a:defRPr/>
                </a:pPr>
                <a:endParaRPr lang="en-US"/>
              </a:p>
            </p:txBody>
          </p:sp>
          <p:sp>
            <p:nvSpPr>
              <p:cNvPr id="39031" name="Arc 119">
                <a:extLst>
                  <a:ext uri="{FF2B5EF4-FFF2-40B4-BE49-F238E27FC236}">
                    <a16:creationId xmlns:a16="http://schemas.microsoft.com/office/drawing/2014/main" id="{31ABDBDE-5AA2-2F4E-85B8-D778BF7A457D}"/>
                  </a:ext>
                </a:extLst>
              </p:cNvPr>
              <p:cNvSpPr>
                <a:spLocks/>
              </p:cNvSpPr>
              <p:nvPr/>
            </p:nvSpPr>
            <p:spPr bwMode="hidden">
              <a:xfrm flipH="1">
                <a:off x="3267" y="628"/>
                <a:ext cx="791" cy="928"/>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p:spPr>
            <p:txBody>
              <a:bodyPr wrap="none" anchor="ctr"/>
              <a:lstStyle/>
              <a:p>
                <a:pPr>
                  <a:defRPr/>
                </a:pPr>
                <a:endParaRPr lang="en-US"/>
              </a:p>
            </p:txBody>
          </p:sp>
          <p:sp>
            <p:nvSpPr>
              <p:cNvPr id="39032" name="Arc 120">
                <a:extLst>
                  <a:ext uri="{FF2B5EF4-FFF2-40B4-BE49-F238E27FC236}">
                    <a16:creationId xmlns:a16="http://schemas.microsoft.com/office/drawing/2014/main" id="{C70C3780-5AC2-674E-BE3B-E6D05F91DBE0}"/>
                  </a:ext>
                </a:extLst>
              </p:cNvPr>
              <p:cNvSpPr>
                <a:spLocks/>
              </p:cNvSpPr>
              <p:nvPr/>
            </p:nvSpPr>
            <p:spPr bwMode="hidden">
              <a:xfrm flipH="1">
                <a:off x="3197" y="458"/>
                <a:ext cx="932" cy="933"/>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p:spPr>
            <p:txBody>
              <a:bodyPr wrap="none" anchor="ctr"/>
              <a:lstStyle/>
              <a:p>
                <a:pPr>
                  <a:defRPr/>
                </a:pPr>
                <a:endParaRPr lang="en-US"/>
              </a:p>
            </p:txBody>
          </p:sp>
          <p:sp>
            <p:nvSpPr>
              <p:cNvPr id="39033" name="Arc 121">
                <a:extLst>
                  <a:ext uri="{FF2B5EF4-FFF2-40B4-BE49-F238E27FC236}">
                    <a16:creationId xmlns:a16="http://schemas.microsoft.com/office/drawing/2014/main" id="{643D2F56-4A1D-854F-A96D-A90E5BCD581F}"/>
                  </a:ext>
                </a:extLst>
              </p:cNvPr>
              <p:cNvSpPr>
                <a:spLocks/>
              </p:cNvSpPr>
              <p:nvPr/>
            </p:nvSpPr>
            <p:spPr bwMode="hidden">
              <a:xfrm>
                <a:off x="4229" y="589"/>
                <a:ext cx="149"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en-US"/>
              </a:p>
            </p:txBody>
          </p:sp>
          <p:sp>
            <p:nvSpPr>
              <p:cNvPr id="39034" name="Arc 122">
                <a:extLst>
                  <a:ext uri="{FF2B5EF4-FFF2-40B4-BE49-F238E27FC236}">
                    <a16:creationId xmlns:a16="http://schemas.microsoft.com/office/drawing/2014/main" id="{186E8D15-042B-1144-9867-B117747AD9AF}"/>
                  </a:ext>
                </a:extLst>
              </p:cNvPr>
              <p:cNvSpPr>
                <a:spLocks/>
              </p:cNvSpPr>
              <p:nvPr/>
            </p:nvSpPr>
            <p:spPr bwMode="hidden">
              <a:xfrm>
                <a:off x="4269" y="585"/>
                <a:ext cx="393"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p:spPr>
            <p:txBody>
              <a:bodyPr wrap="none" anchor="ctr"/>
              <a:lstStyle/>
              <a:p>
                <a:pPr>
                  <a:defRPr/>
                </a:pPr>
                <a:endParaRPr lang="en-US"/>
              </a:p>
            </p:txBody>
          </p:sp>
          <p:sp>
            <p:nvSpPr>
              <p:cNvPr id="39035" name="Arc 123">
                <a:extLst>
                  <a:ext uri="{FF2B5EF4-FFF2-40B4-BE49-F238E27FC236}">
                    <a16:creationId xmlns:a16="http://schemas.microsoft.com/office/drawing/2014/main" id="{3B4FE32B-D00D-974B-A23E-68E82A1D8DF1}"/>
                  </a:ext>
                </a:extLst>
              </p:cNvPr>
              <p:cNvSpPr>
                <a:spLocks/>
              </p:cNvSpPr>
              <p:nvPr/>
            </p:nvSpPr>
            <p:spPr bwMode="hidden">
              <a:xfrm>
                <a:off x="4302" y="463"/>
                <a:ext cx="558"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en-US"/>
              </a:p>
            </p:txBody>
          </p:sp>
          <p:sp>
            <p:nvSpPr>
              <p:cNvPr id="39036" name="Freeform 124">
                <a:extLst>
                  <a:ext uri="{FF2B5EF4-FFF2-40B4-BE49-F238E27FC236}">
                    <a16:creationId xmlns:a16="http://schemas.microsoft.com/office/drawing/2014/main" id="{F2EBC258-427B-D446-ADD8-55A2426E73B4}"/>
                  </a:ext>
                </a:extLst>
              </p:cNvPr>
              <p:cNvSpPr>
                <a:spLocks/>
              </p:cNvSpPr>
              <p:nvPr/>
            </p:nvSpPr>
            <p:spPr bwMode="hidden">
              <a:xfrm>
                <a:off x="4410" y="1033"/>
                <a:ext cx="188" cy="58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en-US"/>
              </a:p>
            </p:txBody>
          </p:sp>
          <p:sp>
            <p:nvSpPr>
              <p:cNvPr id="39037" name="Freeform 125">
                <a:extLst>
                  <a:ext uri="{FF2B5EF4-FFF2-40B4-BE49-F238E27FC236}">
                    <a16:creationId xmlns:a16="http://schemas.microsoft.com/office/drawing/2014/main" id="{369E13C8-12BF-134B-A005-FAFCC79FCB78}"/>
                  </a:ext>
                </a:extLst>
              </p:cNvPr>
              <p:cNvSpPr>
                <a:spLocks/>
              </p:cNvSpPr>
              <p:nvPr/>
            </p:nvSpPr>
            <p:spPr bwMode="hidden">
              <a:xfrm rot="19660755" flipV="1">
                <a:off x="4114" y="843"/>
                <a:ext cx="171" cy="326"/>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en-US"/>
              </a:p>
            </p:txBody>
          </p:sp>
          <p:sp>
            <p:nvSpPr>
              <p:cNvPr id="39038" name="Arc 126">
                <a:extLst>
                  <a:ext uri="{FF2B5EF4-FFF2-40B4-BE49-F238E27FC236}">
                    <a16:creationId xmlns:a16="http://schemas.microsoft.com/office/drawing/2014/main" id="{61C7DB48-DED7-3E4D-9248-242AC5AFB7E8}"/>
                  </a:ext>
                </a:extLst>
              </p:cNvPr>
              <p:cNvSpPr>
                <a:spLocks/>
              </p:cNvSpPr>
              <p:nvPr/>
            </p:nvSpPr>
            <p:spPr bwMode="hidden">
              <a:xfrm flipH="1">
                <a:off x="3144" y="319"/>
                <a:ext cx="996" cy="933"/>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p:spPr>
            <p:txBody>
              <a:bodyPr wrap="none" anchor="ctr"/>
              <a:lstStyle/>
              <a:p>
                <a:pPr>
                  <a:defRPr/>
                </a:pPr>
                <a:endParaRPr lang="en-US"/>
              </a:p>
            </p:txBody>
          </p:sp>
          <p:sp>
            <p:nvSpPr>
              <p:cNvPr id="39039" name="Arc 127">
                <a:extLst>
                  <a:ext uri="{FF2B5EF4-FFF2-40B4-BE49-F238E27FC236}">
                    <a16:creationId xmlns:a16="http://schemas.microsoft.com/office/drawing/2014/main" id="{A9031E51-A07D-A34B-B0A0-38139EE7F01B}"/>
                  </a:ext>
                </a:extLst>
              </p:cNvPr>
              <p:cNvSpPr>
                <a:spLocks/>
              </p:cNvSpPr>
              <p:nvPr/>
            </p:nvSpPr>
            <p:spPr bwMode="hidden">
              <a:xfrm flipH="1">
                <a:off x="3426" y="122"/>
                <a:ext cx="724" cy="900"/>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close/>
                  </a:path>
                </a:pathLst>
              </a:custGeom>
              <a:noFill/>
              <a:ln w="9525">
                <a:solidFill>
                  <a:schemeClr val="accent1"/>
                </a:solidFill>
                <a:round/>
                <a:headEnd/>
                <a:tailEnd/>
              </a:ln>
              <a:effectLst/>
            </p:spPr>
            <p:txBody>
              <a:bodyPr wrap="none" anchor="ctr"/>
              <a:lstStyle/>
              <a:p>
                <a:pPr>
                  <a:defRPr/>
                </a:pPr>
                <a:endParaRPr lang="en-US"/>
              </a:p>
            </p:txBody>
          </p:sp>
          <p:sp>
            <p:nvSpPr>
              <p:cNvPr id="39040" name="Arc 128">
                <a:extLst>
                  <a:ext uri="{FF2B5EF4-FFF2-40B4-BE49-F238E27FC236}">
                    <a16:creationId xmlns:a16="http://schemas.microsoft.com/office/drawing/2014/main" id="{ABB4271E-18F8-5B4D-8048-7B38B3FA835A}"/>
                  </a:ext>
                </a:extLst>
              </p:cNvPr>
              <p:cNvSpPr>
                <a:spLocks/>
              </p:cNvSpPr>
              <p:nvPr/>
            </p:nvSpPr>
            <p:spPr bwMode="hidden">
              <a:xfrm>
                <a:off x="4199" y="502"/>
                <a:ext cx="297" cy="901"/>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close/>
                  </a:path>
                </a:pathLst>
              </a:custGeom>
              <a:noFill/>
              <a:ln w="9525">
                <a:solidFill>
                  <a:schemeClr val="accent2"/>
                </a:solidFill>
                <a:round/>
                <a:headEnd/>
                <a:tailEnd/>
              </a:ln>
              <a:effectLst/>
            </p:spPr>
            <p:txBody>
              <a:bodyPr wrap="none" anchor="ctr"/>
              <a:lstStyle/>
              <a:p>
                <a:pPr>
                  <a:defRPr/>
                </a:pPr>
                <a:endParaRPr lang="en-US"/>
              </a:p>
            </p:txBody>
          </p:sp>
          <p:sp>
            <p:nvSpPr>
              <p:cNvPr id="39041" name="Freeform 129">
                <a:extLst>
                  <a:ext uri="{FF2B5EF4-FFF2-40B4-BE49-F238E27FC236}">
                    <a16:creationId xmlns:a16="http://schemas.microsoft.com/office/drawing/2014/main" id="{04222791-42A6-1040-A468-6A4D8D434CD6}"/>
                  </a:ext>
                </a:extLst>
              </p:cNvPr>
              <p:cNvSpPr>
                <a:spLocks/>
              </p:cNvSpPr>
              <p:nvPr/>
            </p:nvSpPr>
            <p:spPr bwMode="hidden">
              <a:xfrm flipH="1">
                <a:off x="3307" y="981"/>
                <a:ext cx="426" cy="59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en-US"/>
              </a:p>
            </p:txBody>
          </p:sp>
          <p:sp>
            <p:nvSpPr>
              <p:cNvPr id="39042" name="Freeform 130">
                <a:extLst>
                  <a:ext uri="{FF2B5EF4-FFF2-40B4-BE49-F238E27FC236}">
                    <a16:creationId xmlns:a16="http://schemas.microsoft.com/office/drawing/2014/main" id="{6E97AC29-01FF-8645-905D-60263FA89429}"/>
                  </a:ext>
                </a:extLst>
              </p:cNvPr>
              <p:cNvSpPr>
                <a:spLocks/>
              </p:cNvSpPr>
              <p:nvPr/>
            </p:nvSpPr>
            <p:spPr bwMode="hidden">
              <a:xfrm flipH="1">
                <a:off x="3507" y="350"/>
                <a:ext cx="273" cy="59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en-US"/>
              </a:p>
            </p:txBody>
          </p:sp>
          <p:sp>
            <p:nvSpPr>
              <p:cNvPr id="39043" name="Freeform 131">
                <a:extLst>
                  <a:ext uri="{FF2B5EF4-FFF2-40B4-BE49-F238E27FC236}">
                    <a16:creationId xmlns:a16="http://schemas.microsoft.com/office/drawing/2014/main" id="{85A26B94-622B-0A4C-8B56-69AF9136C626}"/>
                  </a:ext>
                </a:extLst>
              </p:cNvPr>
              <p:cNvSpPr>
                <a:spLocks/>
              </p:cNvSpPr>
              <p:nvPr/>
            </p:nvSpPr>
            <p:spPr bwMode="hidden">
              <a:xfrm flipH="1">
                <a:off x="3821" y="172"/>
                <a:ext cx="164" cy="59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en-US"/>
              </a:p>
            </p:txBody>
          </p:sp>
          <p:sp>
            <p:nvSpPr>
              <p:cNvPr id="39044" name="Freeform 132">
                <a:extLst>
                  <a:ext uri="{FF2B5EF4-FFF2-40B4-BE49-F238E27FC236}">
                    <a16:creationId xmlns:a16="http://schemas.microsoft.com/office/drawing/2014/main" id="{5CC27BA6-F32D-7E45-81DF-C8F18DF01FC7}"/>
                  </a:ext>
                </a:extLst>
              </p:cNvPr>
              <p:cNvSpPr>
                <a:spLocks/>
              </p:cNvSpPr>
              <p:nvPr/>
            </p:nvSpPr>
            <p:spPr bwMode="hidden">
              <a:xfrm>
                <a:off x="4841" y="894"/>
                <a:ext cx="395" cy="62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en-US"/>
              </a:p>
            </p:txBody>
          </p:sp>
          <p:sp>
            <p:nvSpPr>
              <p:cNvPr id="39045" name="Freeform 133">
                <a:extLst>
                  <a:ext uri="{FF2B5EF4-FFF2-40B4-BE49-F238E27FC236}">
                    <a16:creationId xmlns:a16="http://schemas.microsoft.com/office/drawing/2014/main" id="{CF74F75D-51A1-9042-8172-23FF450A9B1D}"/>
                  </a:ext>
                </a:extLst>
              </p:cNvPr>
              <p:cNvSpPr>
                <a:spLocks/>
              </p:cNvSpPr>
              <p:nvPr/>
            </p:nvSpPr>
            <p:spPr bwMode="hidden">
              <a:xfrm>
                <a:off x="4636" y="576"/>
                <a:ext cx="594" cy="41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en-US"/>
              </a:p>
            </p:txBody>
          </p:sp>
          <p:sp>
            <p:nvSpPr>
              <p:cNvPr id="39046" name="Freeform 134">
                <a:extLst>
                  <a:ext uri="{FF2B5EF4-FFF2-40B4-BE49-F238E27FC236}">
                    <a16:creationId xmlns:a16="http://schemas.microsoft.com/office/drawing/2014/main" id="{E922F2E4-7453-C145-85BA-8457270A5CCC}"/>
                  </a:ext>
                </a:extLst>
              </p:cNvPr>
              <p:cNvSpPr>
                <a:spLocks/>
              </p:cNvSpPr>
              <p:nvPr/>
            </p:nvSpPr>
            <p:spPr bwMode="hidden">
              <a:xfrm>
                <a:off x="4658" y="132"/>
                <a:ext cx="260" cy="55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en-US"/>
              </a:p>
            </p:txBody>
          </p:sp>
          <p:sp>
            <p:nvSpPr>
              <p:cNvPr id="39047" name="Freeform 135">
                <a:extLst>
                  <a:ext uri="{FF2B5EF4-FFF2-40B4-BE49-F238E27FC236}">
                    <a16:creationId xmlns:a16="http://schemas.microsoft.com/office/drawing/2014/main" id="{059B1D87-1262-4B4C-8443-408B0CE28959}"/>
                  </a:ext>
                </a:extLst>
              </p:cNvPr>
              <p:cNvSpPr>
                <a:spLocks/>
              </p:cNvSpPr>
              <p:nvPr/>
            </p:nvSpPr>
            <p:spPr bwMode="hidden">
              <a:xfrm rot="20253369">
                <a:off x="4401" y="599"/>
                <a:ext cx="175" cy="32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en-US"/>
              </a:p>
            </p:txBody>
          </p:sp>
          <p:sp>
            <p:nvSpPr>
              <p:cNvPr id="39048" name="Freeform 136">
                <a:extLst>
                  <a:ext uri="{FF2B5EF4-FFF2-40B4-BE49-F238E27FC236}">
                    <a16:creationId xmlns:a16="http://schemas.microsoft.com/office/drawing/2014/main" id="{161706E9-422A-CC41-93A2-111A71A6809E}"/>
                  </a:ext>
                </a:extLst>
              </p:cNvPr>
              <p:cNvSpPr>
                <a:spLocks/>
              </p:cNvSpPr>
              <p:nvPr/>
            </p:nvSpPr>
            <p:spPr bwMode="hidden">
              <a:xfrm rot="1346631" flipH="1">
                <a:off x="3783" y="589"/>
                <a:ext cx="172" cy="33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en-US"/>
              </a:p>
            </p:txBody>
          </p:sp>
        </p:grpSp>
      </p:grpSp>
      <p:sp>
        <p:nvSpPr>
          <p:cNvPr id="3075" name="Rectangle 137">
            <a:extLst>
              <a:ext uri="{FF2B5EF4-FFF2-40B4-BE49-F238E27FC236}">
                <a16:creationId xmlns:a16="http://schemas.microsoft.com/office/drawing/2014/main" id="{03B067C2-6664-DD4F-9F09-73400F7FA373}"/>
              </a:ext>
            </a:extLst>
          </p:cNvPr>
          <p:cNvSpPr>
            <a:spLocks noGrp="1" noChangeArrowheads="1"/>
          </p:cNvSpPr>
          <p:nvPr>
            <p:ph type="title"/>
          </p:nvPr>
        </p:nvSpPr>
        <p:spPr bwMode="auto">
          <a:xfrm>
            <a:off x="685800" y="301625"/>
            <a:ext cx="77724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6" name="Rectangle 138">
            <a:extLst>
              <a:ext uri="{FF2B5EF4-FFF2-40B4-BE49-F238E27FC236}">
                <a16:creationId xmlns:a16="http://schemas.microsoft.com/office/drawing/2014/main" id="{32375798-5D27-D343-8904-809FAA37B191}"/>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9051" name="Rectangle 139">
            <a:extLst>
              <a:ext uri="{FF2B5EF4-FFF2-40B4-BE49-F238E27FC236}">
                <a16:creationId xmlns:a16="http://schemas.microsoft.com/office/drawing/2014/main" id="{80B0E9E9-2AA7-7940-9C82-AEB505930D6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39052" name="Rectangle 140">
            <a:extLst>
              <a:ext uri="{FF2B5EF4-FFF2-40B4-BE49-F238E27FC236}">
                <a16:creationId xmlns:a16="http://schemas.microsoft.com/office/drawing/2014/main" id="{543FB602-2DC2-3048-A26A-AA453C192D4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39053" name="Rectangle 141">
            <a:extLst>
              <a:ext uri="{FF2B5EF4-FFF2-40B4-BE49-F238E27FC236}">
                <a16:creationId xmlns:a16="http://schemas.microsoft.com/office/drawing/2014/main" id="{C26ADC00-00C3-DF47-8BB9-C2C2D738E063}"/>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Black" panose="020B0604020202020204" pitchFamily="34" charset="0"/>
              </a:defRPr>
            </a:lvl1pPr>
          </a:lstStyle>
          <a:p>
            <a:fld id="{98CE4A5B-3C96-3945-85EC-4C34FE8962C1}"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4121"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Black" pitchFamily="34" charset="0"/>
        </a:defRPr>
      </a:lvl2pPr>
      <a:lvl3pPr algn="l" rtl="0" eaLnBrk="0" fontAlgn="base" hangingPunct="0">
        <a:spcBef>
          <a:spcPct val="0"/>
        </a:spcBef>
        <a:spcAft>
          <a:spcPct val="0"/>
        </a:spcAft>
        <a:defRPr sz="4400">
          <a:solidFill>
            <a:schemeClr val="tx2"/>
          </a:solidFill>
          <a:latin typeface="Arial Black" pitchFamily="34" charset="0"/>
        </a:defRPr>
      </a:lvl3pPr>
      <a:lvl4pPr algn="l" rtl="0" eaLnBrk="0" fontAlgn="base" hangingPunct="0">
        <a:spcBef>
          <a:spcPct val="0"/>
        </a:spcBef>
        <a:spcAft>
          <a:spcPct val="0"/>
        </a:spcAft>
        <a:defRPr sz="4400">
          <a:solidFill>
            <a:schemeClr val="tx2"/>
          </a:solidFill>
          <a:latin typeface="Arial Black" pitchFamily="34" charset="0"/>
        </a:defRPr>
      </a:lvl4pPr>
      <a:lvl5pPr algn="l" rtl="0" eaLnBrk="0" fontAlgn="base" hangingPunct="0">
        <a:spcBef>
          <a:spcPct val="0"/>
        </a:spcBef>
        <a:spcAft>
          <a:spcPct val="0"/>
        </a:spcAft>
        <a:defRPr sz="4400">
          <a:solidFill>
            <a:schemeClr val="tx2"/>
          </a:solidFill>
          <a:latin typeface="Arial Black" pitchFamily="34" charset="0"/>
        </a:defRPr>
      </a:lvl5pPr>
      <a:lvl6pPr marL="457200" algn="l" rtl="0" fontAlgn="base">
        <a:spcBef>
          <a:spcPct val="0"/>
        </a:spcBef>
        <a:spcAft>
          <a:spcPct val="0"/>
        </a:spcAft>
        <a:defRPr sz="4400">
          <a:solidFill>
            <a:schemeClr val="tx2"/>
          </a:solidFill>
          <a:latin typeface="Arial Black" pitchFamily="34" charset="0"/>
        </a:defRPr>
      </a:lvl6pPr>
      <a:lvl7pPr marL="914400" algn="l" rtl="0" fontAlgn="base">
        <a:spcBef>
          <a:spcPct val="0"/>
        </a:spcBef>
        <a:spcAft>
          <a:spcPct val="0"/>
        </a:spcAft>
        <a:defRPr sz="4400">
          <a:solidFill>
            <a:schemeClr val="tx2"/>
          </a:solidFill>
          <a:latin typeface="Arial Black" pitchFamily="34" charset="0"/>
        </a:defRPr>
      </a:lvl7pPr>
      <a:lvl8pPr marL="1371600" algn="l" rtl="0" fontAlgn="base">
        <a:spcBef>
          <a:spcPct val="0"/>
        </a:spcBef>
        <a:spcAft>
          <a:spcPct val="0"/>
        </a:spcAft>
        <a:defRPr sz="4400">
          <a:solidFill>
            <a:schemeClr val="tx2"/>
          </a:solidFill>
          <a:latin typeface="Arial Black" pitchFamily="34" charset="0"/>
        </a:defRPr>
      </a:lvl8pPr>
      <a:lvl9pPr marL="1828800" algn="l"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hlink"/>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Times New Roman" panose="02020603050405020304" pitchFamily="18" charset="0"/>
        <a:buChar char="−"/>
        <a:defRPr sz="2000">
          <a:solidFill>
            <a:schemeClr val="tx1"/>
          </a:solidFill>
          <a:latin typeface="+mn-lt"/>
        </a:defRPr>
      </a:lvl4pPr>
      <a:lvl5pPr marL="2057400" indent="-228600" algn="l" rtl="0" eaLnBrk="0" fontAlgn="base" hangingPunct="0">
        <a:spcBef>
          <a:spcPct val="20000"/>
        </a:spcBef>
        <a:spcAft>
          <a:spcPct val="0"/>
        </a:spcAft>
        <a:buFont typeface="Times New Roman" panose="02020603050405020304" pitchFamily="18" charset="0"/>
        <a:buChar char="–"/>
        <a:defRPr sz="2000">
          <a:solidFill>
            <a:schemeClr val="tx1"/>
          </a:solidFill>
          <a:latin typeface="+mn-lt"/>
        </a:defRPr>
      </a:lvl5pPr>
      <a:lvl6pPr marL="2514600" indent="-228600" algn="l" rtl="0" fontAlgn="base">
        <a:spcBef>
          <a:spcPct val="20000"/>
        </a:spcBef>
        <a:spcAft>
          <a:spcPct val="0"/>
        </a:spcAft>
        <a:buFont typeface="Times New Roman" pitchFamily="18" charset="0"/>
        <a:buChar char="–"/>
        <a:defRPr sz="2000">
          <a:solidFill>
            <a:schemeClr val="tx1"/>
          </a:solidFill>
          <a:latin typeface="+mn-lt"/>
        </a:defRPr>
      </a:lvl6pPr>
      <a:lvl7pPr marL="2971800" indent="-228600" algn="l" rtl="0" fontAlgn="base">
        <a:spcBef>
          <a:spcPct val="20000"/>
        </a:spcBef>
        <a:spcAft>
          <a:spcPct val="0"/>
        </a:spcAft>
        <a:buFont typeface="Times New Roman" pitchFamily="18" charset="0"/>
        <a:buChar char="–"/>
        <a:defRPr sz="2000">
          <a:solidFill>
            <a:schemeClr val="tx1"/>
          </a:solidFill>
          <a:latin typeface="+mn-lt"/>
        </a:defRPr>
      </a:lvl7pPr>
      <a:lvl8pPr marL="3429000" indent="-228600" algn="l" rtl="0" fontAlgn="base">
        <a:spcBef>
          <a:spcPct val="20000"/>
        </a:spcBef>
        <a:spcAft>
          <a:spcPct val="0"/>
        </a:spcAft>
        <a:buFont typeface="Times New Roman" pitchFamily="18" charset="0"/>
        <a:buChar char="–"/>
        <a:defRPr sz="2000">
          <a:solidFill>
            <a:schemeClr val="tx1"/>
          </a:solidFill>
          <a:latin typeface="+mn-lt"/>
        </a:defRPr>
      </a:lvl8pPr>
      <a:lvl9pPr marL="3886200" indent="-228600" algn="l" rtl="0" fontAlgn="base">
        <a:spcBef>
          <a:spcPct val="20000"/>
        </a:spcBef>
        <a:spcAft>
          <a:spcPct val="0"/>
        </a:spcAft>
        <a:buFont typeface="Times New Roman"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A16BDBB-8E85-8141-BFEE-C543685A701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Rectangle 3">
            <a:extLst>
              <a:ext uri="{FF2B5EF4-FFF2-40B4-BE49-F238E27FC236}">
                <a16:creationId xmlns:a16="http://schemas.microsoft.com/office/drawing/2014/main" id="{8D30A952-CA7E-8B4A-BBA1-CEF9B367DFD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9572" name="Rectangle 4">
            <a:extLst>
              <a:ext uri="{FF2B5EF4-FFF2-40B4-BE49-F238E27FC236}">
                <a16:creationId xmlns:a16="http://schemas.microsoft.com/office/drawing/2014/main" id="{200DFFF2-6080-4847-8506-7C599815F1F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9573" name="Rectangle 5">
            <a:extLst>
              <a:ext uri="{FF2B5EF4-FFF2-40B4-BE49-F238E27FC236}">
                <a16:creationId xmlns:a16="http://schemas.microsoft.com/office/drawing/2014/main" id="{18F32B03-04CB-984F-B32F-91CCA454EB8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09574" name="Rectangle 6">
            <a:extLst>
              <a:ext uri="{FF2B5EF4-FFF2-40B4-BE49-F238E27FC236}">
                <a16:creationId xmlns:a16="http://schemas.microsoft.com/office/drawing/2014/main" id="{28F622A7-740A-DF4F-841E-3A4947800A0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9A9DF2C5-0330-904D-AD49-3854AAB3503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0CBB6"/>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BA2F8C2-0CF4-3541-8CA9-DD71D0867B9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Rectangle 3">
            <a:extLst>
              <a:ext uri="{FF2B5EF4-FFF2-40B4-BE49-F238E27FC236}">
                <a16:creationId xmlns:a16="http://schemas.microsoft.com/office/drawing/2014/main" id="{2C8AE28E-BAF9-C943-AF31-6371062E9B14}"/>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0836" name="Rectangle 4">
            <a:extLst>
              <a:ext uri="{FF2B5EF4-FFF2-40B4-BE49-F238E27FC236}">
                <a16:creationId xmlns:a16="http://schemas.microsoft.com/office/drawing/2014/main" id="{50029502-74AE-F340-A6C4-CABC84BEE9F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20837" name="Rectangle 5">
            <a:extLst>
              <a:ext uri="{FF2B5EF4-FFF2-40B4-BE49-F238E27FC236}">
                <a16:creationId xmlns:a16="http://schemas.microsoft.com/office/drawing/2014/main" id="{011681C4-4150-8D4A-974B-DCA2E99F885A}"/>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20838" name="Rectangle 6">
            <a:extLst>
              <a:ext uri="{FF2B5EF4-FFF2-40B4-BE49-F238E27FC236}">
                <a16:creationId xmlns:a16="http://schemas.microsoft.com/office/drawing/2014/main" id="{8903C9BD-6571-234C-AB21-B644FF88F0F9}"/>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4C77F16D-69C3-694E-8E15-76006A9EC0A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EAB22DA5-8806-D04D-9873-9B8062A6DD49}"/>
              </a:ext>
            </a:extLst>
          </p:cNvPr>
          <p:cNvSpPr>
            <a:spLocks noGrp="1" noRot="1" noChangeArrowheads="1"/>
          </p:cNvSpPr>
          <p:nvPr>
            <p:ph type="title"/>
          </p:nvPr>
        </p:nvSpPr>
        <p:spPr bwMode="auto">
          <a:xfrm>
            <a:off x="301625" y="228600"/>
            <a:ext cx="8510588" cy="1325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18115" name="Rectangle 3">
            <a:extLst>
              <a:ext uri="{FF2B5EF4-FFF2-40B4-BE49-F238E27FC236}">
                <a16:creationId xmlns:a16="http://schemas.microsoft.com/office/drawing/2014/main" id="{73609FA3-A9BC-8C4F-95C3-B3293875EA3F}"/>
              </a:ext>
            </a:extLst>
          </p:cNvPr>
          <p:cNvSpPr>
            <a:spLocks noGrp="1" noRot="1" noChangeArrowheads="1"/>
          </p:cNvSpPr>
          <p:nvPr>
            <p:ph type="body" idx="1"/>
          </p:nvPr>
        </p:nvSpPr>
        <p:spPr bwMode="auto">
          <a:xfrm>
            <a:off x="301625" y="1676400"/>
            <a:ext cx="8540750" cy="442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8116" name="Rectangle 4">
            <a:extLst>
              <a:ext uri="{FF2B5EF4-FFF2-40B4-BE49-F238E27FC236}">
                <a16:creationId xmlns:a16="http://schemas.microsoft.com/office/drawing/2014/main" id="{2991D12A-B32F-1F48-AF46-15EEBEC99A90}"/>
              </a:ext>
            </a:extLst>
          </p:cNvPr>
          <p:cNvSpPr>
            <a:spLocks noGrp="1" noChangeArrowheads="1"/>
          </p:cNvSpPr>
          <p:nvPr>
            <p:ph type="dt" sz="half" idx="2"/>
          </p:nvPr>
        </p:nvSpPr>
        <p:spPr bwMode="auto">
          <a:xfrm>
            <a:off x="304800" y="6245225"/>
            <a:ext cx="2286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mn-lt"/>
              </a:defRPr>
            </a:lvl1pPr>
          </a:lstStyle>
          <a:p>
            <a:pPr>
              <a:defRPr/>
            </a:pPr>
            <a:endParaRPr lang="en-US"/>
          </a:p>
        </p:txBody>
      </p:sp>
      <p:sp>
        <p:nvSpPr>
          <p:cNvPr id="218117" name="Rectangle 5">
            <a:extLst>
              <a:ext uri="{FF2B5EF4-FFF2-40B4-BE49-F238E27FC236}">
                <a16:creationId xmlns:a16="http://schemas.microsoft.com/office/drawing/2014/main" id="{F7894D59-31BD-9244-BF48-1D995666B337}"/>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mn-lt"/>
              </a:defRPr>
            </a:lvl1pPr>
          </a:lstStyle>
          <a:p>
            <a:pPr>
              <a:defRPr/>
            </a:pPr>
            <a:endParaRPr lang="en-US"/>
          </a:p>
        </p:txBody>
      </p:sp>
      <p:sp>
        <p:nvSpPr>
          <p:cNvPr id="218118" name="Rectangle 6">
            <a:extLst>
              <a:ext uri="{FF2B5EF4-FFF2-40B4-BE49-F238E27FC236}">
                <a16:creationId xmlns:a16="http://schemas.microsoft.com/office/drawing/2014/main" id="{2CAD074C-141D-2A42-8CC6-28792FCAA70D}"/>
              </a:ext>
            </a:extLst>
          </p:cNvPr>
          <p:cNvSpPr>
            <a:spLocks noGrp="1" noChangeArrowheads="1"/>
          </p:cNvSpPr>
          <p:nvPr>
            <p:ph type="sldNum" sz="quarter" idx="4"/>
          </p:nvPr>
        </p:nvSpPr>
        <p:spPr bwMode="auto">
          <a:xfrm>
            <a:off x="6553200" y="6245225"/>
            <a:ext cx="2286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panose="020B0604020202020204" pitchFamily="34" charset="0"/>
              </a:defRPr>
            </a:lvl1pPr>
          </a:lstStyle>
          <a:p>
            <a:fld id="{8512BDB1-3D8E-4140-9EC8-6F351F9CD5E6}"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22" r:id="rId12"/>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31AACEE-6262-F24E-8C70-A729D06574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a:extLst>
              <a:ext uri="{FF2B5EF4-FFF2-40B4-BE49-F238E27FC236}">
                <a16:creationId xmlns:a16="http://schemas.microsoft.com/office/drawing/2014/main" id="{D2F31AAD-1E92-8E49-A751-9989A56BCBB5}"/>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172" name="Rectangle 4">
            <a:extLst>
              <a:ext uri="{FF2B5EF4-FFF2-40B4-BE49-F238E27FC236}">
                <a16:creationId xmlns:a16="http://schemas.microsoft.com/office/drawing/2014/main" id="{4DCCEF02-273B-B740-BD90-7D751B0BF1D9}"/>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3237" name="Rectangle 5">
            <a:extLst>
              <a:ext uri="{FF2B5EF4-FFF2-40B4-BE49-F238E27FC236}">
                <a16:creationId xmlns:a16="http://schemas.microsoft.com/office/drawing/2014/main" id="{A0622159-95E6-3C49-A3DC-CFF4B3C1E6A0}"/>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atin typeface="+mn-lt"/>
                <a:ea typeface="+mn-ea"/>
              </a:defRPr>
            </a:lvl1pPr>
          </a:lstStyle>
          <a:p>
            <a:pPr>
              <a:defRPr/>
            </a:pPr>
            <a:endParaRPr lang="en-US"/>
          </a:p>
        </p:txBody>
      </p:sp>
      <p:sp>
        <p:nvSpPr>
          <p:cNvPr id="223238" name="Rectangle 6">
            <a:extLst>
              <a:ext uri="{FF2B5EF4-FFF2-40B4-BE49-F238E27FC236}">
                <a16:creationId xmlns:a16="http://schemas.microsoft.com/office/drawing/2014/main" id="{B647C126-488D-5446-8221-4D26DB995C1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atin typeface="+mn-lt"/>
                <a:ea typeface="+mn-ea"/>
              </a:defRPr>
            </a:lvl1pPr>
          </a:lstStyle>
          <a:p>
            <a:pPr>
              <a:defRPr/>
            </a:pPr>
            <a:endParaRPr lang="en-US"/>
          </a:p>
        </p:txBody>
      </p:sp>
      <p:sp>
        <p:nvSpPr>
          <p:cNvPr id="223239" name="Rectangle 7">
            <a:extLst>
              <a:ext uri="{FF2B5EF4-FFF2-40B4-BE49-F238E27FC236}">
                <a16:creationId xmlns:a16="http://schemas.microsoft.com/office/drawing/2014/main" id="{07353485-4E46-224C-A0A7-10BCFCE99D5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atin typeface="Arial" panose="020B0604020202020204" pitchFamily="34" charset="0"/>
              </a:defRPr>
            </a:lvl1pPr>
          </a:lstStyle>
          <a:p>
            <a:fld id="{0955174B-906B-9749-9670-D55B2695122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23"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116"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116"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116"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116" charset="-128"/>
        </a:defRPr>
      </a:lvl5pPr>
      <a:lvl6pPr marL="457200" algn="ctr" rtl="0" fontAlgn="base">
        <a:spcBef>
          <a:spcPct val="0"/>
        </a:spcBef>
        <a:spcAft>
          <a:spcPct val="0"/>
        </a:spcAft>
        <a:defRPr kumimoji="1" sz="4400">
          <a:solidFill>
            <a:schemeClr val="tx2"/>
          </a:solidFill>
          <a:latin typeface="Arial" charset="0"/>
          <a:ea typeface="ＭＳ Ｐゴシック" pitchFamily="116" charset="-128"/>
        </a:defRPr>
      </a:lvl6pPr>
      <a:lvl7pPr marL="914400" algn="ctr" rtl="0" fontAlgn="base">
        <a:spcBef>
          <a:spcPct val="0"/>
        </a:spcBef>
        <a:spcAft>
          <a:spcPct val="0"/>
        </a:spcAft>
        <a:defRPr kumimoji="1" sz="4400">
          <a:solidFill>
            <a:schemeClr val="tx2"/>
          </a:solidFill>
          <a:latin typeface="Arial" charset="0"/>
          <a:ea typeface="ＭＳ Ｐゴシック" pitchFamily="116" charset="-128"/>
        </a:defRPr>
      </a:lvl7pPr>
      <a:lvl8pPr marL="1371600" algn="ctr" rtl="0" fontAlgn="base">
        <a:spcBef>
          <a:spcPct val="0"/>
        </a:spcBef>
        <a:spcAft>
          <a:spcPct val="0"/>
        </a:spcAft>
        <a:defRPr kumimoji="1" sz="4400">
          <a:solidFill>
            <a:schemeClr val="tx2"/>
          </a:solidFill>
          <a:latin typeface="Arial" charset="0"/>
          <a:ea typeface="ＭＳ Ｐゴシック" pitchFamily="116" charset="-128"/>
        </a:defRPr>
      </a:lvl8pPr>
      <a:lvl9pPr marL="1828800" algn="ctr" rtl="0" fontAlgn="base">
        <a:spcBef>
          <a:spcPct val="0"/>
        </a:spcBef>
        <a:spcAft>
          <a:spcPct val="0"/>
        </a:spcAft>
        <a:defRPr kumimoji="1" sz="4400">
          <a:solidFill>
            <a:schemeClr val="tx2"/>
          </a:solidFill>
          <a:latin typeface="Arial" charset="0"/>
          <a:ea typeface="ＭＳ Ｐゴシック" pitchFamily="116" charset="-128"/>
        </a:defRPr>
      </a:lvl9pPr>
    </p:titleStyle>
    <p:bodyStyle>
      <a:lvl1pPr marL="342900" indent="-342900" algn="l" rtl="0" eaLnBrk="0" fontAlgn="base" hangingPunct="0">
        <a:spcBef>
          <a:spcPct val="20000"/>
        </a:spcBef>
        <a:spcAft>
          <a:spcPct val="0"/>
        </a:spcAft>
        <a:buBlip>
          <a:blip r:embed="rId1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DB3D715-C98E-4448-A4DB-92C77C11FF6B}"/>
              </a:ext>
            </a:extLst>
          </p:cNvPr>
          <p:cNvSpPr>
            <a:spLocks noGrp="1" noRot="1" noChangeArrowheads="1"/>
          </p:cNvSpPr>
          <p:nvPr>
            <p:ph type="title"/>
          </p:nvPr>
        </p:nvSpPr>
        <p:spPr bwMode="auto">
          <a:xfrm>
            <a:off x="301625" y="228600"/>
            <a:ext cx="8510588"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195" name="Rectangle 3">
            <a:extLst>
              <a:ext uri="{FF2B5EF4-FFF2-40B4-BE49-F238E27FC236}">
                <a16:creationId xmlns:a16="http://schemas.microsoft.com/office/drawing/2014/main" id="{D6AE1170-F016-E84A-B8C2-DDAF538D06C2}"/>
              </a:ext>
            </a:extLst>
          </p:cNvPr>
          <p:cNvSpPr>
            <a:spLocks noGrp="1" noRot="1" noChangeArrowheads="1"/>
          </p:cNvSpPr>
          <p:nvPr>
            <p:ph type="body" idx="1"/>
          </p:nvPr>
        </p:nvSpPr>
        <p:spPr bwMode="auto">
          <a:xfrm>
            <a:off x="301625" y="1676400"/>
            <a:ext cx="854075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340" name="Rectangle 4">
            <a:extLst>
              <a:ext uri="{FF2B5EF4-FFF2-40B4-BE49-F238E27FC236}">
                <a16:creationId xmlns:a16="http://schemas.microsoft.com/office/drawing/2014/main" id="{65DE00C0-5509-C74A-B1EB-9A44EE3DAAC7}"/>
              </a:ext>
            </a:extLst>
          </p:cNvPr>
          <p:cNvSpPr>
            <a:spLocks noGrp="1" noChangeArrowheads="1"/>
          </p:cNvSpPr>
          <p:nvPr>
            <p:ph type="dt" sz="half" idx="2"/>
          </p:nvPr>
        </p:nvSpPr>
        <p:spPr bwMode="auto">
          <a:xfrm>
            <a:off x="304800" y="6245225"/>
            <a:ext cx="2286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chemeClr val="tx1"/>
                </a:solidFill>
                <a:effectLst>
                  <a:outerShdw blurRad="38100" dist="38100" dir="2700000" algn="tl">
                    <a:srgbClr val="000000"/>
                  </a:outerShdw>
                </a:effectLst>
                <a:latin typeface="+mn-lt"/>
              </a:defRPr>
            </a:lvl1pPr>
          </a:lstStyle>
          <a:p>
            <a:pPr>
              <a:defRPr/>
            </a:pPr>
            <a:endParaRPr lang="en-US"/>
          </a:p>
        </p:txBody>
      </p:sp>
      <p:sp>
        <p:nvSpPr>
          <p:cNvPr id="14341" name="Rectangle 5">
            <a:extLst>
              <a:ext uri="{FF2B5EF4-FFF2-40B4-BE49-F238E27FC236}">
                <a16:creationId xmlns:a16="http://schemas.microsoft.com/office/drawing/2014/main" id="{5E1796CE-2940-9C4C-AF31-EA8CCC69724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solidFill>
                  <a:schemeClr val="tx1"/>
                </a:solidFill>
                <a:effectLst>
                  <a:outerShdw blurRad="38100" dist="38100" dir="2700000" algn="tl">
                    <a:srgbClr val="000000"/>
                  </a:outerShdw>
                </a:effectLst>
                <a:latin typeface="+mn-lt"/>
              </a:defRPr>
            </a:lvl1pPr>
          </a:lstStyle>
          <a:p>
            <a:pPr>
              <a:defRPr/>
            </a:pPr>
            <a:endParaRPr lang="en-US"/>
          </a:p>
        </p:txBody>
      </p:sp>
      <p:sp>
        <p:nvSpPr>
          <p:cNvPr id="14342" name="Rectangle 6">
            <a:extLst>
              <a:ext uri="{FF2B5EF4-FFF2-40B4-BE49-F238E27FC236}">
                <a16:creationId xmlns:a16="http://schemas.microsoft.com/office/drawing/2014/main" id="{EC59494A-2473-5A4B-9301-CC6FA2D7E1A5}"/>
              </a:ext>
            </a:extLst>
          </p:cNvPr>
          <p:cNvSpPr>
            <a:spLocks noGrp="1" noChangeArrowheads="1"/>
          </p:cNvSpPr>
          <p:nvPr>
            <p:ph type="sldNum" sz="quarter" idx="4"/>
          </p:nvPr>
        </p:nvSpPr>
        <p:spPr bwMode="auto">
          <a:xfrm>
            <a:off x="6553200" y="6245225"/>
            <a:ext cx="2286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panose="020B0604020202020204" pitchFamily="34" charset="0"/>
              </a:defRPr>
            </a:lvl1pPr>
          </a:lstStyle>
          <a:p>
            <a:fld id="{EDF60489-1F2D-C942-9CC4-DEF1F3AD3057}"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hlink"/>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8.png"/><Relationship Id="rId4" Type="http://schemas.openxmlformats.org/officeDocument/2006/relationships/hyperlink" Target="http://www.who.int/tdr/diseases/malaria/images/lifecycle.gif"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hemeOverride" Target="../theme/themeOverride8.xml"/><Relationship Id="rId5" Type="http://schemas.openxmlformats.org/officeDocument/2006/relationships/image" Target="../media/image8.png"/><Relationship Id="rId4" Type="http://schemas.openxmlformats.org/officeDocument/2006/relationships/hyperlink" Target="http://www.who.int/tdr/diseases/malaria/images/lifecycle.gif"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hemeOverride" Target="../theme/themeOverride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5.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7.xml"/><Relationship Id="rId1" Type="http://schemas.openxmlformats.org/officeDocument/2006/relationships/slideLayout" Target="../slideLayouts/slideLayout47.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82EE081-CFA7-7C48-A17E-FD8EB472D7FB}"/>
              </a:ext>
            </a:extLst>
          </p:cNvPr>
          <p:cNvSpPr>
            <a:spLocks noGrp="1" noChangeArrowheads="1"/>
          </p:cNvSpPr>
          <p:nvPr>
            <p:ph type="ctrTitle"/>
          </p:nvPr>
        </p:nvSpPr>
        <p:spPr>
          <a:xfrm>
            <a:off x="685800" y="381000"/>
            <a:ext cx="7772400" cy="1470025"/>
          </a:xfrm>
        </p:spPr>
        <p:txBody>
          <a:bodyPr/>
          <a:lstStyle/>
          <a:p>
            <a:pPr eaLnBrk="1" hangingPunct="1"/>
            <a:r>
              <a:rPr lang="en-US" altLang="en-US" sz="5400"/>
              <a:t>Presentation Suggestions</a:t>
            </a:r>
          </a:p>
        </p:txBody>
      </p:sp>
      <p:sp>
        <p:nvSpPr>
          <p:cNvPr id="12291" name="Rectangle 9">
            <a:extLst>
              <a:ext uri="{FF2B5EF4-FFF2-40B4-BE49-F238E27FC236}">
                <a16:creationId xmlns:a16="http://schemas.microsoft.com/office/drawing/2014/main" id="{499DB301-ACC1-0446-88AD-449A8D70E5E7}"/>
              </a:ext>
            </a:extLst>
          </p:cNvPr>
          <p:cNvSpPr>
            <a:spLocks noGrp="1" noChangeArrowheads="1"/>
          </p:cNvSpPr>
          <p:nvPr>
            <p:ph type="subTitle" idx="1"/>
          </p:nvPr>
        </p:nvSpPr>
        <p:spPr>
          <a:xfrm>
            <a:off x="0" y="1752600"/>
            <a:ext cx="9144000" cy="1752600"/>
          </a:xfrm>
        </p:spPr>
        <p:txBody>
          <a:bodyPr/>
          <a:lstStyle/>
          <a:p>
            <a:pPr eaLnBrk="1" hangingPunct="1"/>
            <a:r>
              <a:rPr lang="en-US" altLang="en-US" sz="2800"/>
              <a:t>Dr. Burnett and Dr. Singiser</a:t>
            </a:r>
          </a:p>
          <a:p>
            <a:pPr eaLnBrk="1" hangingPunct="1"/>
            <a:r>
              <a:rPr lang="en-US" altLang="en-US" sz="2400"/>
              <a:t>BIOL/CHEM 4900</a:t>
            </a:r>
          </a:p>
        </p:txBody>
      </p:sp>
      <p:pic>
        <p:nvPicPr>
          <p:cNvPr id="12292" name="Picture 4" descr="Pumpkin1">
            <a:extLst>
              <a:ext uri="{FF2B5EF4-FFF2-40B4-BE49-F238E27FC236}">
                <a16:creationId xmlns:a16="http://schemas.microsoft.com/office/drawing/2014/main" id="{84199575-7C02-C146-8255-52B966F979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048000"/>
            <a:ext cx="4191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5">
            <a:extLst>
              <a:ext uri="{FF2B5EF4-FFF2-40B4-BE49-F238E27FC236}">
                <a16:creationId xmlns:a16="http://schemas.microsoft.com/office/drawing/2014/main" id="{51B69AC0-E6F7-8341-A888-DBB755862EDA}"/>
              </a:ext>
            </a:extLst>
          </p:cNvPr>
          <p:cNvSpPr txBox="1">
            <a:spLocks noChangeArrowheads="1"/>
          </p:cNvSpPr>
          <p:nvPr/>
        </p:nvSpPr>
        <p:spPr bwMode="auto">
          <a:xfrm>
            <a:off x="4870450" y="6172200"/>
            <a:ext cx="1911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900"/>
              <a:t>Photo courtesy of Dr. Nickie Cauthen</a:t>
            </a:r>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82C5746-B6E8-E940-A438-4BE9F3272192}"/>
              </a:ext>
            </a:extLst>
          </p:cNvPr>
          <p:cNvSpPr>
            <a:spLocks noGrp="1" noChangeArrowheads="1"/>
          </p:cNvSpPr>
          <p:nvPr>
            <p:ph type="title"/>
          </p:nvPr>
        </p:nvSpPr>
        <p:spPr/>
        <p:txBody>
          <a:bodyPr/>
          <a:lstStyle/>
          <a:p>
            <a:pPr eaLnBrk="1" hangingPunct="1"/>
            <a:r>
              <a:rPr lang="en-US" altLang="en-US"/>
              <a:t>Plasmodium Life Cycle</a:t>
            </a:r>
          </a:p>
        </p:txBody>
      </p:sp>
      <p:pic>
        <p:nvPicPr>
          <p:cNvPr id="21507" name="Picture 11" descr="lifecycle">
            <a:hlinkClick r:id="rId4"/>
            <a:extLst>
              <a:ext uri="{FF2B5EF4-FFF2-40B4-BE49-F238E27FC236}">
                <a16:creationId xmlns:a16="http://schemas.microsoft.com/office/drawing/2014/main" id="{5E53A1A2-19FA-1844-B08C-6FC851531C95}"/>
              </a:ext>
            </a:extLst>
          </p:cNvPr>
          <p:cNvPicPr>
            <a:picLocks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a:xfrm>
            <a:off x="2324100" y="1981200"/>
            <a:ext cx="4457700" cy="3914775"/>
          </a:xfrm>
        </p:spPr>
      </p:pic>
      <p:sp>
        <p:nvSpPr>
          <p:cNvPr id="21508" name="Rectangle 5">
            <a:extLst>
              <a:ext uri="{FF2B5EF4-FFF2-40B4-BE49-F238E27FC236}">
                <a16:creationId xmlns:a16="http://schemas.microsoft.com/office/drawing/2014/main" id="{D5F20872-8227-3B43-8034-81BB5499B209}"/>
              </a:ext>
            </a:extLst>
          </p:cNvPr>
          <p:cNvSpPr>
            <a:spLocks noChangeArrowheads="1"/>
          </p:cNvSpPr>
          <p:nvPr/>
        </p:nvSpPr>
        <p:spPr bwMode="auto">
          <a:xfrm>
            <a:off x="3092450" y="5851525"/>
            <a:ext cx="2927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t>http://www.who.int/tdr/diseases/malaria/lifecycle.htm</a:t>
            </a:r>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8E67A76-9357-7D4C-9239-E99BB5EA6380}"/>
              </a:ext>
            </a:extLst>
          </p:cNvPr>
          <p:cNvSpPr>
            <a:spLocks noGrp="1" noChangeArrowheads="1"/>
          </p:cNvSpPr>
          <p:nvPr>
            <p:ph type="title"/>
          </p:nvPr>
        </p:nvSpPr>
        <p:spPr/>
        <p:txBody>
          <a:bodyPr/>
          <a:lstStyle/>
          <a:p>
            <a:pPr eaLnBrk="1" hangingPunct="1"/>
            <a:r>
              <a:rPr lang="en-US" altLang="en-US"/>
              <a:t>Plasmodium Life Cycle</a:t>
            </a:r>
          </a:p>
        </p:txBody>
      </p:sp>
      <p:sp>
        <p:nvSpPr>
          <p:cNvPr id="22531" name="Rectangle 3">
            <a:extLst>
              <a:ext uri="{FF2B5EF4-FFF2-40B4-BE49-F238E27FC236}">
                <a16:creationId xmlns:a16="http://schemas.microsoft.com/office/drawing/2014/main" id="{FB59F961-300E-E341-BBE8-EFA5070686CF}"/>
              </a:ext>
            </a:extLst>
          </p:cNvPr>
          <p:cNvSpPr>
            <a:spLocks noGrp="1" noChangeArrowheads="1"/>
          </p:cNvSpPr>
          <p:nvPr>
            <p:ph type="body" sz="half" idx="1"/>
          </p:nvPr>
        </p:nvSpPr>
        <p:spPr>
          <a:xfrm>
            <a:off x="685800" y="1828800"/>
            <a:ext cx="3810000" cy="4648200"/>
          </a:xfrm>
        </p:spPr>
        <p:txBody>
          <a:bodyPr/>
          <a:lstStyle/>
          <a:p>
            <a:pPr eaLnBrk="1" hangingPunct="1">
              <a:lnSpc>
                <a:spcPct val="90000"/>
              </a:lnSpc>
            </a:pPr>
            <a:r>
              <a:rPr lang="en-US" altLang="en-US" sz="2000"/>
              <a:t>Mosquito bite</a:t>
            </a:r>
          </a:p>
          <a:p>
            <a:pPr eaLnBrk="1" hangingPunct="1">
              <a:lnSpc>
                <a:spcPct val="90000"/>
              </a:lnSpc>
            </a:pPr>
            <a:r>
              <a:rPr lang="en-US" altLang="en-US" sz="2000"/>
              <a:t>Sporozoites enter blood</a:t>
            </a:r>
          </a:p>
          <a:p>
            <a:pPr eaLnBrk="1" hangingPunct="1">
              <a:lnSpc>
                <a:spcPct val="90000"/>
              </a:lnSpc>
            </a:pPr>
            <a:r>
              <a:rPr lang="en-US" altLang="en-US" sz="2000"/>
              <a:t>Travel to liver</a:t>
            </a:r>
          </a:p>
          <a:p>
            <a:pPr lvl="1" eaLnBrk="1" hangingPunct="1">
              <a:lnSpc>
                <a:spcPct val="90000"/>
              </a:lnSpc>
            </a:pPr>
            <a:r>
              <a:rPr lang="en-US" altLang="en-US" sz="1800"/>
              <a:t>Hepatocytes</a:t>
            </a:r>
          </a:p>
          <a:p>
            <a:pPr lvl="1" eaLnBrk="1" hangingPunct="1">
              <a:lnSpc>
                <a:spcPct val="90000"/>
              </a:lnSpc>
            </a:pPr>
            <a:r>
              <a:rPr lang="en-US" altLang="en-US" sz="1800"/>
              <a:t>Asexual growth</a:t>
            </a:r>
          </a:p>
          <a:p>
            <a:pPr lvl="2" eaLnBrk="1" hangingPunct="1">
              <a:lnSpc>
                <a:spcPct val="90000"/>
              </a:lnSpc>
            </a:pPr>
            <a:r>
              <a:rPr lang="en-US" altLang="en-US" sz="1600">
                <a:sym typeface="Wingdings" pitchFamily="2" charset="2"/>
              </a:rPr>
              <a:t>Schizonts </a:t>
            </a:r>
            <a:r>
              <a:rPr lang="en-US" altLang="en-US" sz="1600">
                <a:sym typeface="Wingdings 3" pitchFamily="2" charset="2"/>
              </a:rPr>
              <a:t></a:t>
            </a:r>
            <a:r>
              <a:rPr lang="en-US" altLang="en-US" sz="1600">
                <a:sym typeface="Wingdings" pitchFamily="2" charset="2"/>
              </a:rPr>
              <a:t> merozoites</a:t>
            </a:r>
          </a:p>
          <a:p>
            <a:pPr lvl="1" eaLnBrk="1" hangingPunct="1">
              <a:lnSpc>
                <a:spcPct val="90000"/>
              </a:lnSpc>
            </a:pPr>
            <a:r>
              <a:rPr lang="en-US" altLang="en-US" sz="1800"/>
              <a:t>Merozoites to blood</a:t>
            </a:r>
          </a:p>
          <a:p>
            <a:pPr eaLnBrk="1" hangingPunct="1">
              <a:lnSpc>
                <a:spcPct val="90000"/>
              </a:lnSpc>
            </a:pPr>
            <a:r>
              <a:rPr lang="en-US" altLang="en-US" sz="2000"/>
              <a:t>Merozoa to blood</a:t>
            </a:r>
          </a:p>
          <a:p>
            <a:pPr lvl="1" eaLnBrk="1" hangingPunct="1">
              <a:lnSpc>
                <a:spcPct val="90000"/>
              </a:lnSpc>
            </a:pPr>
            <a:r>
              <a:rPr lang="en-US" altLang="en-US" sz="1800"/>
              <a:t>Infect RBC</a:t>
            </a:r>
          </a:p>
          <a:p>
            <a:pPr lvl="2" eaLnBrk="1" hangingPunct="1">
              <a:lnSpc>
                <a:spcPct val="90000"/>
              </a:lnSpc>
            </a:pPr>
            <a:r>
              <a:rPr lang="en-US" altLang="en-US" sz="1600">
                <a:sym typeface="Wingdings" pitchFamily="2" charset="2"/>
              </a:rPr>
              <a:t>Release trophozoites, merozoites, schizonts</a:t>
            </a:r>
            <a:endParaRPr lang="en-US" altLang="en-US" sz="1600"/>
          </a:p>
          <a:p>
            <a:pPr lvl="1" eaLnBrk="1" hangingPunct="1">
              <a:lnSpc>
                <a:spcPct val="90000"/>
              </a:lnSpc>
            </a:pPr>
            <a:r>
              <a:rPr lang="en-US" altLang="en-US" sz="1800"/>
              <a:t>Merozoite transformation</a:t>
            </a:r>
          </a:p>
          <a:p>
            <a:pPr lvl="2" eaLnBrk="1" hangingPunct="1">
              <a:lnSpc>
                <a:spcPct val="90000"/>
              </a:lnSpc>
            </a:pPr>
            <a:r>
              <a:rPr lang="en-US" altLang="en-US" sz="1600"/>
              <a:t>Gametocytes</a:t>
            </a:r>
          </a:p>
          <a:p>
            <a:pPr eaLnBrk="1" hangingPunct="1">
              <a:lnSpc>
                <a:spcPct val="90000"/>
              </a:lnSpc>
            </a:pPr>
            <a:r>
              <a:rPr lang="en-US" altLang="en-US" sz="2000"/>
              <a:t>Passed to new mosquito</a:t>
            </a:r>
          </a:p>
          <a:p>
            <a:pPr lvl="1" eaLnBrk="1" hangingPunct="1">
              <a:lnSpc>
                <a:spcPct val="90000"/>
              </a:lnSpc>
            </a:pPr>
            <a:r>
              <a:rPr lang="en-US" altLang="en-US" sz="1800"/>
              <a:t>Sexual cycle</a:t>
            </a:r>
          </a:p>
        </p:txBody>
      </p:sp>
      <p:sp>
        <p:nvSpPr>
          <p:cNvPr id="22532" name="Rectangle 4">
            <a:extLst>
              <a:ext uri="{FF2B5EF4-FFF2-40B4-BE49-F238E27FC236}">
                <a16:creationId xmlns:a16="http://schemas.microsoft.com/office/drawing/2014/main" id="{9109F54B-C35F-0942-9DEA-145EB971ECA2}"/>
              </a:ext>
            </a:extLst>
          </p:cNvPr>
          <p:cNvSpPr>
            <a:spLocks noChangeArrowheads="1"/>
          </p:cNvSpPr>
          <p:nvPr/>
        </p:nvSpPr>
        <p:spPr bwMode="auto">
          <a:xfrm>
            <a:off x="5181600" y="5394325"/>
            <a:ext cx="2927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t>http://www.who.int/tdr/diseases/malaria/lifecycle.htm</a:t>
            </a:r>
          </a:p>
        </p:txBody>
      </p:sp>
      <p:pic>
        <p:nvPicPr>
          <p:cNvPr id="22533" name="Picture 5" descr="lifecycle">
            <a:hlinkClick r:id="rId4"/>
            <a:extLst>
              <a:ext uri="{FF2B5EF4-FFF2-40B4-BE49-F238E27FC236}">
                <a16:creationId xmlns:a16="http://schemas.microsoft.com/office/drawing/2014/main" id="{5F793C60-60FA-6A4F-926E-B53E20682D48}"/>
              </a:ext>
            </a:extLst>
          </p:cNvPr>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4648200" y="1892300"/>
            <a:ext cx="3962400" cy="3479800"/>
          </a:xfrm>
        </p:spPr>
      </p:pic>
    </p:spTree>
  </p:cSld>
  <p:clrMapOvr>
    <a:overrideClrMapping bg1="dk2" tx1="lt1" bg2="dk1" tx2="lt2" accent1="accent1" accent2="accent2" accent3="accent3" accent4="accent4" accent5="accent5" accent6="accent6" hlink="hlink" folHlink="folHlink"/>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8A290A0-AD7E-0642-BA2B-99F85A1352DC}"/>
              </a:ext>
            </a:extLst>
          </p:cNvPr>
          <p:cNvSpPr>
            <a:spLocks noGrp="1" noChangeArrowheads="1"/>
          </p:cNvSpPr>
          <p:nvPr>
            <p:ph type="title"/>
          </p:nvPr>
        </p:nvSpPr>
        <p:spPr>
          <a:xfrm>
            <a:off x="685800" y="381000"/>
            <a:ext cx="7772400" cy="1143000"/>
          </a:xfrm>
        </p:spPr>
        <p:txBody>
          <a:bodyPr/>
          <a:lstStyle/>
          <a:p>
            <a:pPr eaLnBrk="1" hangingPunct="1"/>
            <a:r>
              <a:rPr lang="en-US" altLang="en-US"/>
              <a:t>Summary of Helpful Points</a:t>
            </a:r>
          </a:p>
        </p:txBody>
      </p:sp>
      <p:sp>
        <p:nvSpPr>
          <p:cNvPr id="23555" name="Rectangle 3">
            <a:extLst>
              <a:ext uri="{FF2B5EF4-FFF2-40B4-BE49-F238E27FC236}">
                <a16:creationId xmlns:a16="http://schemas.microsoft.com/office/drawing/2014/main" id="{14B882E8-A9E4-0141-87A6-8F58A23EB50B}"/>
              </a:ext>
            </a:extLst>
          </p:cNvPr>
          <p:cNvSpPr>
            <a:spLocks noGrp="1" noChangeArrowheads="1"/>
          </p:cNvSpPr>
          <p:nvPr>
            <p:ph type="body" idx="1"/>
          </p:nvPr>
        </p:nvSpPr>
        <p:spPr>
          <a:xfrm>
            <a:off x="609600" y="1752600"/>
            <a:ext cx="7924800" cy="4800600"/>
          </a:xfrm>
        </p:spPr>
        <p:txBody>
          <a:bodyPr/>
          <a:lstStyle/>
          <a:p>
            <a:pPr eaLnBrk="1" hangingPunct="1">
              <a:lnSpc>
                <a:spcPct val="80000"/>
              </a:lnSpc>
            </a:pPr>
            <a:r>
              <a:rPr lang="en-US" altLang="en-US" sz="2400"/>
              <a:t>Fewer words on slides</a:t>
            </a:r>
          </a:p>
          <a:p>
            <a:pPr eaLnBrk="1" hangingPunct="1">
              <a:lnSpc>
                <a:spcPct val="80000"/>
              </a:lnSpc>
            </a:pPr>
            <a:r>
              <a:rPr lang="en-US" altLang="en-US" sz="2400"/>
              <a:t>A picture says a thousand words</a:t>
            </a:r>
          </a:p>
          <a:p>
            <a:pPr eaLnBrk="1" hangingPunct="1">
              <a:lnSpc>
                <a:spcPct val="80000"/>
              </a:lnSpc>
            </a:pPr>
            <a:r>
              <a:rPr lang="en-US" altLang="en-US" sz="2400"/>
              <a:t>Don’t read the slides</a:t>
            </a:r>
          </a:p>
          <a:p>
            <a:pPr eaLnBrk="1" hangingPunct="1">
              <a:lnSpc>
                <a:spcPct val="80000"/>
              </a:lnSpc>
            </a:pPr>
            <a:r>
              <a:rPr lang="en-US" altLang="en-US" sz="2400"/>
              <a:t>Use correct grammar and spelling</a:t>
            </a:r>
          </a:p>
          <a:p>
            <a:pPr eaLnBrk="1" hangingPunct="1">
              <a:lnSpc>
                <a:spcPct val="80000"/>
              </a:lnSpc>
            </a:pPr>
            <a:r>
              <a:rPr lang="en-US" altLang="en-US" sz="2400"/>
              <a:t>Animation</a:t>
            </a:r>
          </a:p>
          <a:p>
            <a:pPr lvl="1" eaLnBrk="1" hangingPunct="1">
              <a:lnSpc>
                <a:spcPct val="80000"/>
              </a:lnSpc>
            </a:pPr>
            <a:r>
              <a:rPr lang="en-US" altLang="en-US" sz="2000"/>
              <a:t>Often helpful, but not always necessary</a:t>
            </a:r>
          </a:p>
          <a:p>
            <a:pPr eaLnBrk="1" hangingPunct="1">
              <a:lnSpc>
                <a:spcPct val="80000"/>
              </a:lnSpc>
            </a:pPr>
            <a:r>
              <a:rPr lang="en-US" altLang="en-US" sz="2400"/>
              <a:t>Explain your graphics</a:t>
            </a:r>
          </a:p>
          <a:p>
            <a:pPr eaLnBrk="1" hangingPunct="1">
              <a:lnSpc>
                <a:spcPct val="80000"/>
              </a:lnSpc>
            </a:pPr>
            <a:r>
              <a:rPr lang="en-US" altLang="en-US" sz="2400"/>
              <a:t>Keep slides in order; don’t flip back and forth</a:t>
            </a:r>
          </a:p>
          <a:p>
            <a:pPr lvl="1" eaLnBrk="1" hangingPunct="1">
              <a:lnSpc>
                <a:spcPct val="80000"/>
              </a:lnSpc>
            </a:pPr>
            <a:r>
              <a:rPr lang="en-US" altLang="en-US" sz="2000"/>
              <a:t>Repeat slides if necessary</a:t>
            </a:r>
          </a:p>
          <a:p>
            <a:pPr eaLnBrk="1" hangingPunct="1">
              <a:lnSpc>
                <a:spcPct val="80000"/>
              </a:lnSpc>
            </a:pPr>
            <a:r>
              <a:rPr lang="en-US" altLang="en-US" sz="2400"/>
              <a:t>Point things out</a:t>
            </a:r>
            <a:r>
              <a:rPr lang="en-US" altLang="en-US" sz="2400">
                <a:sym typeface="Wingdings" pitchFamily="2" charset="2"/>
              </a:rPr>
              <a:t> using laser pointer, stick, whatever</a:t>
            </a:r>
            <a:endParaRPr lang="en-US" altLang="en-US" sz="2400"/>
          </a:p>
          <a:p>
            <a:pPr eaLnBrk="1" hangingPunct="1">
              <a:lnSpc>
                <a:spcPct val="80000"/>
              </a:lnSpc>
            </a:pPr>
            <a:r>
              <a:rPr lang="en-US" altLang="en-US" sz="2400"/>
              <a:t>Make eye contact (with everyone)</a:t>
            </a:r>
          </a:p>
          <a:p>
            <a:pPr eaLnBrk="1" hangingPunct="1">
              <a:lnSpc>
                <a:spcPct val="80000"/>
              </a:lnSpc>
            </a:pPr>
            <a:r>
              <a:rPr lang="en-US" altLang="en-US" sz="2400"/>
              <a:t>Don’t turn your back on the audience</a:t>
            </a:r>
          </a:p>
          <a:p>
            <a:pPr eaLnBrk="1" hangingPunct="1">
              <a:lnSpc>
                <a:spcPct val="80000"/>
              </a:lnSpc>
            </a:pPr>
            <a:r>
              <a:rPr lang="en-US" altLang="en-US" sz="2400"/>
              <a:t>Avoid hugging the podium</a:t>
            </a:r>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6520B5E-EC3F-344D-A67E-EE1D1FD9306B}"/>
              </a:ext>
            </a:extLst>
          </p:cNvPr>
          <p:cNvSpPr>
            <a:spLocks noGrp="1" noChangeArrowheads="1"/>
          </p:cNvSpPr>
          <p:nvPr>
            <p:ph type="title"/>
          </p:nvPr>
        </p:nvSpPr>
        <p:spPr>
          <a:xfrm>
            <a:off x="685800" y="381000"/>
            <a:ext cx="7772400" cy="1143000"/>
          </a:xfrm>
        </p:spPr>
        <p:txBody>
          <a:bodyPr/>
          <a:lstStyle/>
          <a:p>
            <a:pPr eaLnBrk="1" hangingPunct="1"/>
            <a:r>
              <a:rPr lang="en-US" altLang="en-US"/>
              <a:t>Summary of Helpful Points</a:t>
            </a:r>
          </a:p>
        </p:txBody>
      </p:sp>
      <p:sp>
        <p:nvSpPr>
          <p:cNvPr id="24579" name="Rectangle 3">
            <a:extLst>
              <a:ext uri="{FF2B5EF4-FFF2-40B4-BE49-F238E27FC236}">
                <a16:creationId xmlns:a16="http://schemas.microsoft.com/office/drawing/2014/main" id="{62C224E7-C787-2C43-B4D5-C840951AEC44}"/>
              </a:ext>
            </a:extLst>
          </p:cNvPr>
          <p:cNvSpPr>
            <a:spLocks noGrp="1" noChangeArrowheads="1"/>
          </p:cNvSpPr>
          <p:nvPr>
            <p:ph type="body" idx="1"/>
          </p:nvPr>
        </p:nvSpPr>
        <p:spPr>
          <a:xfrm>
            <a:off x="609600" y="1752600"/>
            <a:ext cx="8458200" cy="4724400"/>
          </a:xfrm>
        </p:spPr>
        <p:txBody>
          <a:bodyPr/>
          <a:lstStyle/>
          <a:p>
            <a:pPr eaLnBrk="1" hangingPunct="1">
              <a:lnSpc>
                <a:spcPct val="80000"/>
              </a:lnSpc>
            </a:pPr>
            <a:r>
              <a:rPr lang="en-US" altLang="en-US" sz="2400"/>
              <a:t>Speak in a clear, loud voice </a:t>
            </a:r>
          </a:p>
          <a:p>
            <a:pPr lvl="1" eaLnBrk="1" hangingPunct="1">
              <a:lnSpc>
                <a:spcPct val="80000"/>
              </a:lnSpc>
            </a:pPr>
            <a:r>
              <a:rPr lang="en-US" altLang="en-US" sz="2000"/>
              <a:t>Don’t trail off </a:t>
            </a:r>
          </a:p>
          <a:p>
            <a:pPr eaLnBrk="1" hangingPunct="1">
              <a:lnSpc>
                <a:spcPct val="80000"/>
              </a:lnSpc>
            </a:pPr>
            <a:r>
              <a:rPr lang="en-US" altLang="en-US" sz="2400"/>
              <a:t>Slow down and think about what you are saying</a:t>
            </a:r>
          </a:p>
          <a:p>
            <a:pPr eaLnBrk="1" hangingPunct="1">
              <a:lnSpc>
                <a:spcPct val="80000"/>
              </a:lnSpc>
            </a:pPr>
            <a:r>
              <a:rPr lang="en-US" altLang="en-US" sz="2400"/>
              <a:t>Practice your presentation</a:t>
            </a:r>
          </a:p>
          <a:p>
            <a:pPr lvl="1" eaLnBrk="1" hangingPunct="1">
              <a:lnSpc>
                <a:spcPct val="80000"/>
              </a:lnSpc>
            </a:pPr>
            <a:r>
              <a:rPr lang="en-US" altLang="en-US" sz="2000"/>
              <a:t>Helps to avoid “um”, “okay”, etc.</a:t>
            </a:r>
          </a:p>
          <a:p>
            <a:pPr lvl="1" eaLnBrk="1" hangingPunct="1">
              <a:lnSpc>
                <a:spcPct val="80000"/>
              </a:lnSpc>
            </a:pPr>
            <a:r>
              <a:rPr lang="en-US" altLang="en-US" sz="2000"/>
              <a:t>Helps pacing for time allotted</a:t>
            </a:r>
          </a:p>
          <a:p>
            <a:pPr lvl="1" eaLnBrk="1" hangingPunct="1">
              <a:lnSpc>
                <a:spcPct val="80000"/>
              </a:lnSpc>
            </a:pPr>
            <a:r>
              <a:rPr lang="en-US" altLang="en-US" sz="2000"/>
              <a:t>Helps with pronunciation</a:t>
            </a:r>
          </a:p>
          <a:p>
            <a:pPr lvl="1" eaLnBrk="1" hangingPunct="1">
              <a:lnSpc>
                <a:spcPct val="80000"/>
              </a:lnSpc>
            </a:pPr>
            <a:r>
              <a:rPr lang="en-US" altLang="en-US" sz="2000"/>
              <a:t>Don’t memorize (sounds scripted) </a:t>
            </a:r>
          </a:p>
          <a:p>
            <a:pPr eaLnBrk="1" hangingPunct="1">
              <a:lnSpc>
                <a:spcPct val="80000"/>
              </a:lnSpc>
            </a:pPr>
            <a:r>
              <a:rPr lang="en-US" altLang="en-US" sz="2400"/>
              <a:t>Engage your audience </a:t>
            </a:r>
          </a:p>
          <a:p>
            <a:pPr eaLnBrk="1" hangingPunct="1">
              <a:lnSpc>
                <a:spcPct val="80000"/>
              </a:lnSpc>
            </a:pPr>
            <a:r>
              <a:rPr lang="en-US" altLang="en-US" sz="2400"/>
              <a:t>When asking a question, if asked repeat it IN A DIFFERENT WAY (they obviously didn’t get it the first time) </a:t>
            </a:r>
          </a:p>
          <a:p>
            <a:pPr eaLnBrk="1" hangingPunct="1">
              <a:lnSpc>
                <a:spcPct val="80000"/>
              </a:lnSpc>
            </a:pPr>
            <a:r>
              <a:rPr lang="en-US" altLang="en-US" sz="2400"/>
              <a:t>Answer any questions and if you don’t know, you don’t know!!! </a:t>
            </a:r>
          </a:p>
          <a:p>
            <a:pPr eaLnBrk="1" hangingPunct="1">
              <a:lnSpc>
                <a:spcPct val="80000"/>
              </a:lnSpc>
            </a:pPr>
            <a:r>
              <a:rPr lang="en-US" altLang="en-US" sz="2400"/>
              <a:t>If you don’t understand a question ask for a repeat</a:t>
            </a:r>
          </a:p>
          <a:p>
            <a:pPr eaLnBrk="1" hangingPunct="1">
              <a:lnSpc>
                <a:spcPct val="80000"/>
              </a:lnSpc>
            </a:pPr>
            <a:endParaRPr lang="en-US" altLang="en-US" sz="2400"/>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6AC551C-C5C1-C34B-B7F7-67374648C798}"/>
              </a:ext>
            </a:extLst>
          </p:cNvPr>
          <p:cNvSpPr>
            <a:spLocks noGrp="1" noChangeArrowheads="1"/>
          </p:cNvSpPr>
          <p:nvPr>
            <p:ph type="title"/>
          </p:nvPr>
        </p:nvSpPr>
        <p:spPr>
          <a:xfrm>
            <a:off x="762000" y="2057400"/>
            <a:ext cx="7315200" cy="2514600"/>
          </a:xfrm>
        </p:spPr>
        <p:txBody>
          <a:bodyPr/>
          <a:lstStyle/>
          <a:p>
            <a:pPr eaLnBrk="1" hangingPunct="1"/>
            <a:r>
              <a:rPr lang="en-US" altLang="en-US" sz="4800"/>
              <a:t>What is wrong with the following slides?</a:t>
            </a:r>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C52D87C-9017-8F4A-B754-84F86F693ABD}"/>
              </a:ext>
            </a:extLst>
          </p:cNvPr>
          <p:cNvSpPr>
            <a:spLocks noGrp="1" noChangeArrowheads="1"/>
          </p:cNvSpPr>
          <p:nvPr>
            <p:ph type="title"/>
          </p:nvPr>
        </p:nvSpPr>
        <p:spPr/>
        <p:txBody>
          <a:bodyPr/>
          <a:lstStyle/>
          <a:p>
            <a:pPr eaLnBrk="1" hangingPunct="1"/>
            <a:r>
              <a:rPr lang="en-US" altLang="en-US" sz="4000"/>
              <a:t>THE CENTRAL DOGMA OF MOLECULAR BIOLOGY</a:t>
            </a:r>
          </a:p>
        </p:txBody>
      </p:sp>
      <p:sp>
        <p:nvSpPr>
          <p:cNvPr id="26627" name="Rectangle 3">
            <a:extLst>
              <a:ext uri="{FF2B5EF4-FFF2-40B4-BE49-F238E27FC236}">
                <a16:creationId xmlns:a16="http://schemas.microsoft.com/office/drawing/2014/main" id="{69F6F4EE-3664-FF45-8ED7-47C9BB55F90B}"/>
              </a:ext>
            </a:extLst>
          </p:cNvPr>
          <p:cNvSpPr>
            <a:spLocks noGrp="1" noChangeArrowheads="1"/>
          </p:cNvSpPr>
          <p:nvPr>
            <p:ph type="body" idx="1"/>
          </p:nvPr>
        </p:nvSpPr>
        <p:spPr/>
        <p:txBody>
          <a:bodyPr/>
          <a:lstStyle/>
          <a:p>
            <a:pPr marL="609600" indent="-609600" eaLnBrk="1" hangingPunct="1">
              <a:lnSpc>
                <a:spcPct val="80000"/>
              </a:lnSpc>
              <a:buFontTx/>
              <a:buNone/>
            </a:pPr>
            <a:r>
              <a:rPr lang="en-US" altLang="en-US" sz="2800"/>
              <a:t>Transcription of DNA to RNA to protein:</a:t>
            </a:r>
          </a:p>
          <a:p>
            <a:pPr marL="609600" indent="-609600" eaLnBrk="1" hangingPunct="1">
              <a:lnSpc>
                <a:spcPct val="80000"/>
              </a:lnSpc>
              <a:buFontTx/>
              <a:buNone/>
            </a:pPr>
            <a:r>
              <a:rPr lang="en-US" altLang="en-US" sz="2800"/>
              <a:t>1.The DNA replicates its information in a process</a:t>
            </a:r>
          </a:p>
          <a:p>
            <a:pPr marL="609600" indent="-609600" eaLnBrk="1" hangingPunct="1">
              <a:lnSpc>
                <a:spcPct val="80000"/>
              </a:lnSpc>
              <a:buFontTx/>
              <a:buNone/>
            </a:pPr>
            <a:r>
              <a:rPr lang="en-US" altLang="en-US" sz="2800"/>
              <a:t> that involves many enzymes: replication.</a:t>
            </a:r>
            <a:endParaRPr lang="en-US" altLang="en-US" sz="2800" u="sng">
              <a:solidFill>
                <a:schemeClr val="tx2"/>
              </a:solidFill>
            </a:endParaRPr>
          </a:p>
          <a:p>
            <a:pPr marL="609600" indent="-609600" eaLnBrk="1" hangingPunct="1">
              <a:lnSpc>
                <a:spcPct val="80000"/>
              </a:lnSpc>
              <a:buFontTx/>
              <a:buNone/>
            </a:pPr>
            <a:r>
              <a:rPr lang="en-US" altLang="en-US" sz="2800"/>
              <a:t>2. The DNA codes for the production of messenger RNA (mRNA) during</a:t>
            </a:r>
            <a:r>
              <a:rPr lang="en-US" altLang="en-US" sz="2800">
                <a:solidFill>
                  <a:schemeClr val="tx2"/>
                </a:solidFill>
              </a:rPr>
              <a:t> transcription.</a:t>
            </a:r>
            <a:endParaRPr lang="en-US" altLang="en-US" sz="2800"/>
          </a:p>
          <a:p>
            <a:pPr marL="609600" indent="-609600" eaLnBrk="1" hangingPunct="1">
              <a:lnSpc>
                <a:spcPct val="80000"/>
              </a:lnSpc>
              <a:buFontTx/>
              <a:buNone/>
            </a:pPr>
            <a:r>
              <a:rPr lang="en-US" altLang="en-US" sz="2800"/>
              <a:t>3. In eucaryotic cells, the mRNA is processed  and migrates from the nucleus to the cytoplasm.</a:t>
            </a:r>
          </a:p>
          <a:p>
            <a:pPr marL="609600" indent="-609600" eaLnBrk="1" hangingPunct="1">
              <a:lnSpc>
                <a:spcPct val="80000"/>
              </a:lnSpc>
              <a:buFontTx/>
              <a:buNone/>
            </a:pPr>
            <a:r>
              <a:rPr lang="en-US" altLang="en-US" sz="2800"/>
              <a:t>4. Messenger RNA carries coded information to ribosomes. The ribosomes "read" this information and use it for protein synthesis. This process is called translation.</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D086291F-3F36-A341-A9A4-5B4D2955E443}"/>
              </a:ext>
            </a:extLst>
          </p:cNvPr>
          <p:cNvSpPr>
            <a:spLocks noGrp="1" noChangeArrowheads="1"/>
          </p:cNvSpPr>
          <p:nvPr>
            <p:ph type="body" idx="1"/>
          </p:nvPr>
        </p:nvSpPr>
        <p:spPr>
          <a:xfrm>
            <a:off x="685800" y="1981200"/>
            <a:ext cx="3276600" cy="4114800"/>
          </a:xfrm>
        </p:spPr>
        <p:txBody>
          <a:bodyPr/>
          <a:lstStyle/>
          <a:p>
            <a:pPr eaLnBrk="1" hangingPunct="1">
              <a:lnSpc>
                <a:spcPct val="90000"/>
              </a:lnSpc>
            </a:pPr>
            <a:r>
              <a:rPr lang="en-US" altLang="en-US" sz="2400"/>
              <a:t>Located approximately 25-30 bases pairs upstream of the transcriptional unti the TATA box is highly conserved sequence that works to help position RNA plms during initiation of transcription.</a:t>
            </a:r>
          </a:p>
        </p:txBody>
      </p:sp>
      <p:pic>
        <p:nvPicPr>
          <p:cNvPr id="27653" name="Picture 5" descr="0355">
            <a:extLst>
              <a:ext uri="{FF2B5EF4-FFF2-40B4-BE49-F238E27FC236}">
                <a16:creationId xmlns:a16="http://schemas.microsoft.com/office/drawing/2014/main" id="{26C124A0-7684-FD4F-AA28-FEA4974DEC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886200"/>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fade">
                                      <p:cBhvr>
                                        <p:cTn id="7" dur="2000"/>
                                        <p:tgtEl>
                                          <p:spTgt spid="27653"/>
                                        </p:tgtEl>
                                      </p:cBhvr>
                                    </p:animEffect>
                                    <p:anim calcmode="lin" valueType="num">
                                      <p:cBhvr>
                                        <p:cTn id="8" dur="2000" fill="hold"/>
                                        <p:tgtEl>
                                          <p:spTgt spid="27653"/>
                                        </p:tgtEl>
                                        <p:attrNameLst>
                                          <p:attrName>style.rotation</p:attrName>
                                        </p:attrNameLst>
                                      </p:cBhvr>
                                      <p:tavLst>
                                        <p:tav tm="0">
                                          <p:val>
                                            <p:fltVal val="720"/>
                                          </p:val>
                                        </p:tav>
                                        <p:tav tm="100000">
                                          <p:val>
                                            <p:fltVal val="0"/>
                                          </p:val>
                                        </p:tav>
                                      </p:tavLst>
                                    </p:anim>
                                    <p:anim calcmode="lin" valueType="num">
                                      <p:cBhvr>
                                        <p:cTn id="9" dur="2000" fill="hold"/>
                                        <p:tgtEl>
                                          <p:spTgt spid="27653"/>
                                        </p:tgtEl>
                                        <p:attrNameLst>
                                          <p:attrName>ppt_h</p:attrName>
                                        </p:attrNameLst>
                                      </p:cBhvr>
                                      <p:tavLst>
                                        <p:tav tm="0">
                                          <p:val>
                                            <p:fltVal val="0"/>
                                          </p:val>
                                        </p:tav>
                                        <p:tav tm="100000">
                                          <p:val>
                                            <p:strVal val="#ppt_h"/>
                                          </p:val>
                                        </p:tav>
                                      </p:tavLst>
                                    </p:anim>
                                    <p:anim calcmode="lin" valueType="num">
                                      <p:cBhvr>
                                        <p:cTn id="10" dur="2000" fill="hold"/>
                                        <p:tgtEl>
                                          <p:spTgt spid="27653"/>
                                        </p:tgtEl>
                                        <p:attrNameLst>
                                          <p:attrName>ppt_w</p:attrName>
                                        </p:attrNameLst>
                                      </p:cBhvr>
                                      <p:tavLst>
                                        <p:tav tm="0">
                                          <p:val>
                                            <p:fltVal val="0"/>
                                          </p:val>
                                        </p:tav>
                                        <p:tav tm="100000">
                                          <p:val>
                                            <p:strVal val="#ppt_w"/>
                                          </p:val>
                                        </p:tav>
                                      </p:tavLst>
                                    </p:anim>
                                  </p:childTnLst>
                                  <p:subTnLst>
                                    <p:audio>
                                      <p:cMediaNode vol="100000">
                                        <p:cTn display="0" masterRel="sameClick">
                                          <p:stCondLst>
                                            <p:cond evt="begin" delay="0">
                                              <p:tn val="5"/>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1C6D7741-484A-1649-BDCD-097A7E5E86AE}"/>
              </a:ext>
            </a:extLst>
          </p:cNvPr>
          <p:cNvSpPr>
            <a:spLocks noGrp="1"/>
          </p:cNvSpPr>
          <p:nvPr>
            <p:ph type="title"/>
          </p:nvPr>
        </p:nvSpPr>
        <p:spPr/>
        <p:txBody>
          <a:bodyPr/>
          <a:lstStyle/>
          <a:p>
            <a:pPr>
              <a:defRPr/>
            </a:pPr>
            <a:r>
              <a:rPr lang="en-US"/>
              <a:t>More Practice</a:t>
            </a:r>
          </a:p>
        </p:txBody>
      </p:sp>
      <p:sp>
        <p:nvSpPr>
          <p:cNvPr id="5" name="Footer Placeholder 4">
            <a:extLst>
              <a:ext uri="{FF2B5EF4-FFF2-40B4-BE49-F238E27FC236}">
                <a16:creationId xmlns:a16="http://schemas.microsoft.com/office/drawing/2014/main" id="{1E2C9184-1FFA-184C-BA1E-A05FE453E77C}"/>
              </a:ext>
            </a:extLst>
          </p:cNvPr>
          <p:cNvSpPr>
            <a:spLocks noGrp="1"/>
          </p:cNvSpPr>
          <p:nvPr>
            <p:ph type="ftr" sz="quarter" idx="12"/>
          </p:nvPr>
        </p:nvSpPr>
        <p:spPr/>
        <p:txBody>
          <a:bodyPr/>
          <a:lstStyle/>
          <a:p>
            <a:pPr>
              <a:defRPr/>
            </a:pPr>
            <a:r>
              <a:rPr lang="en-US"/>
              <a:t>© 2009, Prentice-Hall, Inc.</a:t>
            </a:r>
          </a:p>
        </p:txBody>
      </p:sp>
      <p:sp>
        <p:nvSpPr>
          <p:cNvPr id="48132" name="Rectangle 5">
            <a:extLst>
              <a:ext uri="{FF2B5EF4-FFF2-40B4-BE49-F238E27FC236}">
                <a16:creationId xmlns:a16="http://schemas.microsoft.com/office/drawing/2014/main" id="{C3A8D56B-2F77-BC46-AD24-C56D58E629F7}"/>
              </a:ext>
            </a:extLst>
          </p:cNvPr>
          <p:cNvSpPr>
            <a:spLocks noChangeArrowheads="1"/>
          </p:cNvSpPr>
          <p:nvPr/>
        </p:nvSpPr>
        <p:spPr bwMode="auto">
          <a:xfrm>
            <a:off x="762000" y="1828800"/>
            <a:ext cx="7620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What is the enthalpy change during the process in which 100.0 g of water at 50.0 °C is cooled to ice at –30.0 °C under a constant pressure of 1 atm? The specific heats of ice, water, and steam are 2.03 J/g-K, 4.18 J/g-K, and 1.84 J/g-K, respectively. For H</a:t>
            </a:r>
            <a:r>
              <a:rPr lang="en-US" altLang="en-US" baseline="-25000"/>
              <a:t>2</a:t>
            </a:r>
            <a:r>
              <a:rPr lang="en-US" altLang="en-US"/>
              <a:t>O, </a:t>
            </a:r>
            <a:r>
              <a:rPr lang="el-GR" altLang="en-US"/>
              <a:t>Δ</a:t>
            </a:r>
            <a:r>
              <a:rPr lang="en-US" altLang="en-US" i="1"/>
              <a:t>H</a:t>
            </a:r>
            <a:r>
              <a:rPr lang="en-US" altLang="en-US" baseline="-25000"/>
              <a:t>fus</a:t>
            </a:r>
            <a:r>
              <a:rPr lang="en-US" altLang="en-US"/>
              <a:t> = 6.01 kJ/mol and </a:t>
            </a:r>
            <a:r>
              <a:rPr lang="el-GR" altLang="en-US"/>
              <a:t>Δ</a:t>
            </a:r>
            <a:r>
              <a:rPr lang="en-US" altLang="en-US" i="1"/>
              <a:t>H</a:t>
            </a:r>
            <a:r>
              <a:rPr lang="en-US" altLang="en-US" baseline="-25000"/>
              <a:t>vap</a:t>
            </a:r>
            <a:r>
              <a:rPr lang="en-US" altLang="en-US"/>
              <a:t> = 40.67 kJ/mol.?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8132"/>
                                        </p:tgtEl>
                                        <p:attrNameLst>
                                          <p:attrName>style.visibility</p:attrName>
                                        </p:attrNameLst>
                                      </p:cBhvr>
                                      <p:to>
                                        <p:strVal val="visible"/>
                                      </p:to>
                                    </p:set>
                                    <p:anim calcmode="discrete" valueType="clr">
                                      <p:cBhvr override="childStyle">
                                        <p:cTn id="7" dur="80"/>
                                        <p:tgtEl>
                                          <p:spTgt spid="4813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8132"/>
                                        </p:tgtEl>
                                        <p:attrNameLst>
                                          <p:attrName>fillcolor</p:attrName>
                                        </p:attrNameLst>
                                      </p:cBhvr>
                                      <p:tavLst>
                                        <p:tav tm="0">
                                          <p:val>
                                            <p:clrVal>
                                              <a:schemeClr val="accent2"/>
                                            </p:clrVal>
                                          </p:val>
                                        </p:tav>
                                        <p:tav tm="50000">
                                          <p:val>
                                            <p:clrVal>
                                              <a:schemeClr val="hlink"/>
                                            </p:clrVal>
                                          </p:val>
                                        </p:tav>
                                      </p:tavLst>
                                    </p:anim>
                                    <p:set>
                                      <p:cBhvr>
                                        <p:cTn id="9" dur="80"/>
                                        <p:tgtEl>
                                          <p:spTgt spid="481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8ECD5E89-21E3-A14A-9A09-1BFE28498C1C}"/>
              </a:ext>
            </a:extLst>
          </p:cNvPr>
          <p:cNvSpPr>
            <a:spLocks noGrp="1" noChangeArrowheads="1"/>
          </p:cNvSpPr>
          <p:nvPr>
            <p:ph type="title"/>
          </p:nvPr>
        </p:nvSpPr>
        <p:spPr>
          <a:xfrm>
            <a:off x="0" y="76200"/>
            <a:ext cx="9144000" cy="1143000"/>
          </a:xfrm>
        </p:spPr>
        <p:txBody>
          <a:bodyPr/>
          <a:lstStyle/>
          <a:p>
            <a:pPr eaLnBrk="1" hangingPunct="1">
              <a:defRPr/>
            </a:pPr>
            <a:r>
              <a:rPr lang="en-US">
                <a:effectLst>
                  <a:outerShdw blurRad="38100" dist="38100" dir="2700000" algn="tl">
                    <a:srgbClr val="010199"/>
                  </a:outerShdw>
                </a:effectLst>
              </a:rPr>
              <a:t>SOM Output</a:t>
            </a:r>
          </a:p>
        </p:txBody>
      </p:sp>
      <p:pic>
        <p:nvPicPr>
          <p:cNvPr id="29699" name="Picture 3">
            <a:extLst>
              <a:ext uri="{FF2B5EF4-FFF2-40B4-BE49-F238E27FC236}">
                <a16:creationId xmlns:a16="http://schemas.microsoft.com/office/drawing/2014/main" id="{673F9F4D-3BAD-4C48-B649-F713EA663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9144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E0773698-CCCD-1949-8D18-EB470775E4E8}"/>
              </a:ext>
            </a:extLst>
          </p:cNvPr>
          <p:cNvSpPr txBox="1">
            <a:spLocks noChangeArrowheads="1"/>
          </p:cNvSpPr>
          <p:nvPr/>
        </p:nvSpPr>
        <p:spPr bwMode="ltGray">
          <a:xfrm>
            <a:off x="1371600" y="1143000"/>
            <a:ext cx="633095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a:solidFill>
                  <a:srgbClr val="0E0D02"/>
                </a:solidFill>
              </a:rPr>
              <a:t>RNA  information (in the form of</a:t>
            </a:r>
          </a:p>
          <a:p>
            <a:pPr eaLnBrk="1" hangingPunct="1"/>
            <a:r>
              <a:rPr lang="en-US" altLang="en-US" sz="3600">
                <a:solidFill>
                  <a:srgbClr val="0E0D02"/>
                </a:solidFill>
              </a:rPr>
              <a:t>nucleotide sequences) is then</a:t>
            </a:r>
          </a:p>
          <a:p>
            <a:pPr eaLnBrk="1" hangingPunct="1"/>
            <a:r>
              <a:rPr lang="en-US" altLang="en-US" sz="3600" b="1">
                <a:solidFill>
                  <a:srgbClr val="0E0D02"/>
                </a:solidFill>
              </a:rPr>
              <a:t>TRANSLATED</a:t>
            </a:r>
            <a:r>
              <a:rPr lang="en-US" altLang="en-US" sz="3600">
                <a:solidFill>
                  <a:srgbClr val="0E0D02"/>
                </a:solidFill>
              </a:rPr>
              <a:t> into proteins</a:t>
            </a:r>
          </a:p>
          <a:p>
            <a:pPr eaLnBrk="1" hangingPunct="1"/>
            <a:r>
              <a:rPr lang="en-US" altLang="en-US" sz="3600">
                <a:solidFill>
                  <a:srgbClr val="0E0D02"/>
                </a:solidFill>
              </a:rPr>
              <a:t>(long polypeptide chains) by </a:t>
            </a:r>
          </a:p>
          <a:p>
            <a:pPr eaLnBrk="1" hangingPunct="1"/>
            <a:r>
              <a:rPr lang="en-US" altLang="en-US" sz="3600">
                <a:solidFill>
                  <a:srgbClr val="0E0D02"/>
                </a:solidFill>
              </a:rPr>
              <a:t>complex units called ribosomes.</a:t>
            </a:r>
          </a:p>
          <a:p>
            <a:pPr eaLnBrk="1" hangingPunct="1"/>
            <a:endParaRPr lang="en-US" altLang="en-US" sz="3600">
              <a:solidFill>
                <a:srgbClr val="0E0D02"/>
              </a:solidFill>
            </a:endParaRPr>
          </a:p>
          <a:p>
            <a:pPr eaLnBrk="1" hangingPunct="1"/>
            <a:r>
              <a:rPr lang="en-US" altLang="en-US" sz="3600">
                <a:solidFill>
                  <a:srgbClr val="0E0D02"/>
                </a:solidFill>
              </a:rPr>
              <a:t>Proteins are the work horses of</a:t>
            </a:r>
          </a:p>
          <a:p>
            <a:pPr eaLnBrk="1" hangingPunct="1"/>
            <a:r>
              <a:rPr lang="en-US" altLang="en-US" sz="3600">
                <a:solidFill>
                  <a:srgbClr val="0E0D02"/>
                </a:solidFill>
              </a:rPr>
              <a:t>biological systems, i.e. enzymes,</a:t>
            </a:r>
          </a:p>
          <a:p>
            <a:pPr eaLnBrk="1" hangingPunct="1"/>
            <a:r>
              <a:rPr lang="en-US" altLang="en-US" sz="3600">
                <a:solidFill>
                  <a:srgbClr val="0E0D02"/>
                </a:solidFill>
              </a:rPr>
              <a:t>messengers, and building blocks.</a:t>
            </a:r>
            <a:endParaRPr lang="en-US" altLang="en-US" sz="3600" b="1">
              <a:solidFill>
                <a:srgbClr val="0E0D02"/>
              </a:solidFill>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2953DE4-9040-AC48-9358-C0884279C85A}"/>
              </a:ext>
            </a:extLst>
          </p:cNvPr>
          <p:cNvSpPr>
            <a:spLocks noGrp="1" noChangeArrowheads="1"/>
          </p:cNvSpPr>
          <p:nvPr>
            <p:ph type="title"/>
          </p:nvPr>
        </p:nvSpPr>
        <p:spPr>
          <a:xfrm>
            <a:off x="685800" y="304800"/>
            <a:ext cx="3352800" cy="1371600"/>
          </a:xfrm>
        </p:spPr>
        <p:txBody>
          <a:bodyPr/>
          <a:lstStyle/>
          <a:p>
            <a:pPr eaLnBrk="1" hangingPunct="1"/>
            <a:r>
              <a:rPr lang="en-US" altLang="en-US" sz="4000"/>
              <a:t>A Sad Day on Sesame Street </a:t>
            </a:r>
          </a:p>
        </p:txBody>
      </p:sp>
      <p:sp>
        <p:nvSpPr>
          <p:cNvPr id="13315" name="Rectangle 7">
            <a:extLst>
              <a:ext uri="{FF2B5EF4-FFF2-40B4-BE49-F238E27FC236}">
                <a16:creationId xmlns:a16="http://schemas.microsoft.com/office/drawing/2014/main" id="{27357953-44D8-3A45-BEC2-2F0D502DFDB2}"/>
              </a:ext>
            </a:extLst>
          </p:cNvPr>
          <p:cNvSpPr>
            <a:spLocks noGrp="1" noChangeArrowheads="1"/>
          </p:cNvSpPr>
          <p:nvPr>
            <p:ph type="body" sz="half" idx="1"/>
          </p:nvPr>
        </p:nvSpPr>
        <p:spPr>
          <a:xfrm>
            <a:off x="685800" y="2286000"/>
            <a:ext cx="3810000" cy="3810000"/>
          </a:xfrm>
        </p:spPr>
        <p:txBody>
          <a:bodyPr/>
          <a:lstStyle/>
          <a:p>
            <a:pPr eaLnBrk="1" hangingPunct="1"/>
            <a:r>
              <a:rPr lang="en-US" altLang="en-US" sz="2800"/>
              <a:t>Citing your images</a:t>
            </a:r>
          </a:p>
          <a:p>
            <a:pPr eaLnBrk="1" hangingPunct="1"/>
            <a:r>
              <a:rPr lang="en-US" altLang="en-US" sz="2800"/>
              <a:t>Use small print</a:t>
            </a:r>
          </a:p>
        </p:txBody>
      </p:sp>
      <p:sp>
        <p:nvSpPr>
          <p:cNvPr id="13316" name="Rectangle 3">
            <a:extLst>
              <a:ext uri="{FF2B5EF4-FFF2-40B4-BE49-F238E27FC236}">
                <a16:creationId xmlns:a16="http://schemas.microsoft.com/office/drawing/2014/main" id="{A9E73069-DB56-4347-87C0-353C4180B620}"/>
              </a:ext>
            </a:extLst>
          </p:cNvPr>
          <p:cNvSpPr>
            <a:spLocks noChangeArrowheads="1"/>
          </p:cNvSpPr>
          <p:nvPr/>
        </p:nvSpPr>
        <p:spPr bwMode="auto">
          <a:xfrm>
            <a:off x="4572000" y="6324600"/>
            <a:ext cx="434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000"/>
              <a:t>http://www.bilibala.com/veryveryfunny/html/jokedata/sadday.html </a:t>
            </a:r>
            <a:endParaRPr lang="en-US" altLang="en-US"/>
          </a:p>
        </p:txBody>
      </p:sp>
      <p:pic>
        <p:nvPicPr>
          <p:cNvPr id="13317" name="Picture 9" descr="Sad Day">
            <a:extLst>
              <a:ext uri="{FF2B5EF4-FFF2-40B4-BE49-F238E27FC236}">
                <a16:creationId xmlns:a16="http://schemas.microsoft.com/office/drawing/2014/main" id="{38F6C41C-62B6-6A49-AB95-5DAD3E849949}"/>
              </a:ext>
            </a:extLst>
          </p:cNvPr>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648200" y="304800"/>
            <a:ext cx="4132263" cy="6019800"/>
          </a:xfrm>
          <a:noFill/>
        </p:spPr>
      </p:pic>
    </p:spTree>
  </p:cSld>
  <p:clrMapOvr>
    <a:overrideClrMapping bg1="dk2" tx1="lt1" bg2="dk1" tx2="lt2" accent1="accent1" accent2="accent2" accent3="accent3" accent4="accent4" accent5="accent5" accent6="accent6" hlink="hlink" folHlink="folHlink"/>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7D2981C7-EA17-FE48-8AD6-0D15C6EA83F8}"/>
              </a:ext>
            </a:extLst>
          </p:cNvPr>
          <p:cNvSpPr>
            <a:spLocks noGrp="1" noChangeArrowheads="1"/>
          </p:cNvSpPr>
          <p:nvPr>
            <p:ph type="title"/>
          </p:nvPr>
        </p:nvSpPr>
        <p:spPr>
          <a:xfrm>
            <a:off x="457200" y="292100"/>
            <a:ext cx="8229600" cy="871538"/>
          </a:xfrm>
        </p:spPr>
        <p:txBody>
          <a:bodyPr/>
          <a:lstStyle/>
          <a:p>
            <a:pPr eaLnBrk="1" hangingPunct="1">
              <a:defRPr/>
            </a:pPr>
            <a:r>
              <a:rPr lang="en-US" sz="2900" dirty="0"/>
              <a:t>URSIDAE (Bears)</a:t>
            </a:r>
            <a:r>
              <a:rPr lang="en-US" dirty="0"/>
              <a:t> </a:t>
            </a:r>
          </a:p>
        </p:txBody>
      </p:sp>
      <p:sp>
        <p:nvSpPr>
          <p:cNvPr id="323587" name="Rectangle 3">
            <a:extLst>
              <a:ext uri="{FF2B5EF4-FFF2-40B4-BE49-F238E27FC236}">
                <a16:creationId xmlns:a16="http://schemas.microsoft.com/office/drawing/2014/main" id="{12B2CB57-BF03-AA4A-8F1D-05531F506FB1}"/>
              </a:ext>
            </a:extLst>
          </p:cNvPr>
          <p:cNvSpPr>
            <a:spLocks noGrp="1" noChangeArrowheads="1"/>
          </p:cNvSpPr>
          <p:nvPr>
            <p:ph idx="1"/>
          </p:nvPr>
        </p:nvSpPr>
        <p:spPr>
          <a:xfrm>
            <a:off x="457200" y="1143000"/>
            <a:ext cx="8229600" cy="5410200"/>
          </a:xfrm>
        </p:spPr>
        <p:txBody>
          <a:bodyPr/>
          <a:lstStyle/>
          <a:p>
            <a:pPr eaLnBrk="1" hangingPunct="1">
              <a:lnSpc>
                <a:spcPct val="80000"/>
              </a:lnSpc>
              <a:defRPr/>
            </a:pPr>
            <a:r>
              <a:rPr lang="en-US" sz="1800" b="1" dirty="0"/>
              <a:t>Large Size</a:t>
            </a:r>
            <a:r>
              <a:rPr lang="en-US" sz="1800" dirty="0"/>
              <a:t>: Bears are large-bodied compared to many other carnivores. Most of their diet consists of vegetable matter. Meat is digested quickly but vegetable matter takes much longer. Larger body size brings a decrease in metabolic rate, so large body animals can survive on the small energy from vegetable matter, even though they have to eat a vast amount of food to satisfy their total energy needs.</a:t>
            </a:r>
            <a:endParaRPr lang="en-US" sz="1800" b="1" dirty="0"/>
          </a:p>
          <a:p>
            <a:pPr eaLnBrk="1" hangingPunct="1">
              <a:lnSpc>
                <a:spcPct val="80000"/>
              </a:lnSpc>
              <a:defRPr/>
            </a:pPr>
            <a:r>
              <a:rPr lang="en-US" sz="1800" b="1" dirty="0"/>
              <a:t>Powerful limbs and strong claws: </a:t>
            </a:r>
            <a:r>
              <a:rPr lang="en-US" sz="1800" dirty="0"/>
              <a:t>Bears have long, powerful limbs with strong claws used in climbing trees, digging and grubbing. The scapula has a post-scapular </a:t>
            </a:r>
            <a:r>
              <a:rPr lang="en-US" sz="1800" dirty="0" err="1"/>
              <a:t>fossa</a:t>
            </a:r>
            <a:r>
              <a:rPr lang="en-US" sz="1800" dirty="0"/>
              <a:t> for the attachment of the </a:t>
            </a:r>
            <a:r>
              <a:rPr lang="en-US" sz="1800" dirty="0" err="1"/>
              <a:t>subscapularis</a:t>
            </a:r>
            <a:r>
              <a:rPr lang="en-US" sz="1800" dirty="0"/>
              <a:t> minor muscle which prevents the </a:t>
            </a:r>
            <a:r>
              <a:rPr lang="en-US" sz="1800" dirty="0" err="1"/>
              <a:t>humeri</a:t>
            </a:r>
            <a:r>
              <a:rPr lang="en-US" sz="1800" dirty="0"/>
              <a:t> popping out of their joints as a bear hauls its large body weight up trees.</a:t>
            </a:r>
            <a:endParaRPr lang="en-US" sz="1800" b="1" dirty="0"/>
          </a:p>
          <a:p>
            <a:pPr eaLnBrk="1" hangingPunct="1">
              <a:lnSpc>
                <a:spcPct val="80000"/>
              </a:lnSpc>
              <a:defRPr/>
            </a:pPr>
            <a:r>
              <a:rPr lang="en-US" sz="1800" b="1" dirty="0"/>
              <a:t>Grinding Molars:</a:t>
            </a:r>
            <a:r>
              <a:rPr lang="en-US" sz="1800" dirty="0"/>
              <a:t> The premolars of bears are much smaller than other carnivores and often lost at old age. The molars are broadened and flattened for crushing and grinding up tough vegetable matter.</a:t>
            </a:r>
            <a:endParaRPr lang="en-US" sz="1800" b="1" dirty="0"/>
          </a:p>
          <a:p>
            <a:pPr eaLnBrk="1" hangingPunct="1">
              <a:lnSpc>
                <a:spcPct val="80000"/>
              </a:lnSpc>
              <a:defRPr/>
            </a:pPr>
            <a:r>
              <a:rPr lang="en-US" sz="1800" b="1" dirty="0"/>
              <a:t>Long Muzzle: </a:t>
            </a:r>
            <a:r>
              <a:rPr lang="en-US" sz="1800" dirty="0"/>
              <a:t>The long, powerful muzzle with its mobile snout and protruding lips are important for digging and grubbing. The long muzzle is also a place for olfactory epithelium which accounts for the excellent sense of smell.</a:t>
            </a:r>
            <a:endParaRPr lang="en-US" sz="1800" b="1" dirty="0"/>
          </a:p>
          <a:p>
            <a:pPr eaLnBrk="1" hangingPunct="1">
              <a:lnSpc>
                <a:spcPct val="80000"/>
              </a:lnSpc>
              <a:defRPr/>
            </a:pPr>
            <a:r>
              <a:rPr lang="en-US" sz="1800" b="1" dirty="0"/>
              <a:t>Vestigial Tail:</a:t>
            </a:r>
            <a:r>
              <a:rPr lang="en-US" sz="1800" dirty="0"/>
              <a:t> Unlike many other carnivores bears have a tail with no specialized function.</a:t>
            </a:r>
          </a:p>
        </p:txBody>
      </p:sp>
      <p:pic>
        <p:nvPicPr>
          <p:cNvPr id="31748" name="Picture 4" descr="SL00644_">
            <a:extLst>
              <a:ext uri="{FF2B5EF4-FFF2-40B4-BE49-F238E27FC236}">
                <a16:creationId xmlns:a16="http://schemas.microsoft.com/office/drawing/2014/main" id="{AC12CEC5-B52F-DA4A-B313-66D07FF25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28600"/>
            <a:ext cx="13541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23586"/>
                                        </p:tgtEl>
                                        <p:attrNameLst>
                                          <p:attrName>style.visibility</p:attrName>
                                        </p:attrNameLst>
                                      </p:cBhvr>
                                      <p:to>
                                        <p:strVal val="visible"/>
                                      </p:to>
                                    </p:set>
                                    <p:anim calcmode="lin" valueType="num">
                                      <p:cBhvr>
                                        <p:cTn id="7" dur="1000" fill="hold"/>
                                        <p:tgtEl>
                                          <p:spTgt spid="323586"/>
                                        </p:tgtEl>
                                        <p:attrNameLst>
                                          <p:attrName>ppt_x</p:attrName>
                                        </p:attrNameLst>
                                      </p:cBhvr>
                                      <p:tavLst>
                                        <p:tav tm="0">
                                          <p:val>
                                            <p:strVal val="#ppt_x-.2"/>
                                          </p:val>
                                        </p:tav>
                                        <p:tav tm="100000">
                                          <p:val>
                                            <p:strVal val="#ppt_x"/>
                                          </p:val>
                                        </p:tav>
                                      </p:tavLst>
                                    </p:anim>
                                    <p:anim calcmode="lin" valueType="num">
                                      <p:cBhvr>
                                        <p:cTn id="8" dur="1000" fill="hold"/>
                                        <p:tgtEl>
                                          <p:spTgt spid="3235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35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23587">
                                            <p:txEl>
                                              <p:pRg st="0" end="0"/>
                                            </p:txEl>
                                          </p:spTgt>
                                        </p:tgtEl>
                                        <p:attrNameLst>
                                          <p:attrName>style.visibility</p:attrName>
                                        </p:attrNameLst>
                                      </p:cBhvr>
                                      <p:to>
                                        <p:strVal val="visible"/>
                                      </p:to>
                                    </p:set>
                                    <p:animEffect transition="in" filter="fade">
                                      <p:cBhvr>
                                        <p:cTn id="14" dur="500"/>
                                        <p:tgtEl>
                                          <p:spTgt spid="323587">
                                            <p:txEl>
                                              <p:pRg st="0" end="0"/>
                                            </p:txEl>
                                          </p:spTgt>
                                        </p:tgtEl>
                                      </p:cBhvr>
                                    </p:animEffect>
                                    <p:anim calcmode="lin" valueType="num">
                                      <p:cBhvr>
                                        <p:cTn id="15" dur="500" fill="hold"/>
                                        <p:tgtEl>
                                          <p:spTgt spid="32358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23587">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323587">
                                            <p:txEl>
                                              <p:pRg st="1" end="1"/>
                                            </p:txEl>
                                          </p:spTgt>
                                        </p:tgtEl>
                                        <p:attrNameLst>
                                          <p:attrName>style.visibility</p:attrName>
                                        </p:attrNameLst>
                                      </p:cBhvr>
                                      <p:to>
                                        <p:strVal val="visible"/>
                                      </p:to>
                                    </p:set>
                                    <p:animEffect transition="in" filter="fade">
                                      <p:cBhvr>
                                        <p:cTn id="21" dur="500"/>
                                        <p:tgtEl>
                                          <p:spTgt spid="323587">
                                            <p:txEl>
                                              <p:pRg st="1" end="1"/>
                                            </p:txEl>
                                          </p:spTgt>
                                        </p:tgtEl>
                                      </p:cBhvr>
                                    </p:animEffect>
                                    <p:anim calcmode="lin" valueType="num">
                                      <p:cBhvr>
                                        <p:cTn id="22" dur="500" fill="hold"/>
                                        <p:tgtEl>
                                          <p:spTgt spid="323587">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23587">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323587">
                                            <p:txEl>
                                              <p:pRg st="2" end="2"/>
                                            </p:txEl>
                                          </p:spTgt>
                                        </p:tgtEl>
                                        <p:attrNameLst>
                                          <p:attrName>style.visibility</p:attrName>
                                        </p:attrNameLst>
                                      </p:cBhvr>
                                      <p:to>
                                        <p:strVal val="visible"/>
                                      </p:to>
                                    </p:set>
                                    <p:animEffect transition="in" filter="fade">
                                      <p:cBhvr>
                                        <p:cTn id="28" dur="500"/>
                                        <p:tgtEl>
                                          <p:spTgt spid="323587">
                                            <p:txEl>
                                              <p:pRg st="2" end="2"/>
                                            </p:txEl>
                                          </p:spTgt>
                                        </p:tgtEl>
                                      </p:cBhvr>
                                    </p:animEffect>
                                    <p:anim calcmode="lin" valueType="num">
                                      <p:cBhvr>
                                        <p:cTn id="29" dur="500" fill="hold"/>
                                        <p:tgtEl>
                                          <p:spTgt spid="323587">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323587">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323587">
                                            <p:txEl>
                                              <p:pRg st="3" end="3"/>
                                            </p:txEl>
                                          </p:spTgt>
                                        </p:tgtEl>
                                        <p:attrNameLst>
                                          <p:attrName>style.visibility</p:attrName>
                                        </p:attrNameLst>
                                      </p:cBhvr>
                                      <p:to>
                                        <p:strVal val="visible"/>
                                      </p:to>
                                    </p:set>
                                    <p:animEffect transition="in" filter="fade">
                                      <p:cBhvr>
                                        <p:cTn id="35" dur="500"/>
                                        <p:tgtEl>
                                          <p:spTgt spid="323587">
                                            <p:txEl>
                                              <p:pRg st="3" end="3"/>
                                            </p:txEl>
                                          </p:spTgt>
                                        </p:tgtEl>
                                      </p:cBhvr>
                                    </p:animEffect>
                                    <p:anim calcmode="lin" valueType="num">
                                      <p:cBhvr>
                                        <p:cTn id="36" dur="500" fill="hold"/>
                                        <p:tgtEl>
                                          <p:spTgt spid="323587">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23587">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323587">
                                            <p:txEl>
                                              <p:pRg st="4" end="4"/>
                                            </p:txEl>
                                          </p:spTgt>
                                        </p:tgtEl>
                                        <p:attrNameLst>
                                          <p:attrName>style.visibility</p:attrName>
                                        </p:attrNameLst>
                                      </p:cBhvr>
                                      <p:to>
                                        <p:strVal val="visible"/>
                                      </p:to>
                                    </p:set>
                                    <p:animEffect transition="in" filter="fade">
                                      <p:cBhvr>
                                        <p:cTn id="42" dur="500"/>
                                        <p:tgtEl>
                                          <p:spTgt spid="323587">
                                            <p:txEl>
                                              <p:pRg st="4" end="4"/>
                                            </p:txEl>
                                          </p:spTgt>
                                        </p:tgtEl>
                                      </p:cBhvr>
                                    </p:animEffect>
                                    <p:anim calcmode="lin" valueType="num">
                                      <p:cBhvr>
                                        <p:cTn id="43" dur="500" fill="hold"/>
                                        <p:tgtEl>
                                          <p:spTgt spid="323587">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23587">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6" grpId="0"/>
      <p:bldP spid="32358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A2B07-FCE3-DB48-A1B9-DC971AA74191}"/>
              </a:ext>
            </a:extLst>
          </p:cNvPr>
          <p:cNvSpPr>
            <a:spLocks noGrp="1"/>
          </p:cNvSpPr>
          <p:nvPr>
            <p:ph idx="1"/>
          </p:nvPr>
        </p:nvSpPr>
        <p:spPr>
          <a:xfrm>
            <a:off x="152400" y="1447800"/>
            <a:ext cx="8540750" cy="685800"/>
          </a:xfrm>
        </p:spPr>
        <p:txBody>
          <a:bodyPr/>
          <a:lstStyle/>
          <a:p>
            <a:pPr>
              <a:defRPr/>
            </a:pPr>
            <a:r>
              <a:rPr lang="en-US" dirty="0"/>
              <a:t>Example of bad animations</a:t>
            </a:r>
          </a:p>
        </p:txBody>
      </p:sp>
      <p:sp>
        <p:nvSpPr>
          <p:cNvPr id="4" name="Content Placeholder 2">
            <a:extLst>
              <a:ext uri="{FF2B5EF4-FFF2-40B4-BE49-F238E27FC236}">
                <a16:creationId xmlns:a16="http://schemas.microsoft.com/office/drawing/2014/main" id="{50294929-CF94-0A43-AD31-D671D02B9F87}"/>
              </a:ext>
            </a:extLst>
          </p:cNvPr>
          <p:cNvSpPr txBox="1">
            <a:spLocks/>
          </p:cNvSpPr>
          <p:nvPr/>
        </p:nvSpPr>
        <p:spPr bwMode="auto">
          <a:xfrm>
            <a:off x="228600" y="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7" name="Content Placeholder 2">
            <a:extLst>
              <a:ext uri="{FF2B5EF4-FFF2-40B4-BE49-F238E27FC236}">
                <a16:creationId xmlns:a16="http://schemas.microsoft.com/office/drawing/2014/main" id="{EF653C44-D481-134B-AD24-912B077ADF44}"/>
              </a:ext>
            </a:extLst>
          </p:cNvPr>
          <p:cNvSpPr txBox="1">
            <a:spLocks/>
          </p:cNvSpPr>
          <p:nvPr/>
        </p:nvSpPr>
        <p:spPr bwMode="auto">
          <a:xfrm>
            <a:off x="76200" y="25908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8" name="Content Placeholder 2">
            <a:extLst>
              <a:ext uri="{FF2B5EF4-FFF2-40B4-BE49-F238E27FC236}">
                <a16:creationId xmlns:a16="http://schemas.microsoft.com/office/drawing/2014/main" id="{3713ED0B-2688-C24B-8EDE-DF43BD4D2B70}"/>
              </a:ext>
            </a:extLst>
          </p:cNvPr>
          <p:cNvSpPr txBox="1">
            <a:spLocks/>
          </p:cNvSpPr>
          <p:nvPr/>
        </p:nvSpPr>
        <p:spPr bwMode="auto">
          <a:xfrm>
            <a:off x="76200" y="31242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9" name="Content Placeholder 2">
            <a:extLst>
              <a:ext uri="{FF2B5EF4-FFF2-40B4-BE49-F238E27FC236}">
                <a16:creationId xmlns:a16="http://schemas.microsoft.com/office/drawing/2014/main" id="{2FD7C73A-A795-3848-A057-6C9DD17B669C}"/>
              </a:ext>
            </a:extLst>
          </p:cNvPr>
          <p:cNvSpPr txBox="1">
            <a:spLocks/>
          </p:cNvSpPr>
          <p:nvPr/>
        </p:nvSpPr>
        <p:spPr bwMode="auto">
          <a:xfrm>
            <a:off x="76200" y="37338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0" name="Content Placeholder 2">
            <a:extLst>
              <a:ext uri="{FF2B5EF4-FFF2-40B4-BE49-F238E27FC236}">
                <a16:creationId xmlns:a16="http://schemas.microsoft.com/office/drawing/2014/main" id="{8B07C786-33C6-AC47-A91F-8714F66DF9CF}"/>
              </a:ext>
            </a:extLst>
          </p:cNvPr>
          <p:cNvSpPr txBox="1">
            <a:spLocks/>
          </p:cNvSpPr>
          <p:nvPr/>
        </p:nvSpPr>
        <p:spPr bwMode="auto">
          <a:xfrm>
            <a:off x="152400" y="43434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1" name="Content Placeholder 2">
            <a:extLst>
              <a:ext uri="{FF2B5EF4-FFF2-40B4-BE49-F238E27FC236}">
                <a16:creationId xmlns:a16="http://schemas.microsoft.com/office/drawing/2014/main" id="{E4C6B043-2157-5141-9698-8F013CB7E238}"/>
              </a:ext>
            </a:extLst>
          </p:cNvPr>
          <p:cNvSpPr txBox="1">
            <a:spLocks/>
          </p:cNvSpPr>
          <p:nvPr/>
        </p:nvSpPr>
        <p:spPr bwMode="auto">
          <a:xfrm>
            <a:off x="152400" y="48768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2" name="Content Placeholder 2">
            <a:extLst>
              <a:ext uri="{FF2B5EF4-FFF2-40B4-BE49-F238E27FC236}">
                <a16:creationId xmlns:a16="http://schemas.microsoft.com/office/drawing/2014/main" id="{FDFF205A-6F14-4A40-8CFF-9E6BE01BC480}"/>
              </a:ext>
            </a:extLst>
          </p:cNvPr>
          <p:cNvSpPr txBox="1">
            <a:spLocks/>
          </p:cNvSpPr>
          <p:nvPr/>
        </p:nvSpPr>
        <p:spPr bwMode="auto">
          <a:xfrm>
            <a:off x="228600" y="54864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3" name="Content Placeholder 2">
            <a:extLst>
              <a:ext uri="{FF2B5EF4-FFF2-40B4-BE49-F238E27FC236}">
                <a16:creationId xmlns:a16="http://schemas.microsoft.com/office/drawing/2014/main" id="{DA5A9373-BE86-FA43-8225-437F8A8B289E}"/>
              </a:ext>
            </a:extLst>
          </p:cNvPr>
          <p:cNvSpPr txBox="1">
            <a:spLocks/>
          </p:cNvSpPr>
          <p:nvPr/>
        </p:nvSpPr>
        <p:spPr bwMode="auto">
          <a:xfrm>
            <a:off x="152400" y="61722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4" name="Content Placeholder 2">
            <a:extLst>
              <a:ext uri="{FF2B5EF4-FFF2-40B4-BE49-F238E27FC236}">
                <a16:creationId xmlns:a16="http://schemas.microsoft.com/office/drawing/2014/main" id="{04BCBEA6-9684-2D4D-A4CA-CF70C5F10048}"/>
              </a:ext>
            </a:extLst>
          </p:cNvPr>
          <p:cNvSpPr txBox="1">
            <a:spLocks/>
          </p:cNvSpPr>
          <p:nvPr/>
        </p:nvSpPr>
        <p:spPr bwMode="auto">
          <a:xfrm>
            <a:off x="152400" y="19812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5" name="Content Placeholder 2">
            <a:extLst>
              <a:ext uri="{FF2B5EF4-FFF2-40B4-BE49-F238E27FC236}">
                <a16:creationId xmlns:a16="http://schemas.microsoft.com/office/drawing/2014/main" id="{2D17C45A-16B1-F44E-9E22-C3394C6F9518}"/>
              </a:ext>
            </a:extLst>
          </p:cNvPr>
          <p:cNvSpPr txBox="1">
            <a:spLocks/>
          </p:cNvSpPr>
          <p:nvPr/>
        </p:nvSpPr>
        <p:spPr bwMode="auto">
          <a:xfrm>
            <a:off x="228600" y="4572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6" name="Content Placeholder 2">
            <a:extLst>
              <a:ext uri="{FF2B5EF4-FFF2-40B4-BE49-F238E27FC236}">
                <a16:creationId xmlns:a16="http://schemas.microsoft.com/office/drawing/2014/main" id="{07CB8C38-3D53-3140-A2C0-ED38508613A3}"/>
              </a:ext>
            </a:extLst>
          </p:cNvPr>
          <p:cNvSpPr txBox="1">
            <a:spLocks/>
          </p:cNvSpPr>
          <p:nvPr/>
        </p:nvSpPr>
        <p:spPr bwMode="auto">
          <a:xfrm>
            <a:off x="152400" y="9906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770" decel="100000"/>
                                        <p:tgtEl>
                                          <p:spTgt spid="15"/>
                                        </p:tgtEl>
                                      </p:cBhvr>
                                    </p:animEffect>
                                    <p:animScale>
                                      <p:cBhvr>
                                        <p:cTn id="16" dur="770" decel="100000"/>
                                        <p:tgtEl>
                                          <p:spTgt spid="15"/>
                                        </p:tgtEl>
                                      </p:cBhvr>
                                      <p:from x="10000" y="10000"/>
                                      <p:to x="200000" y="450000"/>
                                    </p:animScale>
                                    <p:animScale>
                                      <p:cBhvr>
                                        <p:cTn id="17" dur="1230" accel="100000" fill="hold">
                                          <p:stCondLst>
                                            <p:cond delay="770"/>
                                          </p:stCondLst>
                                        </p:cTn>
                                        <p:tgtEl>
                                          <p:spTgt spid="15"/>
                                        </p:tgtEl>
                                      </p:cBhvr>
                                      <p:from x="200000" y="450000"/>
                                      <p:to x="100000" y="100000"/>
                                    </p:animScale>
                                    <p:set>
                                      <p:cBhvr>
                                        <p:cTn id="18" dur="770" fill="hold"/>
                                        <p:tgtEl>
                                          <p:spTgt spid="15"/>
                                        </p:tgtEl>
                                        <p:attrNameLst>
                                          <p:attrName>ppt_x</p:attrName>
                                        </p:attrNameLst>
                                      </p:cBhvr>
                                      <p:to>
                                        <p:strVal val="(0.5)"/>
                                      </p:to>
                                    </p:set>
                                    <p:anim from="(0.5)" to="(#ppt_x)" calcmode="lin" valueType="num">
                                      <p:cBhvr>
                                        <p:cTn id="19" dur="1230" accel="100000" fill="hold">
                                          <p:stCondLst>
                                            <p:cond delay="770"/>
                                          </p:stCondLst>
                                        </p:cTn>
                                        <p:tgtEl>
                                          <p:spTgt spid="15"/>
                                        </p:tgtEl>
                                        <p:attrNameLst>
                                          <p:attrName>ppt_x</p:attrName>
                                        </p:attrNameLst>
                                      </p:cBhvr>
                                    </p:anim>
                                    <p:set>
                                      <p:cBhvr>
                                        <p:cTn id="20" dur="770" fill="hold"/>
                                        <p:tgtEl>
                                          <p:spTgt spid="15"/>
                                        </p:tgtEl>
                                        <p:attrNameLst>
                                          <p:attrName>ppt_y</p:attrName>
                                        </p:attrNameLst>
                                      </p:cBhvr>
                                      <p:to>
                                        <p:strVal val="(#ppt_y+0.4)"/>
                                      </p:to>
                                    </p:set>
                                    <p:anim from="(#ppt_y+0.4)" to="(#ppt_y)" calcmode="lin" valueType="num">
                                      <p:cBhvr>
                                        <p:cTn id="21" dur="1230" accel="100000" fill="hold">
                                          <p:stCondLst>
                                            <p:cond delay="770"/>
                                          </p:stCondLst>
                                        </p:cTn>
                                        <p:tgtEl>
                                          <p:spTgt spid="15"/>
                                        </p:tgtEl>
                                        <p:attrNameLst>
                                          <p:attrName>ppt_y</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6"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80">
                                          <p:stCondLst>
                                            <p:cond delay="0"/>
                                          </p:stCondLst>
                                        </p:cTn>
                                        <p:tgtEl>
                                          <p:spTgt spid="16"/>
                                        </p:tgtEl>
                                      </p:cBhvr>
                                    </p:animEffect>
                                    <p:anim calcmode="lin" valueType="num">
                                      <p:cBhvr>
                                        <p:cTn id="27"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2" dur="26">
                                          <p:stCondLst>
                                            <p:cond delay="650"/>
                                          </p:stCondLst>
                                        </p:cTn>
                                        <p:tgtEl>
                                          <p:spTgt spid="16"/>
                                        </p:tgtEl>
                                      </p:cBhvr>
                                      <p:to x="100000" y="60000"/>
                                    </p:animScale>
                                    <p:animScale>
                                      <p:cBhvr>
                                        <p:cTn id="33" dur="166" decel="50000">
                                          <p:stCondLst>
                                            <p:cond delay="676"/>
                                          </p:stCondLst>
                                        </p:cTn>
                                        <p:tgtEl>
                                          <p:spTgt spid="16"/>
                                        </p:tgtEl>
                                      </p:cBhvr>
                                      <p:to x="100000" y="100000"/>
                                    </p:animScale>
                                    <p:animScale>
                                      <p:cBhvr>
                                        <p:cTn id="34" dur="26">
                                          <p:stCondLst>
                                            <p:cond delay="1312"/>
                                          </p:stCondLst>
                                        </p:cTn>
                                        <p:tgtEl>
                                          <p:spTgt spid="16"/>
                                        </p:tgtEl>
                                      </p:cBhvr>
                                      <p:to x="100000" y="80000"/>
                                    </p:animScale>
                                    <p:animScale>
                                      <p:cBhvr>
                                        <p:cTn id="35" dur="166" decel="50000">
                                          <p:stCondLst>
                                            <p:cond delay="1338"/>
                                          </p:stCondLst>
                                        </p:cTn>
                                        <p:tgtEl>
                                          <p:spTgt spid="16"/>
                                        </p:tgtEl>
                                      </p:cBhvr>
                                      <p:to x="100000" y="100000"/>
                                    </p:animScale>
                                    <p:animScale>
                                      <p:cBhvr>
                                        <p:cTn id="36" dur="26">
                                          <p:stCondLst>
                                            <p:cond delay="1642"/>
                                          </p:stCondLst>
                                        </p:cTn>
                                        <p:tgtEl>
                                          <p:spTgt spid="16"/>
                                        </p:tgtEl>
                                      </p:cBhvr>
                                      <p:to x="100000" y="90000"/>
                                    </p:animScale>
                                    <p:animScale>
                                      <p:cBhvr>
                                        <p:cTn id="37" dur="166" decel="50000">
                                          <p:stCondLst>
                                            <p:cond delay="1668"/>
                                          </p:stCondLst>
                                        </p:cTn>
                                        <p:tgtEl>
                                          <p:spTgt spid="16"/>
                                        </p:tgtEl>
                                      </p:cBhvr>
                                      <p:to x="100000" y="100000"/>
                                    </p:animScale>
                                    <p:animScale>
                                      <p:cBhvr>
                                        <p:cTn id="38" dur="26">
                                          <p:stCondLst>
                                            <p:cond delay="1808"/>
                                          </p:stCondLst>
                                        </p:cTn>
                                        <p:tgtEl>
                                          <p:spTgt spid="16"/>
                                        </p:tgtEl>
                                      </p:cBhvr>
                                      <p:to x="100000" y="95000"/>
                                    </p:animScale>
                                    <p:animScale>
                                      <p:cBhvr>
                                        <p:cTn id="39" dur="166" decel="50000">
                                          <p:stCondLst>
                                            <p:cond delay="1834"/>
                                          </p:stCondLst>
                                        </p:cTn>
                                        <p:tgtEl>
                                          <p:spTgt spid="16"/>
                                        </p:tgtEl>
                                      </p:cBhvr>
                                      <p:to x="100000" y="100000"/>
                                    </p:animScale>
                                  </p:childTnLst>
                                </p:cTn>
                              </p:par>
                            </p:childTnLst>
                          </p:cTn>
                        </p:par>
                      </p:childTnLst>
                    </p:cTn>
                  </p:par>
                  <p:par>
                    <p:cTn id="40" fill="hold" nodeType="clickPar">
                      <p:stCondLst>
                        <p:cond delay="indefinite"/>
                      </p:stCondLst>
                      <p:childTnLst>
                        <p:par>
                          <p:cTn id="41" fill="hold" nodeType="withGroup">
                            <p:stCondLst>
                              <p:cond delay="0"/>
                            </p:stCondLst>
                            <p:childTnLst>
                              <p:par>
                                <p:cTn id="42" presetID="28" presetClass="entr" presetSubtype="0" fill="hold" grpId="0" nodeType="clickEffect">
                                  <p:stCondLst>
                                    <p:cond delay="0"/>
                                  </p:stCondLst>
                                  <p:childTnLst>
                                    <p:set>
                                      <p:cBhvr>
                                        <p:cTn id="43" dur="1" fill="hold">
                                          <p:stCondLst>
                                            <p:cond delay="0"/>
                                          </p:stCondLst>
                                        </p:cTn>
                                        <p:tgtEl>
                                          <p:spTgt spid="3">
                                            <p:txEl>
                                              <p:pRg st="0" end="0"/>
                                            </p:txEl>
                                          </p:spTgt>
                                        </p:tgtEl>
                                        <p:attrNameLst>
                                          <p:attrName>style.visibility</p:attrName>
                                        </p:attrNameLst>
                                      </p:cBhvr>
                                      <p:to>
                                        <p:strVal val="visible"/>
                                      </p:to>
                                    </p:set>
                                    <p:anim calcmode="lin" valueType="num">
                                      <p:cBhvr>
                                        <p:cTn id="44" dur="15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5" dur="15000" fill="hold"/>
                                        <p:tgtEl>
                                          <p:spTgt spid="3">
                                            <p:txEl>
                                              <p:pRg st="0" end="0"/>
                                            </p:txEl>
                                          </p:spTgt>
                                        </p:tgtEl>
                                        <p:attrNameLst>
                                          <p:attrName>ppt_y</p:attrName>
                                        </p:attrNameLst>
                                      </p:cBhvr>
                                      <p:tavLst>
                                        <p:tav tm="0">
                                          <p:val>
                                            <p:strVal val="#ppt_y+1"/>
                                          </p:val>
                                        </p:tav>
                                        <p:tav tm="100000">
                                          <p:val>
                                            <p:strVal val="#ppt_y-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9" presetClass="entr" presetSubtype="1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0" fill="hold"/>
                                        <p:tgtEl>
                                          <p:spTgt spid="14"/>
                                        </p:tgtEl>
                                        <p:attrNameLst>
                                          <p:attrName>ppt_w</p:attrName>
                                        </p:attrNameLst>
                                      </p:cBhvr>
                                      <p:tavLst>
                                        <p:tav tm="0" fmla="#ppt_w*sin(2.5*pi*$)">
                                          <p:val>
                                            <p:fltVal val="0"/>
                                          </p:val>
                                        </p:tav>
                                        <p:tav tm="100000">
                                          <p:val>
                                            <p:fltVal val="1"/>
                                          </p:val>
                                        </p:tav>
                                      </p:tavLst>
                                    </p:anim>
                                    <p:anim calcmode="lin" valueType="num">
                                      <p:cBhvr>
                                        <p:cTn id="51" dur="5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9" presetClass="entr" presetSubtype="0" decel="10000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 calcmode="lin" valueType="num">
                                      <p:cBhvr>
                                        <p:cTn id="58" dur="500" fill="hold"/>
                                        <p:tgtEl>
                                          <p:spTgt spid="7"/>
                                        </p:tgtEl>
                                        <p:attrNameLst>
                                          <p:attrName>style.rotation</p:attrName>
                                        </p:attrNameLst>
                                      </p:cBhvr>
                                      <p:tavLst>
                                        <p:tav tm="0">
                                          <p:val>
                                            <p:fltVal val="360"/>
                                          </p:val>
                                        </p:tav>
                                        <p:tav tm="100000">
                                          <p:val>
                                            <p:fltVal val="0"/>
                                          </p:val>
                                        </p:tav>
                                      </p:tavLst>
                                    </p:anim>
                                    <p:animEffect transition="in" filter="fade">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0" presetClass="entr" presetSubtype="0" fill="hold" grpId="0" nodeType="clickEffect">
                                  <p:stCondLst>
                                    <p:cond delay="0"/>
                                  </p:stCondLst>
                                  <p:iterate type="lt">
                                    <p:tmPct val="10000"/>
                                  </p:iterate>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1"/>
                                          </p:val>
                                        </p:tav>
                                        <p:tav tm="100000">
                                          <p:val>
                                            <p:strVal val="#ppt_x"/>
                                          </p:val>
                                        </p:tav>
                                      </p:tavLst>
                                    </p:anim>
                                    <p:anim calcmode="lin" valueType="num">
                                      <p:cBhvr>
                                        <p:cTn id="66"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8" presetClass="entr" presetSubtype="0" accel="50000" fill="hold" grpId="0" nodeType="clickEffect">
                                  <p:stCondLst>
                                    <p:cond delay="0"/>
                                  </p:stCondLst>
                                  <p:iterate type="lt">
                                    <p:tmPct val="50000"/>
                                  </p:iterate>
                                  <p:childTnLst>
                                    <p:set>
                                      <p:cBhvr>
                                        <p:cTn id="70" dur="1" fill="hold">
                                          <p:stCondLst>
                                            <p:cond delay="0"/>
                                          </p:stCondLst>
                                        </p:cTn>
                                        <p:tgtEl>
                                          <p:spTgt spid="9"/>
                                        </p:tgtEl>
                                        <p:attrNameLst>
                                          <p:attrName>style.visibility</p:attrName>
                                        </p:attrNameLst>
                                      </p:cBhvr>
                                      <p:to>
                                        <p:strVal val="visible"/>
                                      </p:to>
                                    </p:set>
                                    <p:set>
                                      <p:cBhvr>
                                        <p:cTn id="71" dur="455" fill="hold">
                                          <p:stCondLst>
                                            <p:cond delay="0"/>
                                          </p:stCondLst>
                                        </p:cTn>
                                        <p:tgtEl>
                                          <p:spTgt spid="9"/>
                                        </p:tgtEl>
                                        <p:attrNameLst>
                                          <p:attrName>style.rotation</p:attrName>
                                        </p:attrNameLst>
                                      </p:cBhvr>
                                      <p:to>
                                        <p:strVal val="-45.0"/>
                                      </p:to>
                                    </p:set>
                                    <p:anim calcmode="lin" valueType="num">
                                      <p:cBhvr>
                                        <p:cTn id="72" dur="455" fill="hold">
                                          <p:stCondLst>
                                            <p:cond delay="455"/>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73" dur="455"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74" dur="156" decel="50000" autoRev="1" fill="hold">
                                          <p:stCondLst>
                                            <p:cond delay="455"/>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75" dur="136" fill="hold">
                                          <p:stCondLst>
                                            <p:cond delay="864"/>
                                          </p:stCondLst>
                                        </p:cTn>
                                        <p:tgtEl>
                                          <p:spTgt spid="9"/>
                                        </p:tgtEl>
                                        <p:attrNameLst>
                                          <p:attrName>ppt_y</p:attrName>
                                        </p:attrNameLst>
                                      </p:cBhvr>
                                      <p:tavLst>
                                        <p:tav tm="0">
                                          <p:val>
                                            <p:strVal val="#ppt_y-(0.354*#ppt_w-0.172*#ppt_h)"/>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7" presetClass="entr" presetSubtype="4"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0" fill="hold"/>
                                        <p:tgtEl>
                                          <p:spTgt spid="10"/>
                                        </p:tgtEl>
                                        <p:attrNameLst>
                                          <p:attrName>ppt_x</p:attrName>
                                        </p:attrNameLst>
                                      </p:cBhvr>
                                      <p:tavLst>
                                        <p:tav tm="0">
                                          <p:val>
                                            <p:strVal val="#ppt_x"/>
                                          </p:val>
                                        </p:tav>
                                        <p:tav tm="100000">
                                          <p:val>
                                            <p:strVal val="#ppt_x"/>
                                          </p:val>
                                        </p:tav>
                                      </p:tavLst>
                                    </p:anim>
                                    <p:anim calcmode="lin" valueType="num">
                                      <p:cBhvr additive="base">
                                        <p:cTn id="81" dur="5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8" presetClass="emph" presetSubtype="0" fill="hold" grpId="0" nodeType="clickEffect">
                                  <p:stCondLst>
                                    <p:cond delay="0"/>
                                  </p:stCondLst>
                                  <p:iterate type="lt">
                                    <p:tmPct val="10000"/>
                                  </p:iterate>
                                  <p:childTnLst>
                                    <p:animClr clrSpc="rgb" dir="cw">
                                      <p:cBhvr override="childStyle">
                                        <p:cTn id="85" dur="500" fill="hold"/>
                                        <p:tgtEl>
                                          <p:spTgt spid="11"/>
                                        </p:tgtEl>
                                        <p:attrNameLst>
                                          <p:attrName>style.color</p:attrName>
                                        </p:attrNameLst>
                                      </p:cBhvr>
                                      <p:to>
                                        <a:schemeClr val="accent2"/>
                                      </p:to>
                                    </p:animClr>
                                    <p:animClr clrSpc="rgb" dir="cw">
                                      <p:cBhvr>
                                        <p:cTn id="86" dur="500" fill="hold"/>
                                        <p:tgtEl>
                                          <p:spTgt spid="11"/>
                                        </p:tgtEl>
                                        <p:attrNameLst>
                                          <p:attrName>fillcolor</p:attrName>
                                        </p:attrNameLst>
                                      </p:cBhvr>
                                      <p:to>
                                        <a:schemeClr val="accent2"/>
                                      </p:to>
                                    </p:animClr>
                                    <p:set>
                                      <p:cBhvr>
                                        <p:cTn id="87" dur="500" fill="hold"/>
                                        <p:tgtEl>
                                          <p:spTgt spid="11"/>
                                        </p:tgtEl>
                                        <p:attrNameLst>
                                          <p:attrName>fill.type</p:attrName>
                                        </p:attrNameLst>
                                      </p:cBhvr>
                                      <p:to>
                                        <p:strVal val="solid"/>
                                      </p:to>
                                    </p:set>
                                    <p:anim to="1.5" calcmode="lin" valueType="num">
                                      <p:cBhvr override="childStyle">
                                        <p:cTn id="88" dur="500" fill="hold"/>
                                        <p:tgtEl>
                                          <p:spTgt spid="11"/>
                                        </p:tgtEl>
                                        <p:attrNameLst>
                                          <p:attrName>style.fontSize</p:attrName>
                                        </p:attrNameLst>
                                      </p:cBhvr>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34" presetClass="emph" presetSubtype="0" fill="hold" grpId="0" nodeType="clickEffect">
                                  <p:stCondLst>
                                    <p:cond delay="0"/>
                                  </p:stCondLst>
                                  <p:iterate type="lt">
                                    <p:tmPct val="10000"/>
                                  </p:iterate>
                                  <p:childTnLst>
                                    <p:animMotion origin="layout" path="M 0.0 0.0 L 0.0 -0.07213" pathEditMode="relative" ptsTypes="">
                                      <p:cBhvr>
                                        <p:cTn id="92" dur="250" accel="50000" decel="50000" autoRev="1" fill="hold">
                                          <p:stCondLst>
                                            <p:cond delay="0"/>
                                          </p:stCondLst>
                                        </p:cTn>
                                        <p:tgtEl>
                                          <p:spTgt spid="12"/>
                                        </p:tgtEl>
                                        <p:attrNameLst>
                                          <p:attrName>ppt_x</p:attrName>
                                          <p:attrName>ppt_y</p:attrName>
                                        </p:attrNameLst>
                                      </p:cBhvr>
                                    </p:animMotion>
                                    <p:animRot by="1500000">
                                      <p:cBhvr>
                                        <p:cTn id="93" dur="125" fill="hold">
                                          <p:stCondLst>
                                            <p:cond delay="0"/>
                                          </p:stCondLst>
                                        </p:cTn>
                                        <p:tgtEl>
                                          <p:spTgt spid="12"/>
                                        </p:tgtEl>
                                        <p:attrNameLst>
                                          <p:attrName>r</p:attrName>
                                        </p:attrNameLst>
                                      </p:cBhvr>
                                    </p:animRot>
                                    <p:animRot by="-1500000">
                                      <p:cBhvr>
                                        <p:cTn id="94" dur="125" fill="hold">
                                          <p:stCondLst>
                                            <p:cond delay="125"/>
                                          </p:stCondLst>
                                        </p:cTn>
                                        <p:tgtEl>
                                          <p:spTgt spid="12"/>
                                        </p:tgtEl>
                                        <p:attrNameLst>
                                          <p:attrName>r</p:attrName>
                                        </p:attrNameLst>
                                      </p:cBhvr>
                                    </p:animRot>
                                    <p:animRot by="-1500000">
                                      <p:cBhvr>
                                        <p:cTn id="95" dur="125" fill="hold">
                                          <p:stCondLst>
                                            <p:cond delay="250"/>
                                          </p:stCondLst>
                                        </p:cTn>
                                        <p:tgtEl>
                                          <p:spTgt spid="12"/>
                                        </p:tgtEl>
                                        <p:attrNameLst>
                                          <p:attrName>r</p:attrName>
                                        </p:attrNameLst>
                                      </p:cBhvr>
                                    </p:animRot>
                                    <p:animRot by="1500000">
                                      <p:cBhvr>
                                        <p:cTn id="96" dur="125" fill="hold">
                                          <p:stCondLst>
                                            <p:cond delay="375"/>
                                          </p:stCondLst>
                                        </p:cTn>
                                        <p:tgtEl>
                                          <p:spTgt spid="12"/>
                                        </p:tgtEl>
                                        <p:attrNameLst>
                                          <p:attrName>r</p:attrName>
                                        </p:attrNameLst>
                                      </p:cBhvr>
                                    </p:animRot>
                                  </p:childTnLst>
                                </p:cTn>
                              </p:par>
                            </p:childTnLst>
                          </p:cTn>
                        </p:par>
                      </p:childTnLst>
                    </p:cTn>
                  </p:par>
                  <p:par>
                    <p:cTn id="97" fill="hold" nodeType="clickPar">
                      <p:stCondLst>
                        <p:cond delay="indefinite"/>
                      </p:stCondLst>
                      <p:childTnLst>
                        <p:par>
                          <p:cTn id="98" fill="hold" nodeType="withGroup">
                            <p:stCondLst>
                              <p:cond delay="0"/>
                            </p:stCondLst>
                            <p:childTnLst>
                              <p:par>
                                <p:cTn id="99" presetID="35" presetClass="emph" presetSubtype="0" fill="hold" grpId="0" nodeType="clickEffect">
                                  <p:stCondLst>
                                    <p:cond delay="0"/>
                                  </p:stCondLst>
                                  <p:childTnLst>
                                    <p:anim calcmode="discrete" valueType="str">
                                      <p:cBhvr>
                                        <p:cTn id="100"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p:bldP spid="7" grpId="0"/>
      <p:bldP spid="8" grpId="0"/>
      <p:bldP spid="9" grpId="0"/>
      <p:bldP spid="10" grpId="0"/>
      <p:bldP spid="11" grpId="0"/>
      <p:bldP spid="12" grpId="0"/>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8B014934-7140-D04D-89C4-4B96D68CAC00}"/>
              </a:ext>
            </a:extLst>
          </p:cNvPr>
          <p:cNvSpPr>
            <a:spLocks noGrp="1" noRot="1" noChangeArrowheads="1"/>
          </p:cNvSpPr>
          <p:nvPr>
            <p:ph type="title"/>
          </p:nvPr>
        </p:nvSpPr>
        <p:spPr/>
        <p:txBody>
          <a:bodyPr/>
          <a:lstStyle/>
          <a:p>
            <a:pPr eaLnBrk="1" hangingPunct="1">
              <a:defRPr/>
            </a:pPr>
            <a:r>
              <a:rPr lang="en-US"/>
              <a:t>BLUNT END VS. STICKY END</a:t>
            </a:r>
          </a:p>
        </p:txBody>
      </p:sp>
      <p:sp>
        <p:nvSpPr>
          <p:cNvPr id="220163" name="Rectangle 3">
            <a:extLst>
              <a:ext uri="{FF2B5EF4-FFF2-40B4-BE49-F238E27FC236}">
                <a16:creationId xmlns:a16="http://schemas.microsoft.com/office/drawing/2014/main" id="{AC410686-226E-994E-87C3-11A162AAF616}"/>
              </a:ext>
            </a:extLst>
          </p:cNvPr>
          <p:cNvSpPr>
            <a:spLocks noGrp="1" noRot="1" noChangeArrowheads="1"/>
          </p:cNvSpPr>
          <p:nvPr>
            <p:ph type="body" idx="1"/>
          </p:nvPr>
        </p:nvSpPr>
        <p:spPr/>
        <p:txBody>
          <a:bodyPr/>
          <a:lstStyle/>
          <a:p>
            <a:pPr eaLnBrk="1" hangingPunct="1">
              <a:defRPr/>
            </a:pPr>
            <a:r>
              <a:rPr lang="en-US"/>
              <a:t>HaeIII and AluI cut straight across the double helix producing "blunt" ends. However, many restriction enzymes cut in an offset fashion. </a:t>
            </a:r>
          </a:p>
          <a:p>
            <a:pPr eaLnBrk="1" hangingPunct="1">
              <a:defRPr/>
            </a:pPr>
            <a:r>
              <a:rPr lang="en-US"/>
              <a:t>The ends of the cut have an overhanging piece of single-stranded DNA. These are called </a:t>
            </a:r>
            <a:r>
              <a:rPr lang="en-US" b="1"/>
              <a:t>"sticky ends" </a:t>
            </a:r>
            <a:r>
              <a:rPr lang="en-US"/>
              <a:t>because they are able to form with any base pair DNA molecule that contains the complementary sticky end. Any other source of DNA treated with the same enzyme will produce such molecules.</a:t>
            </a:r>
          </a:p>
          <a:p>
            <a:pPr eaLnBrk="1" hangingPunct="1">
              <a:buFont typeface="Wingdings" pitchFamily="2" charset="2"/>
              <a:buNone/>
              <a:defRPr/>
            </a:pPr>
            <a:endParaRPr lang="en-US"/>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849618F-70EA-2149-B9E2-221D5F5C6A5F}"/>
              </a:ext>
            </a:extLst>
          </p:cNvPr>
          <p:cNvSpPr>
            <a:spLocks noGrp="1" noRot="1" noChangeArrowheads="1"/>
          </p:cNvSpPr>
          <p:nvPr>
            <p:ph type="title" idx="4294967295"/>
          </p:nvPr>
        </p:nvSpPr>
        <p:spPr/>
        <p:txBody>
          <a:bodyPr/>
          <a:lstStyle/>
          <a:p>
            <a:pPr eaLnBrk="1" hangingPunct="1">
              <a:defRPr/>
            </a:pPr>
            <a:r>
              <a:rPr lang="en-US">
                <a:effectLst>
                  <a:outerShdw blurRad="38100" dist="38100" dir="2700000" algn="tl">
                    <a:srgbClr val="000000"/>
                  </a:outerShdw>
                </a:effectLst>
              </a:rPr>
              <a:t>Miotics</a:t>
            </a:r>
          </a:p>
        </p:txBody>
      </p:sp>
      <p:sp>
        <p:nvSpPr>
          <p:cNvPr id="44035" name="Rectangle 3">
            <a:extLst>
              <a:ext uri="{FF2B5EF4-FFF2-40B4-BE49-F238E27FC236}">
                <a16:creationId xmlns:a16="http://schemas.microsoft.com/office/drawing/2014/main" id="{6E53C5BC-3D63-994A-81F2-A2B77FE5E282}"/>
              </a:ext>
            </a:extLst>
          </p:cNvPr>
          <p:cNvSpPr>
            <a:spLocks noGrp="1" noRot="1" noChangeArrowheads="1"/>
          </p:cNvSpPr>
          <p:nvPr>
            <p:ph type="body" sz="half" idx="4294967295"/>
          </p:nvPr>
        </p:nvSpPr>
        <p:spPr>
          <a:xfrm>
            <a:off x="301625" y="1676400"/>
            <a:ext cx="4191000" cy="4422775"/>
          </a:xfrm>
        </p:spPr>
        <p:txBody>
          <a:bodyPr/>
          <a:lstStyle/>
          <a:p>
            <a:pPr marL="533400" indent="-533400" eaLnBrk="1" hangingPunct="1">
              <a:lnSpc>
                <a:spcPct val="80000"/>
              </a:lnSpc>
              <a:buFont typeface="Wingdings" pitchFamily="2" charset="2"/>
              <a:buNone/>
              <a:defRPr/>
            </a:pPr>
            <a:endParaRPr lang="en-US" sz="1400">
              <a:effectLst>
                <a:outerShdw blurRad="38100" dist="38100" dir="2700000" algn="tl">
                  <a:srgbClr val="000000"/>
                </a:outerShdw>
              </a:effectLst>
            </a:endParaRPr>
          </a:p>
          <a:p>
            <a:pPr marL="533400" indent="-533400" eaLnBrk="1" hangingPunct="1">
              <a:lnSpc>
                <a:spcPct val="80000"/>
              </a:lnSpc>
              <a:buFont typeface="Wingdings" pitchFamily="2" charset="2"/>
              <a:buNone/>
              <a:defRPr/>
            </a:pPr>
            <a:r>
              <a:rPr lang="en-US" sz="1400">
                <a:effectLst>
                  <a:outerShdw blurRad="38100" dist="38100" dir="2700000" algn="tl">
                    <a:srgbClr val="000000"/>
                  </a:outerShdw>
                </a:effectLst>
              </a:rPr>
              <a:t>-</a:t>
            </a:r>
            <a:r>
              <a:rPr lang="en-US" sz="1400" b="1">
                <a:effectLst>
                  <a:outerShdw blurRad="38100" dist="38100" dir="2700000" algn="tl">
                    <a:srgbClr val="000000"/>
                  </a:outerShdw>
                </a:effectLst>
              </a:rPr>
              <a:t>Pilocarpine</a:t>
            </a:r>
          </a:p>
          <a:p>
            <a:pPr marL="533400" indent="-533400" eaLnBrk="1" hangingPunct="1">
              <a:lnSpc>
                <a:spcPct val="80000"/>
              </a:lnSpc>
              <a:buFont typeface="Wingdings" pitchFamily="2" charset="2"/>
              <a:buNone/>
              <a:defRPr/>
            </a:pPr>
            <a:r>
              <a:rPr lang="en-US" sz="1000">
                <a:effectLst>
                  <a:outerShdw blurRad="38100" dist="38100" dir="2700000" algn="tl">
                    <a:srgbClr val="000000"/>
                  </a:outerShdw>
                </a:effectLst>
              </a:rPr>
              <a:t>a choline ester miotic and a positively charged quaternary ammonium compound.Increase secretion by the exocrine glands. </a:t>
            </a:r>
            <a:r>
              <a:rPr lang="en-US" sz="1200">
                <a:effectLst>
                  <a:outerShdw blurRad="38100" dist="38100" dir="2700000" algn="tl">
                    <a:srgbClr val="000000"/>
                  </a:outerShdw>
                </a:effectLst>
              </a:rPr>
              <a:t>increase secretion by the exocrine glands, and produces contraction of the iris sphincter muscle and ciliary muscle by mainly stimulating muscarinic receptors. </a:t>
            </a:r>
          </a:p>
          <a:p>
            <a:pPr marL="533400" indent="-533400" eaLnBrk="1" hangingPunct="1">
              <a:lnSpc>
                <a:spcPct val="80000"/>
              </a:lnSpc>
              <a:defRPr/>
            </a:pPr>
            <a:r>
              <a:rPr lang="en-US" sz="1200">
                <a:effectLst>
                  <a:outerShdw blurRad="38100" dist="38100" dir="2700000" algn="tl">
                    <a:srgbClr val="000000"/>
                  </a:outerShdw>
                </a:effectLst>
              </a:rPr>
              <a:t>3times a day</a:t>
            </a:r>
          </a:p>
          <a:p>
            <a:pPr marL="533400" indent="-533400" eaLnBrk="1" hangingPunct="1">
              <a:lnSpc>
                <a:spcPct val="80000"/>
              </a:lnSpc>
              <a:buFont typeface="Wingdings" pitchFamily="2" charset="2"/>
              <a:buNone/>
              <a:defRPr/>
            </a:pPr>
            <a:r>
              <a:rPr lang="en-US" sz="1400" b="1">
                <a:effectLst>
                  <a:outerShdw blurRad="38100" dist="38100" dir="2700000" algn="tl">
                    <a:srgbClr val="000000"/>
                  </a:outerShdw>
                </a:effectLst>
              </a:rPr>
              <a:t>-Carbachol</a:t>
            </a:r>
          </a:p>
          <a:p>
            <a:pPr marL="533400" indent="-533400" eaLnBrk="1" hangingPunct="1">
              <a:lnSpc>
                <a:spcPct val="80000"/>
              </a:lnSpc>
              <a:buFont typeface="Wingdings" pitchFamily="2" charset="2"/>
              <a:buNone/>
              <a:defRPr/>
            </a:pPr>
            <a:r>
              <a:rPr lang="en-US" sz="1400">
                <a:effectLst>
                  <a:outerShdw blurRad="38100" dist="38100" dir="2700000" algn="tl">
                    <a:srgbClr val="000000"/>
                  </a:outerShdw>
                </a:effectLst>
              </a:rPr>
              <a:t>-produces constriction of the iris and ciliary body resulting in reduction in intraocular pressure</a:t>
            </a:r>
          </a:p>
          <a:p>
            <a:pPr marL="533400" indent="-533400" eaLnBrk="1" hangingPunct="1">
              <a:lnSpc>
                <a:spcPct val="80000"/>
              </a:lnSpc>
              <a:buFont typeface="Wingdings" pitchFamily="2" charset="2"/>
              <a:buNone/>
              <a:defRPr/>
            </a:pPr>
            <a:endParaRPr lang="en-US" sz="1400">
              <a:effectLst>
                <a:outerShdw blurRad="38100" dist="38100" dir="2700000" algn="tl">
                  <a:srgbClr val="000000"/>
                </a:outerShdw>
              </a:effectLst>
            </a:endParaRPr>
          </a:p>
          <a:p>
            <a:pPr marL="533400" indent="-533400" eaLnBrk="1" hangingPunct="1">
              <a:lnSpc>
                <a:spcPct val="80000"/>
              </a:lnSpc>
              <a:buFont typeface="Wingdings" pitchFamily="2" charset="2"/>
              <a:buNone/>
              <a:defRPr/>
            </a:pPr>
            <a:endParaRPr lang="en-US" sz="1400">
              <a:effectLst>
                <a:outerShdw blurRad="38100" dist="38100" dir="2700000" algn="tl">
                  <a:srgbClr val="000000"/>
                </a:outerShdw>
              </a:effectLst>
            </a:endParaRPr>
          </a:p>
          <a:p>
            <a:pPr marL="533400" indent="-533400" eaLnBrk="1" hangingPunct="1">
              <a:lnSpc>
                <a:spcPct val="80000"/>
              </a:lnSpc>
              <a:buFont typeface="Wingdings" pitchFamily="2" charset="2"/>
              <a:buNone/>
              <a:defRPr/>
            </a:pPr>
            <a:r>
              <a:rPr lang="en-US" sz="1000" b="1">
                <a:effectLst>
                  <a:outerShdw blurRad="38100" dist="38100" dir="2700000" algn="tl">
                    <a:srgbClr val="000000"/>
                  </a:outerShdw>
                </a:effectLst>
              </a:rPr>
              <a:t>-</a:t>
            </a:r>
            <a:r>
              <a:rPr lang="en-US" sz="1400" b="1">
                <a:effectLst>
                  <a:outerShdw blurRad="38100" dist="38100" dir="2700000" algn="tl">
                    <a:srgbClr val="000000"/>
                  </a:outerShdw>
                </a:effectLst>
              </a:rPr>
              <a:t>Echothiophate </a:t>
            </a:r>
            <a:br>
              <a:rPr lang="en-US" sz="1400" b="1">
                <a:effectLst>
                  <a:outerShdw blurRad="38100" dist="38100" dir="2700000" algn="tl">
                    <a:srgbClr val="000000"/>
                  </a:outerShdw>
                </a:effectLst>
              </a:rPr>
            </a:br>
            <a:r>
              <a:rPr lang="en-US" sz="1400">
                <a:effectLst>
                  <a:outerShdw blurRad="38100" dist="38100" dir="2700000" algn="tl">
                    <a:srgbClr val="000000"/>
                  </a:outerShdw>
                </a:effectLst>
              </a:rPr>
              <a:t>long-acting cholinesterase inhibitor  which enhances the effect acetylcholine in iris, ciliary muscle.It  causes miosis, increase in facility of outflow of aqueous humor, and fall in intraocular pressure</a:t>
            </a:r>
          </a:p>
          <a:p>
            <a:pPr marL="533400" indent="-533400" eaLnBrk="1" hangingPunct="1">
              <a:lnSpc>
                <a:spcPct val="80000"/>
              </a:lnSpc>
              <a:buFont typeface="Wingdings" pitchFamily="2" charset="2"/>
              <a:buNone/>
              <a:defRPr/>
            </a:pPr>
            <a:endParaRPr lang="en-US" sz="1000">
              <a:effectLst>
                <a:outerShdw blurRad="38100" dist="38100" dir="2700000" algn="tl">
                  <a:srgbClr val="000000"/>
                </a:outerShdw>
              </a:effectLst>
            </a:endParaRPr>
          </a:p>
          <a:p>
            <a:pPr marL="533400" indent="-533400" eaLnBrk="1" hangingPunct="1">
              <a:lnSpc>
                <a:spcPct val="80000"/>
              </a:lnSpc>
              <a:buFont typeface="Wingdings" pitchFamily="2" charset="2"/>
              <a:buNone/>
              <a:defRPr/>
            </a:pPr>
            <a:r>
              <a:rPr lang="en-US" sz="1000">
                <a:effectLst>
                  <a:outerShdw blurRad="38100" dist="38100" dir="2700000" algn="tl">
                    <a:srgbClr val="000000"/>
                  </a:outerShdw>
                </a:effectLst>
              </a:rPr>
              <a:t> </a:t>
            </a:r>
          </a:p>
        </p:txBody>
      </p:sp>
      <p:sp>
        <p:nvSpPr>
          <p:cNvPr id="44036" name="Rectangle 4">
            <a:extLst>
              <a:ext uri="{FF2B5EF4-FFF2-40B4-BE49-F238E27FC236}">
                <a16:creationId xmlns:a16="http://schemas.microsoft.com/office/drawing/2014/main" id="{DE2482EE-0525-9143-BEF6-602CBDB6B000}"/>
              </a:ext>
            </a:extLst>
          </p:cNvPr>
          <p:cNvSpPr>
            <a:spLocks noGrp="1" noRot="1" noChangeArrowheads="1"/>
          </p:cNvSpPr>
          <p:nvPr>
            <p:ph type="body" sz="half" idx="4294967295"/>
          </p:nvPr>
        </p:nvSpPr>
        <p:spPr>
          <a:xfrm>
            <a:off x="4651375" y="1676400"/>
            <a:ext cx="4191000" cy="4422775"/>
          </a:xfrm>
        </p:spPr>
        <p:txBody>
          <a:bodyPr/>
          <a:lstStyle/>
          <a:p>
            <a:pPr marL="381000" indent="-381000" eaLnBrk="1" hangingPunct="1">
              <a:lnSpc>
                <a:spcPct val="80000"/>
              </a:lnSpc>
              <a:defRPr/>
            </a:pPr>
            <a:r>
              <a:rPr lang="en-US" sz="1400" b="1">
                <a:effectLst>
                  <a:outerShdw blurRad="38100" dist="38100" dir="2700000" algn="tl">
                    <a:srgbClr val="000000"/>
                  </a:outerShdw>
                </a:effectLst>
              </a:rPr>
              <a:t>Side effects:</a:t>
            </a:r>
          </a:p>
          <a:p>
            <a:pPr marL="381000" indent="-381000" eaLnBrk="1" hangingPunct="1">
              <a:lnSpc>
                <a:spcPct val="80000"/>
              </a:lnSpc>
              <a:buFontTx/>
              <a:buAutoNum type="arabicPeriod"/>
              <a:defRPr/>
            </a:pPr>
            <a:r>
              <a:rPr lang="en-US" sz="1400">
                <a:effectLst>
                  <a:outerShdw blurRad="38100" dist="38100" dir="2700000" algn="tl">
                    <a:srgbClr val="000000"/>
                  </a:outerShdw>
                </a:effectLst>
              </a:rPr>
              <a:t>pain inside the eye first few days </a:t>
            </a:r>
          </a:p>
          <a:p>
            <a:pPr marL="381000" indent="-381000" eaLnBrk="1" hangingPunct="1">
              <a:lnSpc>
                <a:spcPct val="80000"/>
              </a:lnSpc>
              <a:buFontTx/>
              <a:buAutoNum type="arabicPeriod"/>
              <a:defRPr/>
            </a:pPr>
            <a:r>
              <a:rPr lang="en-US" sz="1400">
                <a:effectLst>
                  <a:outerShdw blurRad="38100" dist="38100" dir="2700000" algn="tl">
                    <a:srgbClr val="000000"/>
                  </a:outerShdw>
                </a:effectLst>
              </a:rPr>
              <a:t>Blurred vision </a:t>
            </a:r>
          </a:p>
          <a:p>
            <a:pPr marL="381000" indent="-381000" eaLnBrk="1" hangingPunct="1">
              <a:lnSpc>
                <a:spcPct val="80000"/>
              </a:lnSpc>
              <a:buFontTx/>
              <a:buAutoNum type="arabicPeriod"/>
              <a:defRPr/>
            </a:pPr>
            <a:r>
              <a:rPr lang="en-US" sz="1400">
                <a:effectLst>
                  <a:outerShdw blurRad="38100" dist="38100" dir="2700000" algn="tl">
                    <a:srgbClr val="000000"/>
                  </a:outerShdw>
                </a:effectLst>
              </a:rPr>
              <a:t>extreme nearsightedness (younger age)</a:t>
            </a:r>
          </a:p>
          <a:p>
            <a:pPr marL="381000" indent="-381000" eaLnBrk="1" hangingPunct="1">
              <a:lnSpc>
                <a:spcPct val="80000"/>
              </a:lnSpc>
              <a:buFontTx/>
              <a:buAutoNum type="arabicPeriod"/>
              <a:defRPr/>
            </a:pPr>
            <a:r>
              <a:rPr lang="en-US" sz="1400">
                <a:effectLst>
                  <a:outerShdw blurRad="38100" dist="38100" dir="2700000" algn="tl">
                    <a:srgbClr val="000000"/>
                  </a:outerShdw>
                </a:effectLst>
              </a:rPr>
              <a:t>reduce pupil size and prevent normal dilation, dim vision, especially at night or in dark rooms</a:t>
            </a:r>
          </a:p>
          <a:p>
            <a:pPr marL="381000" indent="-381000" eaLnBrk="1" hangingPunct="1">
              <a:lnSpc>
                <a:spcPct val="80000"/>
              </a:lnSpc>
              <a:buFontTx/>
              <a:buAutoNum type="arabicPeriod"/>
              <a:defRPr/>
            </a:pPr>
            <a:r>
              <a:rPr lang="en-US" sz="1400">
                <a:effectLst>
                  <a:outerShdw blurRad="38100" dist="38100" dir="2700000" algn="tl">
                    <a:srgbClr val="000000"/>
                  </a:outerShdw>
                </a:effectLst>
              </a:rPr>
              <a:t>Stuffy nose, sweating, increased salivation</a:t>
            </a:r>
          </a:p>
          <a:p>
            <a:pPr marL="381000" indent="-381000" eaLnBrk="1" hangingPunct="1">
              <a:lnSpc>
                <a:spcPct val="80000"/>
              </a:lnSpc>
              <a:buFontTx/>
              <a:buAutoNum type="arabicPeriod"/>
              <a:defRPr/>
            </a:pPr>
            <a:r>
              <a:rPr lang="en-US" sz="1400">
                <a:effectLst>
                  <a:outerShdw blurRad="38100" dist="38100" dir="2700000" algn="tl">
                    <a:srgbClr val="000000"/>
                  </a:outerShdw>
                </a:effectLst>
              </a:rPr>
              <a:t>occasional gastrointestinal (stronger miotics)</a:t>
            </a:r>
          </a:p>
        </p:txBody>
      </p:sp>
      <p:pic>
        <p:nvPicPr>
          <p:cNvPr id="34821" name="Picture 5" descr="APRD00382_ZOOM">
            <a:extLst>
              <a:ext uri="{FF2B5EF4-FFF2-40B4-BE49-F238E27FC236}">
                <a16:creationId xmlns:a16="http://schemas.microsoft.com/office/drawing/2014/main" id="{E11723E6-E374-4F45-8489-F01412F48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410200"/>
            <a:ext cx="2133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descr="APRD00845_ZOOM">
            <a:extLst>
              <a:ext uri="{FF2B5EF4-FFF2-40B4-BE49-F238E27FC236}">
                <a16:creationId xmlns:a16="http://schemas.microsoft.com/office/drawing/2014/main" id="{09B3E246-131D-2040-95E4-7899A6436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5715000"/>
            <a:ext cx="190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descr="APRD00942_ZOOM">
            <a:extLst>
              <a:ext uri="{FF2B5EF4-FFF2-40B4-BE49-F238E27FC236}">
                <a16:creationId xmlns:a16="http://schemas.microsoft.com/office/drawing/2014/main" id="{A0272566-46FB-C943-B87D-4B3F9D8EA1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5334000"/>
            <a:ext cx="3505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41B69E35-0F68-1644-B72A-6AE4AC7F6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8600"/>
            <a:ext cx="6464300" cy="64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B12474D-2CCD-6A4D-8089-FF1B33B66EF8}"/>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t>Energy Changes Associated with Changes of State</a:t>
            </a:r>
          </a:p>
        </p:txBody>
      </p:sp>
      <p:sp>
        <p:nvSpPr>
          <p:cNvPr id="2052" name="Rectangle 4">
            <a:extLst>
              <a:ext uri="{FF2B5EF4-FFF2-40B4-BE49-F238E27FC236}">
                <a16:creationId xmlns:a16="http://schemas.microsoft.com/office/drawing/2014/main" id="{59EE19E9-FD0F-C94A-9128-478415D8A0C6}"/>
              </a:ext>
            </a:extLst>
          </p:cNvPr>
          <p:cNvSpPr>
            <a:spLocks noGrp="1" noChangeArrowheads="1"/>
          </p:cNvSpPr>
          <p:nvPr>
            <p:ph type="body" sz="half" idx="2"/>
          </p:nvPr>
        </p:nvSpPr>
        <p:spPr>
          <a:xfrm>
            <a:off x="4419600" y="1600200"/>
            <a:ext cx="4495800" cy="4572000"/>
          </a:xfrm>
        </p:spPr>
        <p:txBody>
          <a:bodyPr/>
          <a:lstStyle/>
          <a:p>
            <a:pPr eaLnBrk="1" hangingPunct="1">
              <a:defRPr/>
            </a:pPr>
            <a:r>
              <a:rPr lang="en-US" sz="2800"/>
              <a:t>The heat added to the system at the melting and boiling points goes into pulling the molecules farther apart from each other.</a:t>
            </a:r>
          </a:p>
          <a:p>
            <a:pPr eaLnBrk="1" hangingPunct="1">
              <a:defRPr/>
            </a:pPr>
            <a:r>
              <a:rPr lang="en-US" sz="2800"/>
              <a:t>The temperature of the substance does not rise during a phase change.</a:t>
            </a:r>
          </a:p>
        </p:txBody>
      </p:sp>
      <p:sp>
        <p:nvSpPr>
          <p:cNvPr id="6" name="Footer Placeholder 6">
            <a:extLst>
              <a:ext uri="{FF2B5EF4-FFF2-40B4-BE49-F238E27FC236}">
                <a16:creationId xmlns:a16="http://schemas.microsoft.com/office/drawing/2014/main" id="{DFA82EB2-DFCC-3C44-86B7-E3E1F5C75568}"/>
              </a:ext>
            </a:extLst>
          </p:cNvPr>
          <p:cNvSpPr>
            <a:spLocks noGrp="1"/>
          </p:cNvSpPr>
          <p:nvPr>
            <p:ph type="ftr" sz="quarter" idx="12"/>
          </p:nvPr>
        </p:nvSpPr>
        <p:spPr/>
        <p:txBody>
          <a:bodyPr/>
          <a:lstStyle/>
          <a:p>
            <a:pPr>
              <a:defRPr/>
            </a:pPr>
            <a:r>
              <a:rPr lang="en-US"/>
              <a:t>© 2009, Prentice-Hall, Inc.</a:t>
            </a:r>
          </a:p>
        </p:txBody>
      </p:sp>
    </p:spTree>
    <p:controls>
      <mc:AlternateContent xmlns:mc="http://schemas.openxmlformats.org/markup-compatibility/2006">
        <mc:Choice xmlns:v="urn:schemas-microsoft-com:vml" Requires="v">
          <p:control spid="1030" r:id="rId2" imgW="4025900" imgH="2705100"/>
        </mc:Choice>
        <mc:Fallback>
          <p:control r:id="rId2" imgW="4025900" imgH="2705100">
            <p:pic>
              <p:nvPicPr>
                <p:cNvPr id="1026" name="ShockwaveFlash1">
                  <a:extLst>
                    <a:ext uri="{FF2B5EF4-FFF2-40B4-BE49-F238E27FC236}">
                      <a16:creationId xmlns:a16="http://schemas.microsoft.com/office/drawing/2014/main" id="{FF6C5326-24FC-9645-B68A-146C9EE9D663}"/>
                    </a:ext>
                  </a:extLst>
                </p:cNvPr>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286000"/>
                  <a:ext cx="4191000" cy="2819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6866" name="Line 2">
            <a:extLst>
              <a:ext uri="{FF2B5EF4-FFF2-40B4-BE49-F238E27FC236}">
                <a16:creationId xmlns:a16="http://schemas.microsoft.com/office/drawing/2014/main" id="{8BCC6BE7-30B3-4B4E-BAC3-9DD390752A27}"/>
              </a:ext>
            </a:extLst>
          </p:cNvPr>
          <p:cNvSpPr>
            <a:spLocks noChangeShapeType="1"/>
          </p:cNvSpPr>
          <p:nvPr/>
        </p:nvSpPr>
        <p:spPr bwMode="auto">
          <a:xfrm>
            <a:off x="1143000" y="1295400"/>
            <a:ext cx="0" cy="510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7" name="Line 3">
            <a:extLst>
              <a:ext uri="{FF2B5EF4-FFF2-40B4-BE49-F238E27FC236}">
                <a16:creationId xmlns:a16="http://schemas.microsoft.com/office/drawing/2014/main" id="{FBAFF0B8-8A30-EE4F-B2FA-F4D513D3157B}"/>
              </a:ext>
            </a:extLst>
          </p:cNvPr>
          <p:cNvSpPr>
            <a:spLocks noChangeShapeType="1"/>
          </p:cNvSpPr>
          <p:nvPr/>
        </p:nvSpPr>
        <p:spPr bwMode="auto">
          <a:xfrm>
            <a:off x="1143000" y="12954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4">
            <a:extLst>
              <a:ext uri="{FF2B5EF4-FFF2-40B4-BE49-F238E27FC236}">
                <a16:creationId xmlns:a16="http://schemas.microsoft.com/office/drawing/2014/main" id="{F815CE72-2027-E34C-BDF3-A31F570050C8}"/>
              </a:ext>
            </a:extLst>
          </p:cNvPr>
          <p:cNvSpPr>
            <a:spLocks noChangeShapeType="1"/>
          </p:cNvSpPr>
          <p:nvPr/>
        </p:nvSpPr>
        <p:spPr bwMode="auto">
          <a:xfrm>
            <a:off x="1143000" y="19050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Line 5">
            <a:extLst>
              <a:ext uri="{FF2B5EF4-FFF2-40B4-BE49-F238E27FC236}">
                <a16:creationId xmlns:a16="http://schemas.microsoft.com/office/drawing/2014/main" id="{A851F1FA-7BB4-3748-95D4-BB3723A42E7D}"/>
              </a:ext>
            </a:extLst>
          </p:cNvPr>
          <p:cNvSpPr>
            <a:spLocks noChangeShapeType="1"/>
          </p:cNvSpPr>
          <p:nvPr/>
        </p:nvSpPr>
        <p:spPr bwMode="auto">
          <a:xfrm>
            <a:off x="1143000" y="25146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6">
            <a:extLst>
              <a:ext uri="{FF2B5EF4-FFF2-40B4-BE49-F238E27FC236}">
                <a16:creationId xmlns:a16="http://schemas.microsoft.com/office/drawing/2014/main" id="{C031CDFB-CE00-B64A-B88C-6A04E967F2CD}"/>
              </a:ext>
            </a:extLst>
          </p:cNvPr>
          <p:cNvSpPr>
            <a:spLocks noChangeShapeType="1"/>
          </p:cNvSpPr>
          <p:nvPr/>
        </p:nvSpPr>
        <p:spPr bwMode="auto">
          <a:xfrm>
            <a:off x="1143000" y="31242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
            <a:extLst>
              <a:ext uri="{FF2B5EF4-FFF2-40B4-BE49-F238E27FC236}">
                <a16:creationId xmlns:a16="http://schemas.microsoft.com/office/drawing/2014/main" id="{1311A2CD-4348-C84E-AFD9-237C2B7F2E9D}"/>
              </a:ext>
            </a:extLst>
          </p:cNvPr>
          <p:cNvSpPr>
            <a:spLocks noChangeShapeType="1"/>
          </p:cNvSpPr>
          <p:nvPr/>
        </p:nvSpPr>
        <p:spPr bwMode="auto">
          <a:xfrm>
            <a:off x="1143000" y="37338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8">
            <a:extLst>
              <a:ext uri="{FF2B5EF4-FFF2-40B4-BE49-F238E27FC236}">
                <a16:creationId xmlns:a16="http://schemas.microsoft.com/office/drawing/2014/main" id="{38731F10-5CA9-5440-BD86-8D3850C93911}"/>
              </a:ext>
            </a:extLst>
          </p:cNvPr>
          <p:cNvSpPr>
            <a:spLocks noChangeShapeType="1"/>
          </p:cNvSpPr>
          <p:nvPr/>
        </p:nvSpPr>
        <p:spPr bwMode="auto">
          <a:xfrm>
            <a:off x="1143000" y="43434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9">
            <a:extLst>
              <a:ext uri="{FF2B5EF4-FFF2-40B4-BE49-F238E27FC236}">
                <a16:creationId xmlns:a16="http://schemas.microsoft.com/office/drawing/2014/main" id="{F054618D-E51E-5146-B6C3-15A89607281D}"/>
              </a:ext>
            </a:extLst>
          </p:cNvPr>
          <p:cNvSpPr>
            <a:spLocks noChangeShapeType="1"/>
          </p:cNvSpPr>
          <p:nvPr/>
        </p:nvSpPr>
        <p:spPr bwMode="auto">
          <a:xfrm>
            <a:off x="1143000" y="49530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Text Box 10">
            <a:extLst>
              <a:ext uri="{FF2B5EF4-FFF2-40B4-BE49-F238E27FC236}">
                <a16:creationId xmlns:a16="http://schemas.microsoft.com/office/drawing/2014/main" id="{F06CF893-3B6E-B848-985E-260AE13FE456}"/>
              </a:ext>
            </a:extLst>
          </p:cNvPr>
          <p:cNvSpPr txBox="1">
            <a:spLocks noChangeArrowheads="1"/>
          </p:cNvSpPr>
          <p:nvPr/>
        </p:nvSpPr>
        <p:spPr bwMode="auto">
          <a:xfrm>
            <a:off x="1143000" y="838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Outgroup Monotremata</a:t>
            </a:r>
          </a:p>
        </p:txBody>
      </p:sp>
      <p:sp>
        <p:nvSpPr>
          <p:cNvPr id="36875" name="Line 11">
            <a:extLst>
              <a:ext uri="{FF2B5EF4-FFF2-40B4-BE49-F238E27FC236}">
                <a16:creationId xmlns:a16="http://schemas.microsoft.com/office/drawing/2014/main" id="{F504C221-DA65-7546-8DC0-4EB3628ADFA0}"/>
              </a:ext>
            </a:extLst>
          </p:cNvPr>
          <p:cNvSpPr>
            <a:spLocks noChangeShapeType="1"/>
          </p:cNvSpPr>
          <p:nvPr/>
        </p:nvSpPr>
        <p:spPr bwMode="auto">
          <a:xfrm>
            <a:off x="990600" y="16002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12">
            <a:extLst>
              <a:ext uri="{FF2B5EF4-FFF2-40B4-BE49-F238E27FC236}">
                <a16:creationId xmlns:a16="http://schemas.microsoft.com/office/drawing/2014/main" id="{6A97BC89-9F0E-964F-A393-B27F64ACE09B}"/>
              </a:ext>
            </a:extLst>
          </p:cNvPr>
          <p:cNvSpPr>
            <a:spLocks noChangeShapeType="1"/>
          </p:cNvSpPr>
          <p:nvPr/>
        </p:nvSpPr>
        <p:spPr bwMode="auto">
          <a:xfrm>
            <a:off x="990600" y="22098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13">
            <a:extLst>
              <a:ext uri="{FF2B5EF4-FFF2-40B4-BE49-F238E27FC236}">
                <a16:creationId xmlns:a16="http://schemas.microsoft.com/office/drawing/2014/main" id="{20051A1D-26EC-5642-B558-77CF96E126B3}"/>
              </a:ext>
            </a:extLst>
          </p:cNvPr>
          <p:cNvSpPr>
            <a:spLocks noChangeShapeType="1"/>
          </p:cNvSpPr>
          <p:nvPr/>
        </p:nvSpPr>
        <p:spPr bwMode="auto">
          <a:xfrm>
            <a:off x="990600" y="28194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14">
            <a:extLst>
              <a:ext uri="{FF2B5EF4-FFF2-40B4-BE49-F238E27FC236}">
                <a16:creationId xmlns:a16="http://schemas.microsoft.com/office/drawing/2014/main" id="{D2D4735D-35FE-9946-84DD-A4803547B7BE}"/>
              </a:ext>
            </a:extLst>
          </p:cNvPr>
          <p:cNvSpPr>
            <a:spLocks noChangeShapeType="1"/>
          </p:cNvSpPr>
          <p:nvPr/>
        </p:nvSpPr>
        <p:spPr bwMode="auto">
          <a:xfrm>
            <a:off x="990600" y="40386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15">
            <a:extLst>
              <a:ext uri="{FF2B5EF4-FFF2-40B4-BE49-F238E27FC236}">
                <a16:creationId xmlns:a16="http://schemas.microsoft.com/office/drawing/2014/main" id="{F37CBC3A-52EB-A743-A1A1-2EB54A14EB0C}"/>
              </a:ext>
            </a:extLst>
          </p:cNvPr>
          <p:cNvSpPr>
            <a:spLocks noChangeShapeType="1"/>
          </p:cNvSpPr>
          <p:nvPr/>
        </p:nvSpPr>
        <p:spPr bwMode="auto">
          <a:xfrm>
            <a:off x="990600" y="52578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16">
            <a:extLst>
              <a:ext uri="{FF2B5EF4-FFF2-40B4-BE49-F238E27FC236}">
                <a16:creationId xmlns:a16="http://schemas.microsoft.com/office/drawing/2014/main" id="{7C30BE85-D2F4-9746-A46F-992EC141EA65}"/>
              </a:ext>
            </a:extLst>
          </p:cNvPr>
          <p:cNvSpPr>
            <a:spLocks noChangeShapeType="1"/>
          </p:cNvSpPr>
          <p:nvPr/>
        </p:nvSpPr>
        <p:spPr bwMode="auto">
          <a:xfrm>
            <a:off x="1447800" y="29718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17">
            <a:extLst>
              <a:ext uri="{FF2B5EF4-FFF2-40B4-BE49-F238E27FC236}">
                <a16:creationId xmlns:a16="http://schemas.microsoft.com/office/drawing/2014/main" id="{EFE77B84-BDEE-D644-81F2-7AF59A70C063}"/>
              </a:ext>
            </a:extLst>
          </p:cNvPr>
          <p:cNvSpPr>
            <a:spLocks noChangeShapeType="1"/>
          </p:cNvSpPr>
          <p:nvPr/>
        </p:nvSpPr>
        <p:spPr bwMode="auto">
          <a:xfrm>
            <a:off x="1447800" y="4800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Text Box 18">
            <a:extLst>
              <a:ext uri="{FF2B5EF4-FFF2-40B4-BE49-F238E27FC236}">
                <a16:creationId xmlns:a16="http://schemas.microsoft.com/office/drawing/2014/main" id="{5C323D1E-1471-C540-825B-9349CB06439A}"/>
              </a:ext>
            </a:extLst>
          </p:cNvPr>
          <p:cNvSpPr txBox="1">
            <a:spLocks noChangeArrowheads="1"/>
          </p:cNvSpPr>
          <p:nvPr/>
        </p:nvSpPr>
        <p:spPr bwMode="auto">
          <a:xfrm>
            <a:off x="1524000" y="4419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Notorcytemorphia</a:t>
            </a:r>
          </a:p>
        </p:txBody>
      </p:sp>
      <p:sp>
        <p:nvSpPr>
          <p:cNvPr id="36883" name="Text Box 19">
            <a:extLst>
              <a:ext uri="{FF2B5EF4-FFF2-40B4-BE49-F238E27FC236}">
                <a16:creationId xmlns:a16="http://schemas.microsoft.com/office/drawing/2014/main" id="{D9D7664A-DF14-2B4E-9C64-8A1B82BE470B}"/>
              </a:ext>
            </a:extLst>
          </p:cNvPr>
          <p:cNvSpPr txBox="1">
            <a:spLocks noChangeArrowheads="1"/>
          </p:cNvSpPr>
          <p:nvPr/>
        </p:nvSpPr>
        <p:spPr bwMode="auto">
          <a:xfrm>
            <a:off x="1447800" y="38100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Peramelemorphia</a:t>
            </a:r>
          </a:p>
        </p:txBody>
      </p:sp>
      <p:sp>
        <p:nvSpPr>
          <p:cNvPr id="36884" name="Text Box 20">
            <a:extLst>
              <a:ext uri="{FF2B5EF4-FFF2-40B4-BE49-F238E27FC236}">
                <a16:creationId xmlns:a16="http://schemas.microsoft.com/office/drawing/2014/main" id="{26D56572-A746-2C4A-BBA0-8B08315C19FF}"/>
              </a:ext>
            </a:extLst>
          </p:cNvPr>
          <p:cNvSpPr txBox="1">
            <a:spLocks noChangeArrowheads="1"/>
          </p:cNvSpPr>
          <p:nvPr/>
        </p:nvSpPr>
        <p:spPr bwMode="auto">
          <a:xfrm>
            <a:off x="1447800" y="32004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Dasyuromorphia</a:t>
            </a:r>
          </a:p>
        </p:txBody>
      </p:sp>
      <p:sp>
        <p:nvSpPr>
          <p:cNvPr id="36885" name="Text Box 21">
            <a:extLst>
              <a:ext uri="{FF2B5EF4-FFF2-40B4-BE49-F238E27FC236}">
                <a16:creationId xmlns:a16="http://schemas.microsoft.com/office/drawing/2014/main" id="{3D74F917-EA59-B449-AD24-8FC2090A7117}"/>
              </a:ext>
            </a:extLst>
          </p:cNvPr>
          <p:cNvSpPr txBox="1">
            <a:spLocks noChangeArrowheads="1"/>
          </p:cNvSpPr>
          <p:nvPr/>
        </p:nvSpPr>
        <p:spPr bwMode="auto">
          <a:xfrm>
            <a:off x="1447800" y="25908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Microbiotheria</a:t>
            </a:r>
          </a:p>
        </p:txBody>
      </p:sp>
      <p:sp>
        <p:nvSpPr>
          <p:cNvPr id="36886" name="Text Box 22">
            <a:extLst>
              <a:ext uri="{FF2B5EF4-FFF2-40B4-BE49-F238E27FC236}">
                <a16:creationId xmlns:a16="http://schemas.microsoft.com/office/drawing/2014/main" id="{225F396F-8532-D845-B533-CB2498E4EFE7}"/>
              </a:ext>
            </a:extLst>
          </p:cNvPr>
          <p:cNvSpPr txBox="1">
            <a:spLocks noChangeArrowheads="1"/>
          </p:cNvSpPr>
          <p:nvPr/>
        </p:nvSpPr>
        <p:spPr bwMode="auto">
          <a:xfrm>
            <a:off x="1447800" y="1981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Paucituberculata</a:t>
            </a:r>
          </a:p>
        </p:txBody>
      </p:sp>
      <p:sp>
        <p:nvSpPr>
          <p:cNvPr id="36887" name="Text Box 23">
            <a:extLst>
              <a:ext uri="{FF2B5EF4-FFF2-40B4-BE49-F238E27FC236}">
                <a16:creationId xmlns:a16="http://schemas.microsoft.com/office/drawing/2014/main" id="{87E433DE-2D70-9A4D-9823-7F95C41BFE6B}"/>
              </a:ext>
            </a:extLst>
          </p:cNvPr>
          <p:cNvSpPr txBox="1">
            <a:spLocks noChangeArrowheads="1"/>
          </p:cNvSpPr>
          <p:nvPr/>
        </p:nvSpPr>
        <p:spPr bwMode="auto">
          <a:xfrm>
            <a:off x="1447800" y="1371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Didelphimorphia</a:t>
            </a:r>
          </a:p>
        </p:txBody>
      </p:sp>
      <p:sp>
        <p:nvSpPr>
          <p:cNvPr id="36888" name="Text Box 24">
            <a:extLst>
              <a:ext uri="{FF2B5EF4-FFF2-40B4-BE49-F238E27FC236}">
                <a16:creationId xmlns:a16="http://schemas.microsoft.com/office/drawing/2014/main" id="{45987593-70DC-2049-AD9B-24A4784157D5}"/>
              </a:ext>
            </a:extLst>
          </p:cNvPr>
          <p:cNvSpPr txBox="1">
            <a:spLocks noChangeArrowheads="1"/>
          </p:cNvSpPr>
          <p:nvPr/>
        </p:nvSpPr>
        <p:spPr bwMode="auto">
          <a:xfrm>
            <a:off x="1143000" y="5791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Diprotodontia</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06FC8A6-6590-394B-9310-EB9024C571B0}"/>
              </a:ext>
            </a:extLst>
          </p:cNvPr>
          <p:cNvSpPr>
            <a:spLocks noGrp="1" noChangeArrowheads="1"/>
          </p:cNvSpPr>
          <p:nvPr>
            <p:ph type="title"/>
          </p:nvPr>
        </p:nvSpPr>
        <p:spPr>
          <a:xfrm>
            <a:off x="685800" y="6350"/>
            <a:ext cx="7772400" cy="4108450"/>
          </a:xfrm>
        </p:spPr>
        <p:txBody>
          <a:bodyPr/>
          <a:lstStyle/>
          <a:p>
            <a:pPr marL="838200" indent="-838200" eaLnBrk="1" hangingPunct="1"/>
            <a:r>
              <a:rPr lang="en-US" altLang="en-US" sz="2400"/>
              <a:t>The strands are held in position, binding easily to DNA polymerase, which catalyzes the elongation of the leading and lagging strands. </a:t>
            </a:r>
            <a:br>
              <a:rPr lang="en-US" altLang="en-US" sz="2400"/>
            </a:br>
            <a:r>
              <a:rPr lang="en-US" altLang="en-US" sz="2400"/>
              <a:t>While the DNA polymerase on the leading strand can operate in a continuous fashion, RNA primer is needed repeatedly on the lagging strand to facilitate synthesis of Okazaki fragments. </a:t>
            </a:r>
            <a:br>
              <a:rPr lang="en-US" altLang="en-US" sz="2400"/>
            </a:br>
            <a:endParaRPr lang="en-US" altLang="en-US" sz="240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665E985-8BDB-FC46-A8F6-56765A4CB878}"/>
              </a:ext>
            </a:extLst>
          </p:cNvPr>
          <p:cNvSpPr>
            <a:spLocks noGrp="1" noChangeArrowheads="1"/>
          </p:cNvSpPr>
          <p:nvPr>
            <p:ph type="title"/>
          </p:nvPr>
        </p:nvSpPr>
        <p:spPr/>
        <p:txBody>
          <a:bodyPr/>
          <a:lstStyle/>
          <a:p>
            <a:pPr eaLnBrk="1" hangingPunct="1"/>
            <a:r>
              <a:rPr lang="en-US" altLang="en-US"/>
              <a:t>Hydrophobic and Hydrophilic</a:t>
            </a:r>
          </a:p>
        </p:txBody>
      </p:sp>
      <p:sp>
        <p:nvSpPr>
          <p:cNvPr id="38915" name="Rectangle 3">
            <a:extLst>
              <a:ext uri="{FF2B5EF4-FFF2-40B4-BE49-F238E27FC236}">
                <a16:creationId xmlns:a16="http://schemas.microsoft.com/office/drawing/2014/main" id="{45734576-AFFD-9E49-AA88-ACCC76360078}"/>
              </a:ext>
            </a:extLst>
          </p:cNvPr>
          <p:cNvSpPr>
            <a:spLocks noGrp="1" noChangeArrowheads="1"/>
          </p:cNvSpPr>
          <p:nvPr>
            <p:ph type="body" idx="1"/>
          </p:nvPr>
        </p:nvSpPr>
        <p:spPr/>
        <p:txBody>
          <a:bodyPr/>
          <a:lstStyle/>
          <a:p>
            <a:pPr eaLnBrk="1" hangingPunct="1"/>
            <a:r>
              <a:rPr lang="en-US" altLang="en-US">
                <a:solidFill>
                  <a:schemeClr val="folHlink"/>
                </a:solidFill>
              </a:rPr>
              <a:t>Hydrophilic-- water loving or a molecule that is capable of forming a hydrogen bond with water.</a:t>
            </a:r>
          </a:p>
          <a:p>
            <a:pPr eaLnBrk="1" hangingPunct="1"/>
            <a:r>
              <a:rPr lang="en-US" altLang="en-US">
                <a:solidFill>
                  <a:schemeClr val="folHlink"/>
                </a:solidFill>
              </a:rPr>
              <a:t>Hydrophobic-- water hating or a molecule that repels water. </a:t>
            </a:r>
          </a:p>
          <a:p>
            <a:pPr eaLnBrk="1" hangingPunct="1"/>
            <a:r>
              <a:rPr lang="en-US" altLang="en-US">
                <a:solidFill>
                  <a:schemeClr val="folHlink"/>
                </a:solidFill>
              </a:rPr>
              <a:t>Important function in cell’s membrane structure. </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37F916E-7A67-6244-8B16-02AFC970DCAC}"/>
              </a:ext>
            </a:extLst>
          </p:cNvPr>
          <p:cNvSpPr>
            <a:spLocks noGrp="1" noChangeArrowheads="1"/>
          </p:cNvSpPr>
          <p:nvPr>
            <p:ph type="title"/>
          </p:nvPr>
        </p:nvSpPr>
        <p:spPr>
          <a:xfrm>
            <a:off x="1676400" y="457200"/>
            <a:ext cx="7467600" cy="1295400"/>
          </a:xfrm>
        </p:spPr>
        <p:txBody>
          <a:bodyPr/>
          <a:lstStyle/>
          <a:p>
            <a:pPr eaLnBrk="1" hangingPunct="1">
              <a:defRPr/>
            </a:pPr>
            <a:r>
              <a:rPr lang="en-US"/>
              <a:t>Hydrophobic versus Hydrophilic </a:t>
            </a:r>
          </a:p>
        </p:txBody>
      </p:sp>
      <p:pic>
        <p:nvPicPr>
          <p:cNvPr id="39939" name="Picture 5" descr="hydro">
            <a:extLst>
              <a:ext uri="{FF2B5EF4-FFF2-40B4-BE49-F238E27FC236}">
                <a16:creationId xmlns:a16="http://schemas.microsoft.com/office/drawing/2014/main" id="{14F8089C-E981-4749-80B5-1C49A41274C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286000"/>
            <a:ext cx="31623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7" descr="hydrophilic">
            <a:extLst>
              <a:ext uri="{FF2B5EF4-FFF2-40B4-BE49-F238E27FC236}">
                <a16:creationId xmlns:a16="http://schemas.microsoft.com/office/drawing/2014/main" id="{D5902208-5E10-044E-A89B-D3A19F119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743200"/>
            <a:ext cx="27051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8">
            <a:extLst>
              <a:ext uri="{FF2B5EF4-FFF2-40B4-BE49-F238E27FC236}">
                <a16:creationId xmlns:a16="http://schemas.microsoft.com/office/drawing/2014/main" id="{6353AD9A-531E-EB45-B262-589A7E8D05EB}"/>
              </a:ext>
            </a:extLst>
          </p:cNvPr>
          <p:cNvSpPr>
            <a:spLocks noChangeArrowheads="1"/>
          </p:cNvSpPr>
          <p:nvPr/>
        </p:nvSpPr>
        <p:spPr bwMode="auto">
          <a:xfrm>
            <a:off x="5105400" y="4572000"/>
            <a:ext cx="3568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t>http://www.uic.edu/classes/bios/bios100/lecturesf04am/lect02.htm</a:t>
            </a:r>
          </a:p>
        </p:txBody>
      </p:sp>
      <p:sp>
        <p:nvSpPr>
          <p:cNvPr id="39942" name="Rectangle 9">
            <a:extLst>
              <a:ext uri="{FF2B5EF4-FFF2-40B4-BE49-F238E27FC236}">
                <a16:creationId xmlns:a16="http://schemas.microsoft.com/office/drawing/2014/main" id="{9E11FAEB-DE55-2042-BE72-F7F8B5D28409}"/>
              </a:ext>
            </a:extLst>
          </p:cNvPr>
          <p:cNvSpPr>
            <a:spLocks noChangeArrowheads="1"/>
          </p:cNvSpPr>
          <p:nvPr/>
        </p:nvSpPr>
        <p:spPr bwMode="auto">
          <a:xfrm>
            <a:off x="971550" y="5486400"/>
            <a:ext cx="3524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t>http://academic.brooklyn.cuny.edu/biology/bio4fv/page/hydro.gif</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A66E545-E3AF-434F-8C04-1975458465F9}"/>
              </a:ext>
            </a:extLst>
          </p:cNvPr>
          <p:cNvSpPr>
            <a:spLocks noGrp="1" noChangeArrowheads="1"/>
          </p:cNvSpPr>
          <p:nvPr>
            <p:ph type="title"/>
          </p:nvPr>
        </p:nvSpPr>
        <p:spPr/>
        <p:txBody>
          <a:bodyPr/>
          <a:lstStyle/>
          <a:p>
            <a:pPr eaLnBrk="1" hangingPunct="1"/>
            <a:r>
              <a:rPr lang="en-US" altLang="en-US"/>
              <a:t>Example of a Bad Color Scheme</a:t>
            </a:r>
          </a:p>
        </p:txBody>
      </p:sp>
      <p:sp>
        <p:nvSpPr>
          <p:cNvPr id="14339" name="Rectangle 3">
            <a:extLst>
              <a:ext uri="{FF2B5EF4-FFF2-40B4-BE49-F238E27FC236}">
                <a16:creationId xmlns:a16="http://schemas.microsoft.com/office/drawing/2014/main" id="{349C4F77-963B-814D-B8D8-7D1B4A677A7D}"/>
              </a:ext>
            </a:extLst>
          </p:cNvPr>
          <p:cNvSpPr>
            <a:spLocks noGrp="1" noChangeArrowheads="1"/>
          </p:cNvSpPr>
          <p:nvPr>
            <p:ph type="body" idx="1"/>
          </p:nvPr>
        </p:nvSpPr>
        <p:spPr/>
        <p:txBody>
          <a:bodyPr/>
          <a:lstStyle/>
          <a:p>
            <a:pPr eaLnBrk="1" hangingPunct="1">
              <a:lnSpc>
                <a:spcPct val="90000"/>
              </a:lnSpc>
            </a:pPr>
            <a:r>
              <a:rPr lang="en-US" altLang="en-US"/>
              <a:t>Fonts in the same color family as the background do not show up well.</a:t>
            </a:r>
          </a:p>
          <a:p>
            <a:pPr eaLnBrk="1" hangingPunct="1">
              <a:lnSpc>
                <a:spcPct val="90000"/>
              </a:lnSpc>
            </a:pPr>
            <a:r>
              <a:rPr lang="en-US" altLang="en-US"/>
              <a:t>Here are some tips for good color combinations</a:t>
            </a:r>
          </a:p>
          <a:p>
            <a:pPr lvl="1" eaLnBrk="1" hangingPunct="1">
              <a:lnSpc>
                <a:spcPct val="90000"/>
              </a:lnSpc>
            </a:pPr>
            <a:r>
              <a:rPr lang="en-US" altLang="en-US"/>
              <a:t>Use the Design Templates</a:t>
            </a:r>
          </a:p>
          <a:p>
            <a:pPr lvl="2" eaLnBrk="1" hangingPunct="1">
              <a:lnSpc>
                <a:spcPct val="90000"/>
              </a:lnSpc>
            </a:pPr>
            <a:r>
              <a:rPr lang="en-US" altLang="en-US"/>
              <a:t>Go under the format menu and select Slide Design</a:t>
            </a:r>
          </a:p>
          <a:p>
            <a:pPr lvl="1" eaLnBrk="1" hangingPunct="1">
              <a:lnSpc>
                <a:spcPct val="90000"/>
              </a:lnSpc>
            </a:pPr>
            <a:r>
              <a:rPr lang="en-US" altLang="en-US"/>
              <a:t>Use the Standard Color schemes</a:t>
            </a:r>
          </a:p>
          <a:p>
            <a:pPr lvl="2" eaLnBrk="1" hangingPunct="1">
              <a:lnSpc>
                <a:spcPct val="90000"/>
              </a:lnSpc>
            </a:pPr>
            <a:r>
              <a:rPr lang="en-US" altLang="en-US"/>
              <a:t>You can’t go wrong with the dark blue background and yellow or white text</a:t>
            </a:r>
          </a:p>
        </p:txBody>
      </p:sp>
    </p:spTree>
  </p:cSld>
  <p:clrMapOvr>
    <a:overrideClrMapping bg1="lt1" tx1="dk1" bg2="lt2" tx2="dk2" accent1="accent1" accent2="accent2" accent3="accent3" accent4="accent4" accent5="accent5" accent6="accent6" hlink="hlink" folHlink="folHlink"/>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74E73A60-8662-4A4F-9C8D-900AEA310633}"/>
              </a:ext>
            </a:extLst>
          </p:cNvPr>
          <p:cNvPicPr>
            <a:picLocks noChangeAspect="1" noChangeArrowheads="1"/>
          </p:cNvPicPr>
          <p:nvPr/>
        </p:nvPicPr>
        <p:blipFill>
          <a:blip r:embed="rId3">
            <a:clrChange>
              <a:clrFrom>
                <a:srgbClr val="000080"/>
              </a:clrFrom>
              <a:clrTo>
                <a:srgbClr val="000080">
                  <a:alpha val="0"/>
                </a:srgbClr>
              </a:clrTo>
            </a:clrChange>
            <a:extLst>
              <a:ext uri="{28A0092B-C50C-407E-A947-70E740481C1C}">
                <a14:useLocalDpi xmlns:a14="http://schemas.microsoft.com/office/drawing/2010/main" val="0"/>
              </a:ext>
            </a:extLst>
          </a:blip>
          <a:srcRect/>
          <a:stretch>
            <a:fillRect/>
          </a:stretch>
        </p:blipFill>
        <p:spPr bwMode="auto">
          <a:xfrm>
            <a:off x="1524000" y="914400"/>
            <a:ext cx="5943600" cy="591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25635" name="Rectangle 3">
            <a:extLst>
              <a:ext uri="{FF2B5EF4-FFF2-40B4-BE49-F238E27FC236}">
                <a16:creationId xmlns:a16="http://schemas.microsoft.com/office/drawing/2014/main" id="{2D09CC0E-8663-1D4A-81BD-76B98F1999C1}"/>
              </a:ext>
            </a:extLst>
          </p:cNvPr>
          <p:cNvSpPr>
            <a:spLocks noGrp="1" noChangeArrowheads="1"/>
          </p:cNvSpPr>
          <p:nvPr>
            <p:ph type="title"/>
          </p:nvPr>
        </p:nvSpPr>
        <p:spPr>
          <a:xfrm>
            <a:off x="0" y="76200"/>
            <a:ext cx="9144000" cy="1143000"/>
          </a:xfrm>
        </p:spPr>
        <p:txBody>
          <a:bodyPr/>
          <a:lstStyle/>
          <a:p>
            <a:pPr eaLnBrk="1" hangingPunct="1">
              <a:defRPr/>
            </a:pPr>
            <a:r>
              <a:rPr lang="en-US">
                <a:effectLst>
                  <a:outerShdw blurRad="38100" dist="38100" dir="2700000" algn="tl">
                    <a:srgbClr val="010199"/>
                  </a:outerShdw>
                </a:effectLst>
              </a:rPr>
              <a:t>DFA – Results</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bg>
      <p:bgPr>
        <a:solidFill>
          <a:srgbClr val="000000"/>
        </a:solidFill>
        <a:effectLst/>
      </p:bgPr>
    </p:bg>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871361E4-6898-0341-A2D3-CCACA6351B22}"/>
              </a:ext>
            </a:extLst>
          </p:cNvPr>
          <p:cNvSpPr>
            <a:spLocks noGrp="1" noChangeArrowheads="1"/>
          </p:cNvSpPr>
          <p:nvPr>
            <p:ph type="title"/>
          </p:nvPr>
        </p:nvSpPr>
        <p:spPr>
          <a:xfrm>
            <a:off x="0" y="228600"/>
            <a:ext cx="9144000" cy="1143000"/>
          </a:xfrm>
        </p:spPr>
        <p:txBody>
          <a:bodyPr/>
          <a:lstStyle/>
          <a:p>
            <a:pPr eaLnBrk="1" hangingPunct="1">
              <a:defRPr/>
            </a:pPr>
            <a:r>
              <a:rPr lang="en-US" sz="3600">
                <a:effectLst>
                  <a:outerShdw blurRad="38100" dist="38100" dir="2700000" algn="tl">
                    <a:srgbClr val="010199"/>
                  </a:outerShdw>
                </a:effectLst>
              </a:rPr>
              <a:t>How Do Neural Networks Compute?</a:t>
            </a:r>
          </a:p>
        </p:txBody>
      </p:sp>
      <p:sp>
        <p:nvSpPr>
          <p:cNvPr id="328707" name="Rectangle 3">
            <a:extLst>
              <a:ext uri="{FF2B5EF4-FFF2-40B4-BE49-F238E27FC236}">
                <a16:creationId xmlns:a16="http://schemas.microsoft.com/office/drawing/2014/main" id="{E95E9607-80E1-D44F-95D6-7AB8DF3D4D56}"/>
              </a:ext>
            </a:extLst>
          </p:cNvPr>
          <p:cNvSpPr>
            <a:spLocks noGrp="1" noChangeArrowheads="1"/>
          </p:cNvSpPr>
          <p:nvPr>
            <p:ph idx="1"/>
          </p:nvPr>
        </p:nvSpPr>
        <p:spPr>
          <a:xfrm>
            <a:off x="677863" y="1447800"/>
            <a:ext cx="7772400" cy="2971800"/>
          </a:xfrm>
        </p:spPr>
        <p:txBody>
          <a:bodyPr/>
          <a:lstStyle/>
          <a:p>
            <a:pPr eaLnBrk="1" hangingPunct="1">
              <a:defRPr/>
            </a:pPr>
            <a:r>
              <a:rPr lang="en-US" sz="3000">
                <a:effectLst>
                  <a:outerShdw blurRad="38100" dist="38100" dir="2700000" algn="tl">
                    <a:srgbClr val="010199"/>
                  </a:outerShdw>
                </a:effectLst>
              </a:rPr>
              <a:t>Activation = the final value of a particular unit.</a:t>
            </a:r>
          </a:p>
          <a:p>
            <a:pPr eaLnBrk="1" hangingPunct="1">
              <a:defRPr/>
            </a:pPr>
            <a:endParaRPr lang="en-US" sz="3000">
              <a:effectLst>
                <a:outerShdw blurRad="38100" dist="38100" dir="2700000" algn="tl">
                  <a:srgbClr val="010199"/>
                </a:outerShdw>
              </a:effectLst>
            </a:endParaRPr>
          </a:p>
          <a:p>
            <a:pPr eaLnBrk="1" hangingPunct="1">
              <a:defRPr/>
            </a:pPr>
            <a:r>
              <a:rPr lang="en-US" sz="3000">
                <a:effectLst>
                  <a:outerShdw blurRad="38100" dist="38100" dir="2700000" algn="tl">
                    <a:srgbClr val="010199"/>
                  </a:outerShdw>
                </a:effectLst>
              </a:rPr>
              <a:t>Calculated by adding inputs and bias</a:t>
            </a:r>
          </a:p>
          <a:p>
            <a:pPr eaLnBrk="1" hangingPunct="1">
              <a:defRPr/>
            </a:pPr>
            <a:endParaRPr lang="en-US" sz="3000">
              <a:effectLst>
                <a:outerShdw blurRad="38100" dist="38100" dir="2700000" algn="tl">
                  <a:srgbClr val="010199"/>
                </a:outerShdw>
              </a:effectLst>
            </a:endParaRPr>
          </a:p>
          <a:p>
            <a:pPr eaLnBrk="1" hangingPunct="1">
              <a:defRPr/>
            </a:pPr>
            <a:r>
              <a:rPr lang="en-US" sz="3000">
                <a:effectLst>
                  <a:outerShdw blurRad="38100" dist="38100" dir="2700000" algn="tl">
                    <a:srgbClr val="010199"/>
                  </a:outerShdw>
                </a:effectLst>
              </a:rPr>
              <a:t>Activation function</a:t>
            </a:r>
          </a:p>
        </p:txBody>
      </p:sp>
      <p:grpSp>
        <p:nvGrpSpPr>
          <p:cNvPr id="41988" name="Group 4">
            <a:extLst>
              <a:ext uri="{FF2B5EF4-FFF2-40B4-BE49-F238E27FC236}">
                <a16:creationId xmlns:a16="http://schemas.microsoft.com/office/drawing/2014/main" id="{CC5DD68F-0B8D-DD43-9894-66822C840495}"/>
              </a:ext>
            </a:extLst>
          </p:cNvPr>
          <p:cNvGrpSpPr>
            <a:grpSpLocks/>
          </p:cNvGrpSpPr>
          <p:nvPr/>
        </p:nvGrpSpPr>
        <p:grpSpPr bwMode="auto">
          <a:xfrm>
            <a:off x="739775" y="4572000"/>
            <a:ext cx="8023225" cy="2225675"/>
            <a:chOff x="466" y="2880"/>
            <a:chExt cx="5054" cy="1402"/>
          </a:xfrm>
        </p:grpSpPr>
        <p:sp>
          <p:nvSpPr>
            <p:cNvPr id="41989" name="Text Box 5">
              <a:extLst>
                <a:ext uri="{FF2B5EF4-FFF2-40B4-BE49-F238E27FC236}">
                  <a16:creationId xmlns:a16="http://schemas.microsoft.com/office/drawing/2014/main" id="{BB130DA2-92F2-0E47-AA8B-A4619F1619E6}"/>
                </a:ext>
              </a:extLst>
            </p:cNvPr>
            <p:cNvSpPr txBox="1">
              <a:spLocks noChangeArrowheads="1"/>
            </p:cNvSpPr>
            <p:nvPr/>
          </p:nvSpPr>
          <p:spPr bwMode="auto">
            <a:xfrm>
              <a:off x="1579" y="2880"/>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Bias</a:t>
              </a:r>
            </a:p>
          </p:txBody>
        </p:sp>
        <p:grpSp>
          <p:nvGrpSpPr>
            <p:cNvPr id="41990" name="Group 6">
              <a:extLst>
                <a:ext uri="{FF2B5EF4-FFF2-40B4-BE49-F238E27FC236}">
                  <a16:creationId xmlns:a16="http://schemas.microsoft.com/office/drawing/2014/main" id="{75F9D15D-A64F-494A-934F-0681181477F2}"/>
                </a:ext>
              </a:extLst>
            </p:cNvPr>
            <p:cNvGrpSpPr>
              <a:grpSpLocks/>
            </p:cNvGrpSpPr>
            <p:nvPr/>
          </p:nvGrpSpPr>
          <p:grpSpPr bwMode="auto">
            <a:xfrm>
              <a:off x="466" y="2942"/>
              <a:ext cx="5054" cy="1340"/>
              <a:chOff x="466" y="2942"/>
              <a:chExt cx="5054" cy="1340"/>
            </a:xfrm>
          </p:grpSpPr>
          <p:sp>
            <p:nvSpPr>
              <p:cNvPr id="41991" name="Text Box 7">
                <a:extLst>
                  <a:ext uri="{FF2B5EF4-FFF2-40B4-BE49-F238E27FC236}">
                    <a16:creationId xmlns:a16="http://schemas.microsoft.com/office/drawing/2014/main" id="{089CFCBD-043C-934A-BA9B-F532DC6BC792}"/>
                  </a:ext>
                </a:extLst>
              </p:cNvPr>
              <p:cNvSpPr txBox="1">
                <a:spLocks noChangeArrowheads="1"/>
              </p:cNvSpPr>
              <p:nvPr/>
            </p:nvSpPr>
            <p:spPr bwMode="auto">
              <a:xfrm>
                <a:off x="2736" y="2985"/>
                <a:ext cx="27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sz="1800"/>
              </a:p>
            </p:txBody>
          </p:sp>
          <p:sp>
            <p:nvSpPr>
              <p:cNvPr id="41992" name="Text Box 8">
                <a:extLst>
                  <a:ext uri="{FF2B5EF4-FFF2-40B4-BE49-F238E27FC236}">
                    <a16:creationId xmlns:a16="http://schemas.microsoft.com/office/drawing/2014/main" id="{08ACC6DD-2B2B-044F-BAD7-AAB94201D736}"/>
                  </a:ext>
                </a:extLst>
              </p:cNvPr>
              <p:cNvSpPr txBox="1">
                <a:spLocks noChangeArrowheads="1"/>
              </p:cNvSpPr>
              <p:nvPr/>
            </p:nvSpPr>
            <p:spPr bwMode="auto">
              <a:xfrm>
                <a:off x="2731" y="3840"/>
                <a:ext cx="132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Activation Function</a:t>
                </a:r>
              </a:p>
            </p:txBody>
          </p:sp>
          <p:sp>
            <p:nvSpPr>
              <p:cNvPr id="41993" name="Rectangle 9">
                <a:extLst>
                  <a:ext uri="{FF2B5EF4-FFF2-40B4-BE49-F238E27FC236}">
                    <a16:creationId xmlns:a16="http://schemas.microsoft.com/office/drawing/2014/main" id="{6C5105B7-696D-2645-ADC3-D3D96BFD5E8E}"/>
                  </a:ext>
                </a:extLst>
              </p:cNvPr>
              <p:cNvSpPr>
                <a:spLocks noChangeArrowheads="1"/>
              </p:cNvSpPr>
              <p:nvPr/>
            </p:nvSpPr>
            <p:spPr bwMode="auto">
              <a:xfrm>
                <a:off x="1664" y="3312"/>
                <a:ext cx="299" cy="384"/>
              </a:xfrm>
              <a:prstGeom prst="rect">
                <a:avLst/>
              </a:prstGeom>
              <a:solidFill>
                <a:schemeClr val="folHlink"/>
              </a:solidFill>
              <a:ln w="12700">
                <a:solidFill>
                  <a:schemeClr val="accent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994" name="Oval 10">
                <a:extLst>
                  <a:ext uri="{FF2B5EF4-FFF2-40B4-BE49-F238E27FC236}">
                    <a16:creationId xmlns:a16="http://schemas.microsoft.com/office/drawing/2014/main" id="{2FA68567-F923-D44A-B42E-A0DD7DCF45CE}"/>
                  </a:ext>
                </a:extLst>
              </p:cNvPr>
              <p:cNvSpPr>
                <a:spLocks noChangeArrowheads="1"/>
              </p:cNvSpPr>
              <p:nvPr/>
            </p:nvSpPr>
            <p:spPr bwMode="auto">
              <a:xfrm>
                <a:off x="2939" y="3168"/>
                <a:ext cx="816" cy="720"/>
              </a:xfrm>
              <a:prstGeom prst="ellipse">
                <a:avLst/>
              </a:prstGeom>
              <a:solidFill>
                <a:schemeClr val="bg2"/>
              </a:solidFill>
              <a:ln w="12700">
                <a:solidFill>
                  <a:schemeClr val="accent2"/>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solidFill>
                    <a:schemeClr val="folHlink"/>
                  </a:solidFill>
                </a:endParaRPr>
              </a:p>
            </p:txBody>
          </p:sp>
          <p:sp>
            <p:nvSpPr>
              <p:cNvPr id="41995" name="Line 11">
                <a:extLst>
                  <a:ext uri="{FF2B5EF4-FFF2-40B4-BE49-F238E27FC236}">
                    <a16:creationId xmlns:a16="http://schemas.microsoft.com/office/drawing/2014/main" id="{89D02273-0169-A64D-96B4-24FBD5E99B3E}"/>
                  </a:ext>
                </a:extLst>
              </p:cNvPr>
              <p:cNvSpPr>
                <a:spLocks noChangeShapeType="1"/>
              </p:cNvSpPr>
              <p:nvPr/>
            </p:nvSpPr>
            <p:spPr bwMode="auto">
              <a:xfrm>
                <a:off x="768" y="3072"/>
                <a:ext cx="896" cy="288"/>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996" name="Line 12">
                <a:extLst>
                  <a:ext uri="{FF2B5EF4-FFF2-40B4-BE49-F238E27FC236}">
                    <a16:creationId xmlns:a16="http://schemas.microsoft.com/office/drawing/2014/main" id="{2EB1A354-B40F-664B-B2E7-84C8D1D0F478}"/>
                  </a:ext>
                </a:extLst>
              </p:cNvPr>
              <p:cNvSpPr>
                <a:spLocks noChangeShapeType="1"/>
              </p:cNvSpPr>
              <p:nvPr/>
            </p:nvSpPr>
            <p:spPr bwMode="auto">
              <a:xfrm flipV="1">
                <a:off x="768" y="3504"/>
                <a:ext cx="896" cy="0"/>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997" name="Line 13">
                <a:extLst>
                  <a:ext uri="{FF2B5EF4-FFF2-40B4-BE49-F238E27FC236}">
                    <a16:creationId xmlns:a16="http://schemas.microsoft.com/office/drawing/2014/main" id="{14BF7C42-4F9D-C34E-93C7-F59DCBDB5D94}"/>
                  </a:ext>
                </a:extLst>
              </p:cNvPr>
              <p:cNvSpPr>
                <a:spLocks noChangeShapeType="1"/>
              </p:cNvSpPr>
              <p:nvPr/>
            </p:nvSpPr>
            <p:spPr bwMode="auto">
              <a:xfrm flipV="1">
                <a:off x="768" y="3648"/>
                <a:ext cx="896" cy="192"/>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998" name="Text Box 14">
                <a:extLst>
                  <a:ext uri="{FF2B5EF4-FFF2-40B4-BE49-F238E27FC236}">
                    <a16:creationId xmlns:a16="http://schemas.microsoft.com/office/drawing/2014/main" id="{B90D6125-F83E-0741-B4BA-D1A2CCDE930F}"/>
                  </a:ext>
                </a:extLst>
              </p:cNvPr>
              <p:cNvSpPr txBox="1">
                <a:spLocks noChangeArrowheads="1"/>
              </p:cNvSpPr>
              <p:nvPr/>
            </p:nvSpPr>
            <p:spPr bwMode="auto">
              <a:xfrm>
                <a:off x="4608" y="3312"/>
                <a:ext cx="864" cy="450"/>
              </a:xfrm>
              <a:prstGeom prst="rect">
                <a:avLst/>
              </a:prstGeom>
              <a:noFill/>
              <a:ln w="127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t>Final Activation</a:t>
                </a:r>
                <a:endParaRPr lang="en-US" altLang="en-US"/>
              </a:p>
            </p:txBody>
          </p:sp>
          <p:sp>
            <p:nvSpPr>
              <p:cNvPr id="41999" name="Text Box 15">
                <a:extLst>
                  <a:ext uri="{FF2B5EF4-FFF2-40B4-BE49-F238E27FC236}">
                    <a16:creationId xmlns:a16="http://schemas.microsoft.com/office/drawing/2014/main" id="{F5244FDC-400A-6840-A873-C76D39A81E87}"/>
                  </a:ext>
                </a:extLst>
              </p:cNvPr>
              <p:cNvSpPr txBox="1">
                <a:spLocks noChangeArrowheads="1"/>
              </p:cNvSpPr>
              <p:nvPr/>
            </p:nvSpPr>
            <p:spPr bwMode="auto">
              <a:xfrm>
                <a:off x="1664" y="3312"/>
                <a:ext cx="3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b="1">
                    <a:solidFill>
                      <a:schemeClr val="hlink"/>
                    </a:solidFill>
                    <a:latin typeface="Symbol" pitchFamily="2" charset="2"/>
                  </a:rPr>
                  <a:t>S</a:t>
                </a:r>
                <a:endParaRPr lang="en-US" altLang="en-US" sz="3200">
                  <a:latin typeface="Symbol" pitchFamily="2" charset="2"/>
                </a:endParaRPr>
              </a:p>
            </p:txBody>
          </p:sp>
          <p:sp>
            <p:nvSpPr>
              <p:cNvPr id="42000" name="AutoShape 16">
                <a:extLst>
                  <a:ext uri="{FF2B5EF4-FFF2-40B4-BE49-F238E27FC236}">
                    <a16:creationId xmlns:a16="http://schemas.microsoft.com/office/drawing/2014/main" id="{20A6BEF2-1CA8-5340-B66A-2570FA1DEDC0}"/>
                  </a:ext>
                </a:extLst>
              </p:cNvPr>
              <p:cNvSpPr>
                <a:spLocks noChangeArrowheads="1"/>
              </p:cNvSpPr>
              <p:nvPr/>
            </p:nvSpPr>
            <p:spPr bwMode="auto">
              <a:xfrm>
                <a:off x="2005" y="3408"/>
                <a:ext cx="886" cy="240"/>
              </a:xfrm>
              <a:prstGeom prst="rightArrow">
                <a:avLst>
                  <a:gd name="adj1" fmla="val 50000"/>
                  <a:gd name="adj2" fmla="val 92292"/>
                </a:avLst>
              </a:prstGeom>
              <a:solidFill>
                <a:schemeClr val="accent1"/>
              </a:solidFill>
              <a:ln w="12700">
                <a:solidFill>
                  <a:schemeClr val="accent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2001" name="AutoShape 17">
                <a:extLst>
                  <a:ext uri="{FF2B5EF4-FFF2-40B4-BE49-F238E27FC236}">
                    <a16:creationId xmlns:a16="http://schemas.microsoft.com/office/drawing/2014/main" id="{2288325B-BEF0-9847-AF45-E29375E54325}"/>
                  </a:ext>
                </a:extLst>
              </p:cNvPr>
              <p:cNvSpPr>
                <a:spLocks noChangeArrowheads="1"/>
              </p:cNvSpPr>
              <p:nvPr/>
            </p:nvSpPr>
            <p:spPr bwMode="auto">
              <a:xfrm>
                <a:off x="3803" y="3408"/>
                <a:ext cx="768" cy="240"/>
              </a:xfrm>
              <a:prstGeom prst="rightArrow">
                <a:avLst>
                  <a:gd name="adj1" fmla="val 50000"/>
                  <a:gd name="adj2" fmla="val 80000"/>
                </a:avLst>
              </a:prstGeom>
              <a:solidFill>
                <a:schemeClr val="accent1"/>
              </a:solidFill>
              <a:ln w="12700">
                <a:solidFill>
                  <a:schemeClr val="accent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2002" name="Text Box 18">
                <a:extLst>
                  <a:ext uri="{FF2B5EF4-FFF2-40B4-BE49-F238E27FC236}">
                    <a16:creationId xmlns:a16="http://schemas.microsoft.com/office/drawing/2014/main" id="{47115219-A3E6-0049-947F-6A601662FE21}"/>
                  </a:ext>
                </a:extLst>
              </p:cNvPr>
              <p:cNvSpPr txBox="1">
                <a:spLocks noChangeArrowheads="1"/>
              </p:cNvSpPr>
              <p:nvPr/>
            </p:nvSpPr>
            <p:spPr bwMode="auto">
              <a:xfrm>
                <a:off x="1493" y="3744"/>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Net Input</a:t>
                </a:r>
              </a:p>
            </p:txBody>
          </p:sp>
          <p:sp>
            <p:nvSpPr>
              <p:cNvPr id="42003" name="Text Box 19">
                <a:extLst>
                  <a:ext uri="{FF2B5EF4-FFF2-40B4-BE49-F238E27FC236}">
                    <a16:creationId xmlns:a16="http://schemas.microsoft.com/office/drawing/2014/main" id="{476EDF9A-8E2A-F740-BEEC-D06F058C5DFB}"/>
                  </a:ext>
                </a:extLst>
              </p:cNvPr>
              <p:cNvSpPr txBox="1">
                <a:spLocks noChangeArrowheads="1"/>
              </p:cNvSpPr>
              <p:nvPr/>
            </p:nvSpPr>
            <p:spPr bwMode="auto">
              <a:xfrm>
                <a:off x="477" y="294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W1</a:t>
                </a:r>
                <a:endParaRPr lang="en-US" altLang="en-US"/>
              </a:p>
            </p:txBody>
          </p:sp>
          <p:sp>
            <p:nvSpPr>
              <p:cNvPr id="42004" name="Text Box 20">
                <a:extLst>
                  <a:ext uri="{FF2B5EF4-FFF2-40B4-BE49-F238E27FC236}">
                    <a16:creationId xmlns:a16="http://schemas.microsoft.com/office/drawing/2014/main" id="{E922A5E8-C493-8243-A4CB-0D8CC4333A52}"/>
                  </a:ext>
                </a:extLst>
              </p:cNvPr>
              <p:cNvSpPr txBox="1">
                <a:spLocks noChangeArrowheads="1"/>
              </p:cNvSpPr>
              <p:nvPr/>
            </p:nvSpPr>
            <p:spPr bwMode="auto">
              <a:xfrm>
                <a:off x="466" y="3374"/>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W2</a:t>
                </a:r>
                <a:endParaRPr lang="en-US" altLang="en-US"/>
              </a:p>
            </p:txBody>
          </p:sp>
          <p:sp>
            <p:nvSpPr>
              <p:cNvPr id="42005" name="Text Box 21">
                <a:extLst>
                  <a:ext uri="{FF2B5EF4-FFF2-40B4-BE49-F238E27FC236}">
                    <a16:creationId xmlns:a16="http://schemas.microsoft.com/office/drawing/2014/main" id="{0A491816-FF83-4141-A820-8B105801918E}"/>
                  </a:ext>
                </a:extLst>
              </p:cNvPr>
              <p:cNvSpPr txBox="1">
                <a:spLocks noChangeArrowheads="1"/>
              </p:cNvSpPr>
              <p:nvPr/>
            </p:nvSpPr>
            <p:spPr bwMode="auto">
              <a:xfrm>
                <a:off x="470" y="373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W3</a:t>
                </a:r>
                <a:endParaRPr lang="en-US" altLang="en-US"/>
              </a:p>
            </p:txBody>
          </p:sp>
          <p:pic>
            <p:nvPicPr>
              <p:cNvPr id="42006" name="Picture 22">
                <a:extLst>
                  <a:ext uri="{FF2B5EF4-FFF2-40B4-BE49-F238E27FC236}">
                    <a16:creationId xmlns:a16="http://schemas.microsoft.com/office/drawing/2014/main" id="{C9B09E0D-7D19-FA42-9B5B-C9135AA4D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 y="32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2007" name="Line 23">
                <a:extLst>
                  <a:ext uri="{FF2B5EF4-FFF2-40B4-BE49-F238E27FC236}">
                    <a16:creationId xmlns:a16="http://schemas.microsoft.com/office/drawing/2014/main" id="{755F268F-88D0-C747-BDB5-0616F197E5CB}"/>
                  </a:ext>
                </a:extLst>
              </p:cNvPr>
              <p:cNvSpPr>
                <a:spLocks noChangeShapeType="1"/>
              </p:cNvSpPr>
              <p:nvPr/>
            </p:nvSpPr>
            <p:spPr bwMode="auto">
              <a:xfrm>
                <a:off x="1792" y="3072"/>
                <a:ext cx="0" cy="240"/>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wrap="none" anchor="ctr"/>
              <a:lstStyle/>
              <a:p>
                <a:endParaRPr 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 calcmode="lin" valueType="num">
                                      <p:cBhvr additive="base">
                                        <p:cTn id="7" dur="500" fill="hold"/>
                                        <p:tgtEl>
                                          <p:spTgt spid="328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8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8707">
                                            <p:txEl>
                                              <p:pRg st="2" end="2"/>
                                            </p:txEl>
                                          </p:spTgt>
                                        </p:tgtEl>
                                        <p:attrNameLst>
                                          <p:attrName>style.visibility</p:attrName>
                                        </p:attrNameLst>
                                      </p:cBhvr>
                                      <p:to>
                                        <p:strVal val="visible"/>
                                      </p:to>
                                    </p:set>
                                    <p:anim calcmode="lin" valueType="num">
                                      <p:cBhvr additive="base">
                                        <p:cTn id="13" dur="500" fill="hold"/>
                                        <p:tgtEl>
                                          <p:spTgt spid="3287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8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8707">
                                            <p:txEl>
                                              <p:pRg st="4" end="4"/>
                                            </p:txEl>
                                          </p:spTgt>
                                        </p:tgtEl>
                                        <p:attrNameLst>
                                          <p:attrName>style.visibility</p:attrName>
                                        </p:attrNameLst>
                                      </p:cBhvr>
                                      <p:to>
                                        <p:strVal val="visible"/>
                                      </p:to>
                                    </p:set>
                                    <p:anim calcmode="lin" valueType="num">
                                      <p:cBhvr additive="base">
                                        <p:cTn id="19" dur="500" fill="hold"/>
                                        <p:tgtEl>
                                          <p:spTgt spid="32870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87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66FF"/>
            </a:gs>
            <a:gs pos="100000">
              <a:srgbClr val="001636"/>
            </a:gs>
          </a:gsLst>
          <a:lin ang="5400000" scaled="1"/>
        </a:gra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FF0610F-DDC0-A740-99E0-EAFBB8D661A0}"/>
              </a:ext>
            </a:extLst>
          </p:cNvPr>
          <p:cNvSpPr>
            <a:spLocks noGrp="1" noChangeArrowheads="1"/>
          </p:cNvSpPr>
          <p:nvPr>
            <p:ph type="title"/>
          </p:nvPr>
        </p:nvSpPr>
        <p:spPr/>
        <p:txBody>
          <a:bodyPr/>
          <a:lstStyle/>
          <a:p>
            <a:pPr eaLnBrk="1" hangingPunct="1"/>
            <a:r>
              <a:rPr lang="en-US" altLang="en-US">
                <a:solidFill>
                  <a:srgbClr val="000000"/>
                </a:solidFill>
              </a:rPr>
              <a:t>Another Bad Color Scheme</a:t>
            </a:r>
          </a:p>
        </p:txBody>
      </p:sp>
      <p:sp>
        <p:nvSpPr>
          <p:cNvPr id="15363" name="Rectangle 3">
            <a:extLst>
              <a:ext uri="{FF2B5EF4-FFF2-40B4-BE49-F238E27FC236}">
                <a16:creationId xmlns:a16="http://schemas.microsoft.com/office/drawing/2014/main" id="{3B461E72-79DA-5F40-8F04-EEEE3DB13B8E}"/>
              </a:ext>
            </a:extLst>
          </p:cNvPr>
          <p:cNvSpPr>
            <a:spLocks noGrp="1" noChangeArrowheads="1"/>
          </p:cNvSpPr>
          <p:nvPr>
            <p:ph type="body" idx="1"/>
          </p:nvPr>
        </p:nvSpPr>
        <p:spPr>
          <a:xfrm>
            <a:off x="457200" y="1600200"/>
            <a:ext cx="8229600" cy="4876800"/>
          </a:xfrm>
        </p:spPr>
        <p:txBody>
          <a:bodyPr/>
          <a:lstStyle/>
          <a:p>
            <a:pPr eaLnBrk="1" hangingPunct="1">
              <a:lnSpc>
                <a:spcPct val="90000"/>
              </a:lnSpc>
            </a:pPr>
            <a:r>
              <a:rPr lang="en-US" altLang="en-US">
                <a:solidFill>
                  <a:srgbClr val="000000"/>
                </a:solidFill>
              </a:rPr>
              <a:t>Dark text on dark background</a:t>
            </a:r>
          </a:p>
          <a:p>
            <a:pPr eaLnBrk="1" hangingPunct="1">
              <a:lnSpc>
                <a:spcPct val="90000"/>
              </a:lnSpc>
            </a:pPr>
            <a:r>
              <a:rPr lang="en-US" altLang="en-US">
                <a:solidFill>
                  <a:srgbClr val="000000"/>
                </a:solidFill>
              </a:rPr>
              <a:t>Beware of shaded backgrounds</a:t>
            </a:r>
          </a:p>
          <a:p>
            <a:pPr eaLnBrk="1" hangingPunct="1">
              <a:lnSpc>
                <a:spcPct val="90000"/>
              </a:lnSpc>
            </a:pPr>
            <a:endParaRPr lang="en-US" altLang="en-US">
              <a:solidFill>
                <a:srgbClr val="000000"/>
              </a:solidFill>
            </a:endParaRPr>
          </a:p>
          <a:p>
            <a:pPr eaLnBrk="1" hangingPunct="1">
              <a:lnSpc>
                <a:spcPct val="90000"/>
              </a:lnSpc>
            </a:pPr>
            <a:endParaRPr lang="en-US" altLang="en-US">
              <a:solidFill>
                <a:srgbClr val="000000"/>
              </a:solidFill>
            </a:endParaRPr>
          </a:p>
          <a:p>
            <a:pPr eaLnBrk="1" hangingPunct="1">
              <a:lnSpc>
                <a:spcPct val="90000"/>
              </a:lnSpc>
            </a:pPr>
            <a:endParaRPr lang="en-US" altLang="en-US">
              <a:solidFill>
                <a:srgbClr val="000000"/>
              </a:solidFill>
            </a:endParaRPr>
          </a:p>
          <a:p>
            <a:pPr eaLnBrk="1" hangingPunct="1">
              <a:lnSpc>
                <a:spcPct val="90000"/>
              </a:lnSpc>
            </a:pPr>
            <a:endParaRPr lang="en-US" altLang="en-US">
              <a:solidFill>
                <a:srgbClr val="000000"/>
              </a:solidFill>
            </a:endParaRPr>
          </a:p>
          <a:p>
            <a:pPr eaLnBrk="1" hangingPunct="1">
              <a:lnSpc>
                <a:spcPct val="90000"/>
              </a:lnSpc>
            </a:pPr>
            <a:endParaRPr lang="en-US" altLang="en-US">
              <a:solidFill>
                <a:srgbClr val="000000"/>
              </a:solidFill>
            </a:endParaRPr>
          </a:p>
          <a:p>
            <a:pPr eaLnBrk="1" hangingPunct="1">
              <a:lnSpc>
                <a:spcPct val="90000"/>
              </a:lnSpc>
            </a:pPr>
            <a:endParaRPr lang="en-US" altLang="en-US">
              <a:solidFill>
                <a:srgbClr val="000000"/>
              </a:solidFill>
            </a:endParaRPr>
          </a:p>
          <a:p>
            <a:pPr eaLnBrk="1" hangingPunct="1">
              <a:lnSpc>
                <a:spcPct val="90000"/>
              </a:lnSpc>
            </a:pPr>
            <a:r>
              <a:rPr lang="en-US" altLang="en-US">
                <a:solidFill>
                  <a:srgbClr val="000000"/>
                </a:solidFill>
              </a:rPr>
              <a:t>The dark text is harder to read down here</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37ABF47-0A79-4743-8B77-3435B5717453}"/>
              </a:ext>
            </a:extLst>
          </p:cNvPr>
          <p:cNvSpPr>
            <a:spLocks noGrp="1" noChangeArrowheads="1"/>
          </p:cNvSpPr>
          <p:nvPr>
            <p:ph type="title"/>
          </p:nvPr>
        </p:nvSpPr>
        <p:spPr/>
        <p:txBody>
          <a:bodyPr/>
          <a:lstStyle/>
          <a:p>
            <a:pPr eaLnBrk="1" hangingPunct="1"/>
            <a:r>
              <a:rPr lang="en-US" altLang="en-US">
                <a:solidFill>
                  <a:srgbClr val="FFFF00"/>
                </a:solidFill>
              </a:rPr>
              <a:t>Distracting Backgrounds</a:t>
            </a:r>
          </a:p>
        </p:txBody>
      </p:sp>
      <p:sp>
        <p:nvSpPr>
          <p:cNvPr id="16387" name="Rectangle 3">
            <a:extLst>
              <a:ext uri="{FF2B5EF4-FFF2-40B4-BE49-F238E27FC236}">
                <a16:creationId xmlns:a16="http://schemas.microsoft.com/office/drawing/2014/main" id="{85D48FF6-60B6-3B4D-B765-49673BADF760}"/>
              </a:ext>
            </a:extLst>
          </p:cNvPr>
          <p:cNvSpPr>
            <a:spLocks noGrp="1" noChangeArrowheads="1"/>
          </p:cNvSpPr>
          <p:nvPr>
            <p:ph type="body" idx="1"/>
          </p:nvPr>
        </p:nvSpPr>
        <p:spPr/>
        <p:txBody>
          <a:bodyPr/>
          <a:lstStyle/>
          <a:p>
            <a:pPr eaLnBrk="1" hangingPunct="1"/>
            <a:r>
              <a:rPr lang="en-US" altLang="en-US">
                <a:solidFill>
                  <a:schemeClr val="bg1"/>
                </a:solidFill>
              </a:rPr>
              <a:t>Color</a:t>
            </a:r>
          </a:p>
          <a:p>
            <a:pPr lvl="1" eaLnBrk="1" hangingPunct="1"/>
            <a:r>
              <a:rPr lang="en-US" altLang="en-US">
                <a:solidFill>
                  <a:schemeClr val="bg1"/>
                </a:solidFill>
              </a:rPr>
              <a:t>Too bright</a:t>
            </a:r>
          </a:p>
          <a:p>
            <a:pPr lvl="1" eaLnBrk="1" hangingPunct="1"/>
            <a:r>
              <a:rPr lang="en-US" altLang="en-US">
                <a:solidFill>
                  <a:schemeClr val="bg1"/>
                </a:solidFill>
              </a:rPr>
              <a:t>Not enough contrast</a:t>
            </a:r>
          </a:p>
          <a:p>
            <a:pPr lvl="1" eaLnBrk="1" hangingPunct="1"/>
            <a:r>
              <a:rPr lang="en-US" altLang="en-US">
                <a:solidFill>
                  <a:schemeClr val="bg1"/>
                </a:solidFill>
              </a:rPr>
              <a:t>Some colors will look different when projected</a:t>
            </a:r>
          </a:p>
          <a:p>
            <a:pPr eaLnBrk="1" hangingPunct="1"/>
            <a:r>
              <a:rPr lang="en-US" altLang="en-US">
                <a:solidFill>
                  <a:schemeClr val="bg1"/>
                </a:solidFill>
              </a:rPr>
              <a:t>Distracting designs</a:t>
            </a:r>
          </a:p>
          <a:p>
            <a:pPr eaLnBrk="1" hangingPunct="1"/>
            <a:endParaRPr lang="en-US" altLang="en-US">
              <a:solidFill>
                <a:schemeClr val="bg1"/>
              </a:solidFill>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hammo49-ledit">
            <a:extLst>
              <a:ext uri="{FF2B5EF4-FFF2-40B4-BE49-F238E27FC236}">
                <a16:creationId xmlns:a16="http://schemas.microsoft.com/office/drawing/2014/main" id="{1546D5DA-0EE6-2341-A68A-D36B05526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33400"/>
            <a:ext cx="44005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descr="chammo49-ledit">
            <a:extLst>
              <a:ext uri="{FF2B5EF4-FFF2-40B4-BE49-F238E27FC236}">
                <a16:creationId xmlns:a16="http://schemas.microsoft.com/office/drawing/2014/main" id="{A02155E0-6DFB-A34C-97AF-1C787230C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3400"/>
            <a:ext cx="44005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Rectangle 4">
            <a:extLst>
              <a:ext uri="{FF2B5EF4-FFF2-40B4-BE49-F238E27FC236}">
                <a16:creationId xmlns:a16="http://schemas.microsoft.com/office/drawing/2014/main" id="{DD588B72-66CB-2D4A-AA62-D7043518DA25}"/>
              </a:ext>
            </a:extLst>
          </p:cNvPr>
          <p:cNvSpPr>
            <a:spLocks noGrp="1" noChangeArrowheads="1"/>
          </p:cNvSpPr>
          <p:nvPr>
            <p:ph type="title"/>
          </p:nvPr>
        </p:nvSpPr>
        <p:spPr/>
        <p:txBody>
          <a:bodyPr/>
          <a:lstStyle/>
          <a:p>
            <a:pPr algn="l" eaLnBrk="1" hangingPunct="1">
              <a:defRPr/>
            </a:pPr>
            <a:r>
              <a:rPr lang="en-US">
                <a:solidFill>
                  <a:srgbClr val="58764E"/>
                </a:solidFill>
                <a:effectLst>
                  <a:outerShdw blurRad="38100" dist="38100" dir="2700000" algn="tl">
                    <a:srgbClr val="000000"/>
                  </a:outerShdw>
                </a:effectLst>
                <a:latin typeface="Book Antiqua" pitchFamily="18" charset="0"/>
              </a:rPr>
              <a:t>Regulation of Herbs and Drugs</a:t>
            </a:r>
          </a:p>
        </p:txBody>
      </p:sp>
      <p:sp>
        <p:nvSpPr>
          <p:cNvPr id="121861" name="Rectangle 5">
            <a:extLst>
              <a:ext uri="{FF2B5EF4-FFF2-40B4-BE49-F238E27FC236}">
                <a16:creationId xmlns:a16="http://schemas.microsoft.com/office/drawing/2014/main" id="{5DD2EC22-A14F-4A47-8832-61B8A5B91F70}"/>
              </a:ext>
            </a:extLst>
          </p:cNvPr>
          <p:cNvSpPr>
            <a:spLocks noGrp="1" noChangeArrowheads="1"/>
          </p:cNvSpPr>
          <p:nvPr>
            <p:ph type="body" idx="1"/>
          </p:nvPr>
        </p:nvSpPr>
        <p:spPr/>
        <p:txBody>
          <a:bodyPr/>
          <a:lstStyle/>
          <a:p>
            <a:pPr eaLnBrk="1" hangingPunct="1">
              <a:lnSpc>
                <a:spcPct val="80000"/>
              </a:lnSpc>
              <a:defRPr/>
            </a:pPr>
            <a:r>
              <a:rPr lang="en-US" sz="2800">
                <a:solidFill>
                  <a:srgbClr val="58764E"/>
                </a:solidFill>
                <a:effectLst>
                  <a:outerShdw blurRad="38100" dist="38100" dir="2700000" algn="tl">
                    <a:srgbClr val="000000"/>
                  </a:outerShdw>
                </a:effectLst>
                <a:latin typeface="Book Antiqua" pitchFamily="18" charset="0"/>
              </a:rPr>
              <a:t>Regulation varies from country to country </a:t>
            </a:r>
          </a:p>
          <a:p>
            <a:pPr eaLnBrk="1" hangingPunct="1">
              <a:lnSpc>
                <a:spcPct val="80000"/>
              </a:lnSpc>
              <a:defRPr/>
            </a:pPr>
            <a:r>
              <a:rPr lang="en-US" sz="2800">
                <a:solidFill>
                  <a:srgbClr val="58764E"/>
                </a:solidFill>
                <a:effectLst>
                  <a:outerShdw blurRad="38100" dist="38100" dir="2700000" algn="tl">
                    <a:srgbClr val="000000"/>
                  </a:outerShdw>
                </a:effectLst>
                <a:latin typeface="Book Antiqua" pitchFamily="18" charset="0"/>
              </a:rPr>
              <a:t>Herbs are classified as dietary supplements in United States</a:t>
            </a:r>
          </a:p>
          <a:p>
            <a:pPr lvl="1" eaLnBrk="1" hangingPunct="1">
              <a:lnSpc>
                <a:spcPct val="80000"/>
              </a:lnSpc>
              <a:defRPr/>
            </a:pPr>
            <a:r>
              <a:rPr lang="en-US" sz="2400">
                <a:solidFill>
                  <a:srgbClr val="58764E"/>
                </a:solidFill>
                <a:effectLst>
                  <a:outerShdw blurRad="38100" dist="38100" dir="2700000" algn="tl">
                    <a:srgbClr val="000000"/>
                  </a:outerShdw>
                </a:effectLst>
                <a:latin typeface="Book Antiqua" pitchFamily="18" charset="0"/>
              </a:rPr>
              <a:t>Manufacturers are limited in claims they can make</a:t>
            </a:r>
          </a:p>
          <a:p>
            <a:pPr eaLnBrk="1" hangingPunct="1">
              <a:lnSpc>
                <a:spcPct val="80000"/>
              </a:lnSpc>
              <a:defRPr/>
            </a:pPr>
            <a:r>
              <a:rPr lang="en-US" sz="2800">
                <a:solidFill>
                  <a:srgbClr val="58764E"/>
                </a:solidFill>
                <a:effectLst>
                  <a:outerShdw blurRad="38100" dist="38100" dir="2700000" algn="tl">
                    <a:srgbClr val="000000"/>
                  </a:outerShdw>
                </a:effectLst>
                <a:latin typeface="Book Antiqua" pitchFamily="18" charset="0"/>
              </a:rPr>
              <a:t>US Regulating Agencies</a:t>
            </a:r>
          </a:p>
          <a:p>
            <a:pPr lvl="1" eaLnBrk="1" hangingPunct="1">
              <a:lnSpc>
                <a:spcPct val="80000"/>
              </a:lnSpc>
              <a:defRPr/>
            </a:pPr>
            <a:r>
              <a:rPr lang="en-US" sz="2400">
                <a:solidFill>
                  <a:srgbClr val="58764E"/>
                </a:solidFill>
                <a:effectLst>
                  <a:outerShdw blurRad="38100" dist="38100" dir="2700000" algn="tl">
                    <a:srgbClr val="000000"/>
                  </a:outerShdw>
                </a:effectLst>
                <a:latin typeface="Book Antiqua" pitchFamily="18" charset="0"/>
              </a:rPr>
              <a:t>American Herbal Products Association</a:t>
            </a:r>
          </a:p>
          <a:p>
            <a:pPr lvl="1" eaLnBrk="1" hangingPunct="1">
              <a:lnSpc>
                <a:spcPct val="80000"/>
              </a:lnSpc>
              <a:defRPr/>
            </a:pPr>
            <a:r>
              <a:rPr lang="en-US" sz="2400">
                <a:solidFill>
                  <a:srgbClr val="58764E"/>
                </a:solidFill>
                <a:effectLst>
                  <a:outerShdw blurRad="38100" dist="38100" dir="2700000" algn="tl">
                    <a:srgbClr val="000000"/>
                  </a:outerShdw>
                </a:effectLst>
                <a:latin typeface="Book Antiqua" pitchFamily="18" charset="0"/>
              </a:rPr>
              <a:t>Natural Nutritional Foods Association</a:t>
            </a:r>
          </a:p>
          <a:p>
            <a:pPr eaLnBrk="1" hangingPunct="1">
              <a:lnSpc>
                <a:spcPct val="80000"/>
              </a:lnSpc>
              <a:defRPr/>
            </a:pPr>
            <a:r>
              <a:rPr lang="en-US" sz="2800">
                <a:solidFill>
                  <a:srgbClr val="58764E"/>
                </a:solidFill>
                <a:effectLst>
                  <a:outerShdw blurRad="38100" dist="38100" dir="2700000" algn="tl">
                    <a:srgbClr val="000000"/>
                  </a:outerShdw>
                </a:effectLst>
                <a:latin typeface="Book Antiqua" pitchFamily="18" charset="0"/>
              </a:rPr>
              <a:t>Safety with herbs</a:t>
            </a:r>
          </a:p>
          <a:p>
            <a:pPr lvl="1" eaLnBrk="1" hangingPunct="1">
              <a:lnSpc>
                <a:spcPct val="80000"/>
              </a:lnSpc>
              <a:defRPr/>
            </a:pPr>
            <a:r>
              <a:rPr lang="en-US" sz="2400">
                <a:solidFill>
                  <a:srgbClr val="58764E"/>
                </a:solidFill>
                <a:effectLst>
                  <a:outerShdw blurRad="38100" dist="38100" dir="2700000" algn="tl">
                    <a:srgbClr val="000000"/>
                  </a:outerShdw>
                </a:effectLst>
                <a:latin typeface="Book Antiqua" pitchFamily="18" charset="0"/>
              </a:rPr>
              <a:t>Be informed</a:t>
            </a:r>
          </a:p>
          <a:p>
            <a:pPr lvl="1" eaLnBrk="1" hangingPunct="1">
              <a:lnSpc>
                <a:spcPct val="80000"/>
              </a:lnSpc>
              <a:defRPr/>
            </a:pPr>
            <a:r>
              <a:rPr lang="en-US" sz="2400">
                <a:solidFill>
                  <a:srgbClr val="58764E"/>
                </a:solidFill>
                <a:effectLst>
                  <a:outerShdw blurRad="38100" dist="38100" dir="2700000" algn="tl">
                    <a:srgbClr val="000000"/>
                  </a:outerShdw>
                </a:effectLst>
                <a:latin typeface="Book Antiqua" pitchFamily="18" charset="0"/>
              </a:rPr>
              <a:t>Dosage</a:t>
            </a:r>
          </a:p>
          <a:p>
            <a:pPr lvl="1" eaLnBrk="1" hangingPunct="1">
              <a:lnSpc>
                <a:spcPct val="80000"/>
              </a:lnSpc>
              <a:defRPr/>
            </a:pPr>
            <a:r>
              <a:rPr lang="en-US" sz="2400">
                <a:solidFill>
                  <a:srgbClr val="58764E"/>
                </a:solidFill>
                <a:effectLst>
                  <a:outerShdw blurRad="38100" dist="38100" dir="2700000" algn="tl">
                    <a:srgbClr val="000000"/>
                  </a:outerShdw>
                </a:effectLst>
                <a:latin typeface="Book Antiqua" pitchFamily="18" charset="0"/>
              </a:rPr>
              <a:t>Side effects</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0305856-4EC4-3C47-BBF6-31FF88CFEC06}"/>
              </a:ext>
            </a:extLst>
          </p:cNvPr>
          <p:cNvSpPr>
            <a:spLocks noGrp="1" noChangeArrowheads="1"/>
          </p:cNvSpPr>
          <p:nvPr>
            <p:ph type="title"/>
          </p:nvPr>
        </p:nvSpPr>
        <p:spPr>
          <a:xfrm>
            <a:off x="304800" y="609600"/>
            <a:ext cx="8534400" cy="1143000"/>
          </a:xfrm>
        </p:spPr>
        <p:txBody>
          <a:bodyPr/>
          <a:lstStyle/>
          <a:p>
            <a:pPr eaLnBrk="1" hangingPunct="1"/>
            <a:r>
              <a:rPr lang="en-US" altLang="en-US"/>
              <a:t>Text on Slides</a:t>
            </a:r>
          </a:p>
        </p:txBody>
      </p:sp>
      <p:sp>
        <p:nvSpPr>
          <p:cNvPr id="18435" name="Rectangle 3">
            <a:extLst>
              <a:ext uri="{FF2B5EF4-FFF2-40B4-BE49-F238E27FC236}">
                <a16:creationId xmlns:a16="http://schemas.microsoft.com/office/drawing/2014/main" id="{3D057B42-47C2-0445-9CEF-62258B413CBE}"/>
              </a:ext>
            </a:extLst>
          </p:cNvPr>
          <p:cNvSpPr>
            <a:spLocks noGrp="1" noChangeArrowheads="1"/>
          </p:cNvSpPr>
          <p:nvPr>
            <p:ph type="body" idx="1"/>
          </p:nvPr>
        </p:nvSpPr>
        <p:spPr/>
        <p:txBody>
          <a:bodyPr/>
          <a:lstStyle/>
          <a:p>
            <a:pPr eaLnBrk="1" hangingPunct="1"/>
            <a:r>
              <a:rPr lang="en-US" altLang="en-US"/>
              <a:t>How much text should be on a slide?</a:t>
            </a:r>
          </a:p>
          <a:p>
            <a:pPr eaLnBrk="1" hangingPunct="1"/>
            <a:r>
              <a:rPr lang="en-US" altLang="en-US"/>
              <a:t>Presentation vs. lecture</a:t>
            </a:r>
          </a:p>
          <a:p>
            <a:pPr eaLnBrk="1" hangingPunct="1"/>
            <a:r>
              <a:rPr lang="en-US" altLang="en-US"/>
              <a:t>Bullet points</a:t>
            </a:r>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21498E3-BD8A-C140-B5A8-5CE7EB1EF1B6}"/>
              </a:ext>
            </a:extLst>
          </p:cNvPr>
          <p:cNvSpPr>
            <a:spLocks noGrp="1" noChangeArrowheads="1"/>
          </p:cNvSpPr>
          <p:nvPr>
            <p:ph type="title"/>
          </p:nvPr>
        </p:nvSpPr>
        <p:spPr>
          <a:xfrm>
            <a:off x="1447800" y="304800"/>
            <a:ext cx="6096000" cy="1524000"/>
          </a:xfrm>
        </p:spPr>
        <p:txBody>
          <a:bodyPr/>
          <a:lstStyle/>
          <a:p>
            <a:pPr eaLnBrk="1" hangingPunct="1"/>
            <a:r>
              <a:rPr lang="en-US" altLang="en-US"/>
              <a:t>Decorating Your House for Halloween</a:t>
            </a:r>
          </a:p>
        </p:txBody>
      </p:sp>
      <p:sp>
        <p:nvSpPr>
          <p:cNvPr id="19459" name="Rectangle 3">
            <a:extLst>
              <a:ext uri="{FF2B5EF4-FFF2-40B4-BE49-F238E27FC236}">
                <a16:creationId xmlns:a16="http://schemas.microsoft.com/office/drawing/2014/main" id="{2ED6F53A-8F9B-034B-AA56-CE503786FF08}"/>
              </a:ext>
            </a:extLst>
          </p:cNvPr>
          <p:cNvSpPr>
            <a:spLocks noGrp="1" noChangeArrowheads="1"/>
          </p:cNvSpPr>
          <p:nvPr>
            <p:ph type="body" idx="1"/>
          </p:nvPr>
        </p:nvSpPr>
        <p:spPr/>
        <p:txBody>
          <a:bodyPr/>
          <a:lstStyle/>
          <a:p>
            <a:pPr eaLnBrk="1" hangingPunct="1"/>
            <a:r>
              <a:rPr lang="en-US" altLang="en-US" sz="2000"/>
              <a:t>It is important to decorate your house for Halloween so that children can find who is giving out candy.  If your house isn’t decorated then kids won’t come to your house.</a:t>
            </a:r>
          </a:p>
          <a:p>
            <a:pPr eaLnBrk="1" hangingPunct="1"/>
            <a:r>
              <a:rPr lang="en-US" altLang="en-US" sz="2000"/>
              <a:t>Spooky decorations are fun, but they may scare the smaller kids away.</a:t>
            </a:r>
          </a:p>
          <a:p>
            <a:pPr eaLnBrk="1" hangingPunct="1"/>
            <a:r>
              <a:rPr lang="en-US" altLang="en-US" sz="2000"/>
              <a:t>Cheesy decorations can be found EVERYWHERE  and most people love them.  </a:t>
            </a:r>
          </a:p>
          <a:p>
            <a:pPr eaLnBrk="1" hangingPunct="1"/>
            <a:r>
              <a:rPr lang="en-US" altLang="en-US" sz="2000"/>
              <a:t>Funny decorations can be offensive to some so be careful.  Make sure they are politically correct and clean.</a:t>
            </a:r>
          </a:p>
          <a:p>
            <a:pPr eaLnBrk="1" hangingPunct="1"/>
            <a:r>
              <a:rPr lang="en-US" altLang="en-US" sz="2000"/>
              <a:t>Homemade decorations are the cheapest and they are fun to make.  You can make spooky, cheesy and funny decorations for ½ the cost of buying them.</a:t>
            </a:r>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1969E94-6188-B94B-B559-2BF3FC50C475}"/>
              </a:ext>
            </a:extLst>
          </p:cNvPr>
          <p:cNvSpPr>
            <a:spLocks noGrp="1" noChangeArrowheads="1"/>
          </p:cNvSpPr>
          <p:nvPr>
            <p:ph type="title"/>
          </p:nvPr>
        </p:nvSpPr>
        <p:spPr>
          <a:xfrm>
            <a:off x="0" y="152400"/>
            <a:ext cx="9144000" cy="1143000"/>
          </a:xfrm>
        </p:spPr>
        <p:txBody>
          <a:bodyPr/>
          <a:lstStyle/>
          <a:p>
            <a:pPr eaLnBrk="1" hangingPunct="1"/>
            <a:r>
              <a:rPr lang="en-US" altLang="en-US"/>
              <a:t>Halloween Decorations</a:t>
            </a:r>
          </a:p>
        </p:txBody>
      </p:sp>
      <p:sp>
        <p:nvSpPr>
          <p:cNvPr id="8195" name="Rectangle 3">
            <a:extLst>
              <a:ext uri="{FF2B5EF4-FFF2-40B4-BE49-F238E27FC236}">
                <a16:creationId xmlns:a16="http://schemas.microsoft.com/office/drawing/2014/main" id="{BDABD917-EB5C-B74E-88AA-CBD568D7A85A}"/>
              </a:ext>
            </a:extLst>
          </p:cNvPr>
          <p:cNvSpPr>
            <a:spLocks noGrp="1" noChangeArrowheads="1"/>
          </p:cNvSpPr>
          <p:nvPr>
            <p:ph type="body" idx="1"/>
          </p:nvPr>
        </p:nvSpPr>
        <p:spPr>
          <a:xfrm>
            <a:off x="685800" y="1447800"/>
            <a:ext cx="3505200" cy="5105400"/>
          </a:xfrm>
        </p:spPr>
        <p:txBody>
          <a:bodyPr/>
          <a:lstStyle/>
          <a:p>
            <a:pPr eaLnBrk="1" hangingPunct="1">
              <a:lnSpc>
                <a:spcPct val="80000"/>
              </a:lnSpc>
            </a:pPr>
            <a:r>
              <a:rPr lang="en-US" altLang="en-US" sz="2400"/>
              <a:t>Importance</a:t>
            </a:r>
          </a:p>
          <a:p>
            <a:pPr lvl="1" eaLnBrk="1" hangingPunct="1">
              <a:lnSpc>
                <a:spcPct val="80000"/>
              </a:lnSpc>
            </a:pPr>
            <a:r>
              <a:rPr lang="en-US" altLang="en-US" sz="2000"/>
              <a:t>Spirit</a:t>
            </a:r>
          </a:p>
          <a:p>
            <a:pPr lvl="1" eaLnBrk="1" hangingPunct="1">
              <a:lnSpc>
                <a:spcPct val="80000"/>
              </a:lnSpc>
            </a:pPr>
            <a:r>
              <a:rPr lang="en-US" altLang="en-US" sz="2000"/>
              <a:t>Marking your house</a:t>
            </a:r>
          </a:p>
          <a:p>
            <a:pPr eaLnBrk="1" hangingPunct="1">
              <a:lnSpc>
                <a:spcPct val="80000"/>
              </a:lnSpc>
            </a:pPr>
            <a:r>
              <a:rPr lang="en-US" altLang="en-US" sz="2400"/>
              <a:t>Types of Decorations</a:t>
            </a:r>
          </a:p>
          <a:p>
            <a:pPr lvl="1" eaLnBrk="1" hangingPunct="1">
              <a:lnSpc>
                <a:spcPct val="80000"/>
              </a:lnSpc>
            </a:pPr>
            <a:r>
              <a:rPr lang="en-US" altLang="en-US" sz="2000"/>
              <a:t>Spooky</a:t>
            </a:r>
          </a:p>
          <a:p>
            <a:pPr lvl="2" eaLnBrk="1" hangingPunct="1">
              <a:lnSpc>
                <a:spcPct val="80000"/>
              </a:lnSpc>
            </a:pPr>
            <a:r>
              <a:rPr lang="en-US" altLang="en-US" sz="1800"/>
              <a:t>Frightening</a:t>
            </a:r>
          </a:p>
          <a:p>
            <a:pPr lvl="2" eaLnBrk="1" hangingPunct="1">
              <a:lnSpc>
                <a:spcPct val="80000"/>
              </a:lnSpc>
            </a:pPr>
            <a:r>
              <a:rPr lang="en-US" altLang="en-US" sz="1800"/>
              <a:t>Hard to find</a:t>
            </a:r>
          </a:p>
          <a:p>
            <a:pPr lvl="1" eaLnBrk="1" hangingPunct="1">
              <a:lnSpc>
                <a:spcPct val="80000"/>
              </a:lnSpc>
            </a:pPr>
            <a:r>
              <a:rPr lang="en-US" altLang="en-US" sz="2000"/>
              <a:t>Cheesy</a:t>
            </a:r>
          </a:p>
          <a:p>
            <a:pPr lvl="2" eaLnBrk="1" hangingPunct="1">
              <a:lnSpc>
                <a:spcPct val="80000"/>
              </a:lnSpc>
            </a:pPr>
            <a:r>
              <a:rPr lang="en-US" altLang="en-US" sz="1800"/>
              <a:t>Cheap</a:t>
            </a:r>
          </a:p>
          <a:p>
            <a:pPr lvl="2" eaLnBrk="1" hangingPunct="1">
              <a:lnSpc>
                <a:spcPct val="80000"/>
              </a:lnSpc>
            </a:pPr>
            <a:r>
              <a:rPr lang="en-US" altLang="en-US" sz="1800"/>
              <a:t>Easy to find</a:t>
            </a:r>
          </a:p>
          <a:p>
            <a:pPr lvl="2" eaLnBrk="1" hangingPunct="1">
              <a:lnSpc>
                <a:spcPct val="80000"/>
              </a:lnSpc>
            </a:pPr>
            <a:r>
              <a:rPr lang="en-US" altLang="en-US" sz="1800"/>
              <a:t>Loved by all	</a:t>
            </a:r>
          </a:p>
          <a:p>
            <a:pPr lvl="1" eaLnBrk="1" hangingPunct="1">
              <a:lnSpc>
                <a:spcPct val="80000"/>
              </a:lnSpc>
            </a:pPr>
            <a:r>
              <a:rPr lang="en-US" altLang="en-US" sz="2000"/>
              <a:t>Funny </a:t>
            </a:r>
          </a:p>
          <a:p>
            <a:pPr lvl="2" eaLnBrk="1" hangingPunct="1">
              <a:lnSpc>
                <a:spcPct val="80000"/>
              </a:lnSpc>
            </a:pPr>
            <a:r>
              <a:rPr lang="en-US" altLang="en-US" sz="1800"/>
              <a:t>Can be offensive</a:t>
            </a:r>
          </a:p>
          <a:p>
            <a:pPr lvl="1" eaLnBrk="1" hangingPunct="1">
              <a:lnSpc>
                <a:spcPct val="80000"/>
              </a:lnSpc>
            </a:pPr>
            <a:r>
              <a:rPr lang="en-US" altLang="en-US" sz="2000"/>
              <a:t>Homemade </a:t>
            </a:r>
          </a:p>
          <a:p>
            <a:pPr lvl="2" eaLnBrk="1" hangingPunct="1">
              <a:lnSpc>
                <a:spcPct val="80000"/>
              </a:lnSpc>
            </a:pPr>
            <a:r>
              <a:rPr lang="en-US" altLang="en-US" sz="1800"/>
              <a:t>Cheap</a:t>
            </a:r>
          </a:p>
          <a:p>
            <a:pPr lvl="2" eaLnBrk="1" hangingPunct="1">
              <a:lnSpc>
                <a:spcPct val="80000"/>
              </a:lnSpc>
            </a:pPr>
            <a:r>
              <a:rPr lang="en-US" altLang="en-US" sz="1800"/>
              <a:t>Fun to make</a:t>
            </a:r>
          </a:p>
          <a:p>
            <a:pPr lvl="2" eaLnBrk="1" hangingPunct="1">
              <a:lnSpc>
                <a:spcPct val="80000"/>
              </a:lnSpc>
            </a:pPr>
            <a:r>
              <a:rPr lang="en-US" altLang="en-US" sz="1800"/>
              <a:t>Variety</a:t>
            </a:r>
          </a:p>
        </p:txBody>
      </p:sp>
      <p:pic>
        <p:nvPicPr>
          <p:cNvPr id="20484" name="Picture 4" descr="Pumpkin1">
            <a:extLst>
              <a:ext uri="{FF2B5EF4-FFF2-40B4-BE49-F238E27FC236}">
                <a16:creationId xmlns:a16="http://schemas.microsoft.com/office/drawing/2014/main" id="{7E6D85EA-1FD2-0741-82B3-7DB8188D21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057400"/>
            <a:ext cx="4206875"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a:extLst>
              <a:ext uri="{FF2B5EF4-FFF2-40B4-BE49-F238E27FC236}">
                <a16:creationId xmlns:a16="http://schemas.microsoft.com/office/drawing/2014/main" id="{D4A25BA5-53D6-C942-B648-DF8911E5610C}"/>
              </a:ext>
            </a:extLst>
          </p:cNvPr>
          <p:cNvSpPr txBox="1">
            <a:spLocks noChangeArrowheads="1"/>
          </p:cNvSpPr>
          <p:nvPr/>
        </p:nvSpPr>
        <p:spPr bwMode="auto">
          <a:xfrm>
            <a:off x="6699250" y="5181600"/>
            <a:ext cx="1911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900"/>
              <a:t>Photo courtesy of Dr. Nickie Cauthen</a:t>
            </a:r>
          </a:p>
        </p:txBody>
      </p:sp>
    </p:spTree>
  </p:cSld>
  <p:clrMapOvr>
    <a:overrideClrMapping bg1="dk2" tx1="lt1" bg2="dk1" tx2="lt2" accent1="accent1" accent2="accent2" accent3="accent3" accent4="accent4" accent5="accent5" accent6="accent6" hlink="hlink" folHlink="folHlink"/>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9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9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195">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95">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95">
                                            <p:txEl>
                                              <p:pRg st="15" end="1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9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ireworks">
  <a:themeElements>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fontScheme name="Fireworks">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Fireworks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Fireworks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Fireworks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louds">
  <a:themeElements>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fontScheme name="Clou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clrMap bg1="dk2" tx1="lt1" bg2="dk1" tx2="lt2" accent1="accent1" accent2="accent2" accent3="accent3" accent4="accent4" accent5="accent5" accent6="accent6" hlink="hlink" folHlink="folHlink"/>
    </a:extraClrScheme>
    <a:extraClrScheme>
      <a:clrScheme name="Clouds 2">
        <a:dk1>
          <a:srgbClr val="000066"/>
        </a:dk1>
        <a:lt1>
          <a:srgbClr val="FFFFFF"/>
        </a:lt1>
        <a:dk2>
          <a:srgbClr val="00A2DC"/>
        </a:dk2>
        <a:lt2>
          <a:srgbClr val="FFFFFF"/>
        </a:lt2>
        <a:accent1>
          <a:srgbClr val="0079A4"/>
        </a:accent1>
        <a:accent2>
          <a:srgbClr val="33CCCC"/>
        </a:accent2>
        <a:accent3>
          <a:srgbClr val="AACEEB"/>
        </a:accent3>
        <a:accent4>
          <a:srgbClr val="DADADA"/>
        </a:accent4>
        <a:accent5>
          <a:srgbClr val="AABECF"/>
        </a:accent5>
        <a:accent6>
          <a:srgbClr val="2DB9B9"/>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louds 3">
        <a:dk1>
          <a:srgbClr val="010199"/>
        </a:dk1>
        <a:lt1>
          <a:srgbClr val="FFFFFF"/>
        </a:lt1>
        <a:dk2>
          <a:srgbClr val="000092"/>
        </a:dk2>
        <a:lt2>
          <a:srgbClr val="CCFFFF"/>
        </a:lt2>
        <a:accent1>
          <a:srgbClr val="66CCFF"/>
        </a:accent1>
        <a:accent2>
          <a:srgbClr val="2EBDBA"/>
        </a:accent2>
        <a:accent3>
          <a:srgbClr val="AAAAC7"/>
        </a:accent3>
        <a:accent4>
          <a:srgbClr val="DADADA"/>
        </a:accent4>
        <a:accent5>
          <a:srgbClr val="B8E2FF"/>
        </a:accent5>
        <a:accent6>
          <a:srgbClr val="29ABA8"/>
        </a:accent6>
        <a:hlink>
          <a:srgbClr val="66FFFF"/>
        </a:hlink>
        <a:folHlink>
          <a:srgbClr val="CC99FF"/>
        </a:folHlink>
      </a:clrScheme>
      <a:clrMap bg1="dk2" tx1="lt1" bg2="dk1" tx2="lt2" accent1="accent1" accent2="accent2" accent3="accent3" accent4="accent4" accent5="accent5" accent6="accent6" hlink="hlink" folHlink="folHlink"/>
    </a:extraClrScheme>
    <a:extraClrScheme>
      <a:clrScheme name="Clouds 4">
        <a:dk1>
          <a:srgbClr val="000000"/>
        </a:dk1>
        <a:lt1>
          <a:srgbClr val="FFFFFF"/>
        </a:lt1>
        <a:dk2>
          <a:srgbClr val="006A67"/>
        </a:dk2>
        <a:lt2>
          <a:srgbClr val="FFFFCC"/>
        </a:lt2>
        <a:accent1>
          <a:srgbClr val="33CCCC"/>
        </a:accent1>
        <a:accent2>
          <a:srgbClr val="6D6FC7"/>
        </a:accent2>
        <a:accent3>
          <a:srgbClr val="AAB9B8"/>
        </a:accent3>
        <a:accent4>
          <a:srgbClr val="DADADA"/>
        </a:accent4>
        <a:accent5>
          <a:srgbClr val="ADE2E2"/>
        </a:accent5>
        <a:accent6>
          <a:srgbClr val="6264B4"/>
        </a:accent6>
        <a:hlink>
          <a:srgbClr val="00FFFF"/>
        </a:hlink>
        <a:folHlink>
          <a:srgbClr val="00CC66"/>
        </a:folHlink>
      </a:clrScheme>
      <a:clrMap bg1="dk2" tx1="lt1" bg2="dk1" tx2="lt2" accent1="accent1" accent2="accent2" accent3="accent3" accent4="accent4" accent5="accent5" accent6="accent6" hlink="hlink" folHlink="folHlink"/>
    </a:extraClrScheme>
    <a:extraClrScheme>
      <a:clrScheme name="Clouds 5">
        <a:dk1>
          <a:srgbClr val="4D4D4D"/>
        </a:dk1>
        <a:lt1>
          <a:srgbClr val="FFFFFF"/>
        </a:lt1>
        <a:dk2>
          <a:srgbClr val="650BB7"/>
        </a:dk2>
        <a:lt2>
          <a:srgbClr val="FFFFFF"/>
        </a:lt2>
        <a:accent1>
          <a:srgbClr val="FF66FF"/>
        </a:accent1>
        <a:accent2>
          <a:srgbClr val="666699"/>
        </a:accent2>
        <a:accent3>
          <a:srgbClr val="B8AAD8"/>
        </a:accent3>
        <a:accent4>
          <a:srgbClr val="DADADA"/>
        </a:accent4>
        <a:accent5>
          <a:srgbClr val="FFB8FF"/>
        </a:accent5>
        <a:accent6>
          <a:srgbClr val="5C5C8A"/>
        </a:accent6>
        <a:hlink>
          <a:srgbClr val="E9E9FF"/>
        </a:hlink>
        <a:folHlink>
          <a:srgbClr val="CCECFF"/>
        </a:folHlink>
      </a:clrScheme>
      <a:clrMap bg1="dk2" tx1="lt1" bg2="dk1" tx2="lt2" accent1="accent1" accent2="accent2" accent3="accent3" accent4="accent4" accent5="accent5" accent6="accent6" hlink="hlink" folHlink="folHlink"/>
    </a:extraClrScheme>
    <a:extraClrScheme>
      <a:clrScheme name="Clouds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Clouds 7">
        <a:dk1>
          <a:srgbClr val="4F4F77"/>
        </a:dk1>
        <a:lt1>
          <a:srgbClr val="FFFFFF"/>
        </a:lt1>
        <a:dk2>
          <a:srgbClr val="7979A5"/>
        </a:dk2>
        <a:lt2>
          <a:srgbClr val="F3F3FF"/>
        </a:lt2>
        <a:accent1>
          <a:srgbClr val="5D5D8B"/>
        </a:accent1>
        <a:accent2>
          <a:srgbClr val="66CCFF"/>
        </a:accent2>
        <a:accent3>
          <a:srgbClr val="BEBECF"/>
        </a:accent3>
        <a:accent4>
          <a:srgbClr val="DADADA"/>
        </a:accent4>
        <a:accent5>
          <a:srgbClr val="B6B6C4"/>
        </a:accent5>
        <a:accent6>
          <a:srgbClr val="5CB9E7"/>
        </a:accent6>
        <a:hlink>
          <a:srgbClr val="CCECFF"/>
        </a:hlink>
        <a:folHlink>
          <a:srgbClr val="FFFFCC"/>
        </a:folHlink>
      </a:clrScheme>
      <a:clrMap bg1="dk2" tx1="lt1" bg2="dk1" tx2="lt2" accent1="accent1" accent2="accent2" accent3="accent3" accent4="accent4" accent5="accent5" accent6="accent6" hlink="hlink" folHlink="folHlink"/>
    </a:extraClrScheme>
    <a:extraClrScheme>
      <a:clrScheme name="Clouds 8">
        <a:dk1>
          <a:srgbClr val="000000"/>
        </a:dk1>
        <a:lt1>
          <a:srgbClr val="B9B9B9"/>
        </a:lt1>
        <a:dk2>
          <a:srgbClr val="8A8472"/>
        </a:dk2>
        <a:lt2>
          <a:srgbClr val="4D4D4D"/>
        </a:lt2>
        <a:accent1>
          <a:srgbClr val="EDEEE2"/>
        </a:accent1>
        <a:accent2>
          <a:srgbClr val="7FAA7E"/>
        </a:accent2>
        <a:accent3>
          <a:srgbClr val="D9D9D9"/>
        </a:accent3>
        <a:accent4>
          <a:srgbClr val="000000"/>
        </a:accent4>
        <a:accent5>
          <a:srgbClr val="F4F5EE"/>
        </a:accent5>
        <a:accent6>
          <a:srgbClr val="729A72"/>
        </a:accent6>
        <a:hlink>
          <a:srgbClr val="008000"/>
        </a:hlink>
        <a:folHlink>
          <a:srgbClr val="989400"/>
        </a:folHlink>
      </a:clrScheme>
      <a:clrMap bg1="lt1" tx1="dk1" bg2="lt2" tx2="dk2" accent1="accent1" accent2="accent2" accent3="accent3" accent4="accent4" accent5="accent5" accent6="accent6" hlink="hlink" folHlink="folHlink"/>
    </a:extraClrScheme>
    <a:extraClrScheme>
      <a:clrScheme name="Clouds 9">
        <a:dk1>
          <a:srgbClr val="000000"/>
        </a:dk1>
        <a:lt1>
          <a:srgbClr val="FEA24E"/>
        </a:lt1>
        <a:dk2>
          <a:srgbClr val="CC6600"/>
        </a:dk2>
        <a:lt2>
          <a:srgbClr val="808080"/>
        </a:lt2>
        <a:accent1>
          <a:srgbClr val="FBEECD"/>
        </a:accent1>
        <a:accent2>
          <a:srgbClr val="ECD044"/>
        </a:accent2>
        <a:accent3>
          <a:srgbClr val="FECEB2"/>
        </a:accent3>
        <a:accent4>
          <a:srgbClr val="000000"/>
        </a:accent4>
        <a:accent5>
          <a:srgbClr val="FDF5E3"/>
        </a:accent5>
        <a:accent6>
          <a:srgbClr val="D6BC3D"/>
        </a:accent6>
        <a:hlink>
          <a:srgbClr val="E42B00"/>
        </a:hlink>
        <a:folHlink>
          <a:srgbClr val="996633"/>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rbit">
  <a:themeElements>
    <a:clrScheme name="Orbit 1">
      <a:dk1>
        <a:srgbClr val="003300"/>
      </a:dk1>
      <a:lt1>
        <a:srgbClr val="FFFFFF"/>
      </a:lt1>
      <a:dk2>
        <a:srgbClr val="003300"/>
      </a:dk2>
      <a:lt2>
        <a:srgbClr val="808080"/>
      </a:lt2>
      <a:accent1>
        <a:srgbClr val="A6BF73"/>
      </a:accent1>
      <a:accent2>
        <a:srgbClr val="FFFFCC"/>
      </a:accent2>
      <a:accent3>
        <a:srgbClr val="FFFFFF"/>
      </a:accent3>
      <a:accent4>
        <a:srgbClr val="002A00"/>
      </a:accent4>
      <a:accent5>
        <a:srgbClr val="D0DCBC"/>
      </a:accent5>
      <a:accent6>
        <a:srgbClr val="E7E7B9"/>
      </a:accent6>
      <a:hlink>
        <a:srgbClr val="70AABF"/>
      </a:hlink>
      <a:folHlink>
        <a:srgbClr val="BF848A"/>
      </a:folHlink>
    </a:clrScheme>
    <a:fontScheme name="Orbi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 1">
        <a:dk1>
          <a:srgbClr val="003300"/>
        </a:dk1>
        <a:lt1>
          <a:srgbClr val="FFFFFF"/>
        </a:lt1>
        <a:dk2>
          <a:srgbClr val="003300"/>
        </a:dk2>
        <a:lt2>
          <a:srgbClr val="808080"/>
        </a:lt2>
        <a:accent1>
          <a:srgbClr val="A6BF73"/>
        </a:accent1>
        <a:accent2>
          <a:srgbClr val="FFFFCC"/>
        </a:accent2>
        <a:accent3>
          <a:srgbClr val="FFFFFF"/>
        </a:accent3>
        <a:accent4>
          <a:srgbClr val="002A00"/>
        </a:accent4>
        <a:accent5>
          <a:srgbClr val="D0DCBC"/>
        </a:accent5>
        <a:accent6>
          <a:srgbClr val="E7E7B9"/>
        </a:accent6>
        <a:hlink>
          <a:srgbClr val="70AABF"/>
        </a:hlink>
        <a:folHlink>
          <a:srgbClr val="BF848A"/>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Clouds">
  <a:themeElements>
    <a:clrScheme name="1_Clouds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fontScheme name="1_Clou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clrMap bg1="dk2" tx1="lt1" bg2="dk1" tx2="lt2" accent1="accent1" accent2="accent2" accent3="accent3" accent4="accent4" accent5="accent5" accent6="accent6" hlink="hlink" folHlink="folHlink"/>
    </a:extraClrScheme>
    <a:extraClrScheme>
      <a:clrScheme name="1_Clouds 2">
        <a:dk1>
          <a:srgbClr val="000066"/>
        </a:dk1>
        <a:lt1>
          <a:srgbClr val="FFFFFF"/>
        </a:lt1>
        <a:dk2>
          <a:srgbClr val="00A2DC"/>
        </a:dk2>
        <a:lt2>
          <a:srgbClr val="FFFFFF"/>
        </a:lt2>
        <a:accent1>
          <a:srgbClr val="0079A4"/>
        </a:accent1>
        <a:accent2>
          <a:srgbClr val="33CCCC"/>
        </a:accent2>
        <a:accent3>
          <a:srgbClr val="AACEEB"/>
        </a:accent3>
        <a:accent4>
          <a:srgbClr val="DADADA"/>
        </a:accent4>
        <a:accent5>
          <a:srgbClr val="AABECF"/>
        </a:accent5>
        <a:accent6>
          <a:srgbClr val="2DB9B9"/>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Clouds 3">
        <a:dk1>
          <a:srgbClr val="010199"/>
        </a:dk1>
        <a:lt1>
          <a:srgbClr val="FFFFFF"/>
        </a:lt1>
        <a:dk2>
          <a:srgbClr val="000092"/>
        </a:dk2>
        <a:lt2>
          <a:srgbClr val="CCFFFF"/>
        </a:lt2>
        <a:accent1>
          <a:srgbClr val="66CCFF"/>
        </a:accent1>
        <a:accent2>
          <a:srgbClr val="2EBDBA"/>
        </a:accent2>
        <a:accent3>
          <a:srgbClr val="AAAAC7"/>
        </a:accent3>
        <a:accent4>
          <a:srgbClr val="DADADA"/>
        </a:accent4>
        <a:accent5>
          <a:srgbClr val="B8E2FF"/>
        </a:accent5>
        <a:accent6>
          <a:srgbClr val="29ABA8"/>
        </a:accent6>
        <a:hlink>
          <a:srgbClr val="66FFFF"/>
        </a:hlink>
        <a:folHlink>
          <a:srgbClr val="CC99FF"/>
        </a:folHlink>
      </a:clrScheme>
      <a:clrMap bg1="dk2" tx1="lt1" bg2="dk1" tx2="lt2" accent1="accent1" accent2="accent2" accent3="accent3" accent4="accent4" accent5="accent5" accent6="accent6" hlink="hlink" folHlink="folHlink"/>
    </a:extraClrScheme>
    <a:extraClrScheme>
      <a:clrScheme name="1_Clouds 4">
        <a:dk1>
          <a:srgbClr val="000000"/>
        </a:dk1>
        <a:lt1>
          <a:srgbClr val="FFFFFF"/>
        </a:lt1>
        <a:dk2>
          <a:srgbClr val="006A67"/>
        </a:dk2>
        <a:lt2>
          <a:srgbClr val="FFFFCC"/>
        </a:lt2>
        <a:accent1>
          <a:srgbClr val="33CCCC"/>
        </a:accent1>
        <a:accent2>
          <a:srgbClr val="6D6FC7"/>
        </a:accent2>
        <a:accent3>
          <a:srgbClr val="AAB9B8"/>
        </a:accent3>
        <a:accent4>
          <a:srgbClr val="DADADA"/>
        </a:accent4>
        <a:accent5>
          <a:srgbClr val="ADE2E2"/>
        </a:accent5>
        <a:accent6>
          <a:srgbClr val="6264B4"/>
        </a:accent6>
        <a:hlink>
          <a:srgbClr val="00FFFF"/>
        </a:hlink>
        <a:folHlink>
          <a:srgbClr val="00CC66"/>
        </a:folHlink>
      </a:clrScheme>
      <a:clrMap bg1="dk2" tx1="lt1" bg2="dk1" tx2="lt2" accent1="accent1" accent2="accent2" accent3="accent3" accent4="accent4" accent5="accent5" accent6="accent6" hlink="hlink" folHlink="folHlink"/>
    </a:extraClrScheme>
    <a:extraClrScheme>
      <a:clrScheme name="1_Clouds 5">
        <a:dk1>
          <a:srgbClr val="4D4D4D"/>
        </a:dk1>
        <a:lt1>
          <a:srgbClr val="FFFFFF"/>
        </a:lt1>
        <a:dk2>
          <a:srgbClr val="650BB7"/>
        </a:dk2>
        <a:lt2>
          <a:srgbClr val="FFFFFF"/>
        </a:lt2>
        <a:accent1>
          <a:srgbClr val="FF66FF"/>
        </a:accent1>
        <a:accent2>
          <a:srgbClr val="666699"/>
        </a:accent2>
        <a:accent3>
          <a:srgbClr val="B8AAD8"/>
        </a:accent3>
        <a:accent4>
          <a:srgbClr val="DADADA"/>
        </a:accent4>
        <a:accent5>
          <a:srgbClr val="FFB8FF"/>
        </a:accent5>
        <a:accent6>
          <a:srgbClr val="5C5C8A"/>
        </a:accent6>
        <a:hlink>
          <a:srgbClr val="E9E9FF"/>
        </a:hlink>
        <a:folHlink>
          <a:srgbClr val="CCECFF"/>
        </a:folHlink>
      </a:clrScheme>
      <a:clrMap bg1="dk2" tx1="lt1" bg2="dk1" tx2="lt2" accent1="accent1" accent2="accent2" accent3="accent3" accent4="accent4" accent5="accent5" accent6="accent6" hlink="hlink" folHlink="folHlink"/>
    </a:extraClrScheme>
    <a:extraClrScheme>
      <a:clrScheme name="1_Clouds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1_Clouds 7">
        <a:dk1>
          <a:srgbClr val="4F4F77"/>
        </a:dk1>
        <a:lt1>
          <a:srgbClr val="FFFFFF"/>
        </a:lt1>
        <a:dk2>
          <a:srgbClr val="7979A5"/>
        </a:dk2>
        <a:lt2>
          <a:srgbClr val="F3F3FF"/>
        </a:lt2>
        <a:accent1>
          <a:srgbClr val="5D5D8B"/>
        </a:accent1>
        <a:accent2>
          <a:srgbClr val="66CCFF"/>
        </a:accent2>
        <a:accent3>
          <a:srgbClr val="BEBECF"/>
        </a:accent3>
        <a:accent4>
          <a:srgbClr val="DADADA"/>
        </a:accent4>
        <a:accent5>
          <a:srgbClr val="B6B6C4"/>
        </a:accent5>
        <a:accent6>
          <a:srgbClr val="5CB9E7"/>
        </a:accent6>
        <a:hlink>
          <a:srgbClr val="CCECFF"/>
        </a:hlink>
        <a:folHlink>
          <a:srgbClr val="FFFFCC"/>
        </a:folHlink>
      </a:clrScheme>
      <a:clrMap bg1="dk2" tx1="lt1" bg2="dk1" tx2="lt2" accent1="accent1" accent2="accent2" accent3="accent3" accent4="accent4" accent5="accent5" accent6="accent6" hlink="hlink" folHlink="folHlink"/>
    </a:extraClrScheme>
    <a:extraClrScheme>
      <a:clrScheme name="1_Clouds 8">
        <a:dk1>
          <a:srgbClr val="000000"/>
        </a:dk1>
        <a:lt1>
          <a:srgbClr val="B9B9B9"/>
        </a:lt1>
        <a:dk2>
          <a:srgbClr val="8A8472"/>
        </a:dk2>
        <a:lt2>
          <a:srgbClr val="4D4D4D"/>
        </a:lt2>
        <a:accent1>
          <a:srgbClr val="EDEEE2"/>
        </a:accent1>
        <a:accent2>
          <a:srgbClr val="7FAA7E"/>
        </a:accent2>
        <a:accent3>
          <a:srgbClr val="D9D9D9"/>
        </a:accent3>
        <a:accent4>
          <a:srgbClr val="000000"/>
        </a:accent4>
        <a:accent5>
          <a:srgbClr val="F4F5EE"/>
        </a:accent5>
        <a:accent6>
          <a:srgbClr val="729A72"/>
        </a:accent6>
        <a:hlink>
          <a:srgbClr val="008000"/>
        </a:hlink>
        <a:folHlink>
          <a:srgbClr val="989400"/>
        </a:folHlink>
      </a:clrScheme>
      <a:clrMap bg1="lt1" tx1="dk1" bg2="lt2" tx2="dk2" accent1="accent1" accent2="accent2" accent3="accent3" accent4="accent4" accent5="accent5" accent6="accent6" hlink="hlink" folHlink="folHlink"/>
    </a:extraClrScheme>
    <a:extraClrScheme>
      <a:clrScheme name="1_Clouds 9">
        <a:dk1>
          <a:srgbClr val="000000"/>
        </a:dk1>
        <a:lt1>
          <a:srgbClr val="FEA24E"/>
        </a:lt1>
        <a:dk2>
          <a:srgbClr val="CC6600"/>
        </a:dk2>
        <a:lt2>
          <a:srgbClr val="808080"/>
        </a:lt2>
        <a:accent1>
          <a:srgbClr val="FBEECD"/>
        </a:accent1>
        <a:accent2>
          <a:srgbClr val="ECD044"/>
        </a:accent2>
        <a:accent3>
          <a:srgbClr val="FECEB2"/>
        </a:accent3>
        <a:accent4>
          <a:srgbClr val="000000"/>
        </a:accent4>
        <a:accent5>
          <a:srgbClr val="FDF5E3"/>
        </a:accent5>
        <a:accent6>
          <a:srgbClr val="D6BC3D"/>
        </a:accent6>
        <a:hlink>
          <a:srgbClr val="E42B00"/>
        </a:hlink>
        <a:folHlink>
          <a:srgbClr val="996633"/>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10.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11.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3.xml><?xml version="1.0" encoding="utf-8"?>
<a:themeOverride xmlns:a="http://schemas.openxmlformats.org/drawingml/2006/main">
  <a:clrScheme name="">
    <a:dk1>
      <a:srgbClr val="9900FF"/>
    </a:dk1>
    <a:lt1>
      <a:srgbClr val="FF66FF"/>
    </a:lt1>
    <a:dk2>
      <a:srgbClr val="6600CC"/>
    </a:dk2>
    <a:lt2>
      <a:srgbClr val="808080"/>
    </a:lt2>
    <a:accent1>
      <a:srgbClr val="00CC99"/>
    </a:accent1>
    <a:accent2>
      <a:srgbClr val="3333CC"/>
    </a:accent2>
    <a:accent3>
      <a:srgbClr val="FFB8FF"/>
    </a:accent3>
    <a:accent4>
      <a:srgbClr val="8200DA"/>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5.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6.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7.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8.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9.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551</TotalTime>
  <Words>1673</Words>
  <Application>Microsoft Macintosh PowerPoint</Application>
  <PresentationFormat>On-screen Show (4:3)</PresentationFormat>
  <Paragraphs>242</Paragraphs>
  <Slides>31</Slides>
  <Notes>29</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31</vt:i4>
      </vt:variant>
    </vt:vector>
  </HeadingPairs>
  <TitlesOfParts>
    <vt:vector size="46" baseType="lpstr">
      <vt:lpstr>Times New Roman</vt:lpstr>
      <vt:lpstr>Arial</vt:lpstr>
      <vt:lpstr>Arial Black</vt:lpstr>
      <vt:lpstr>Wingdings</vt:lpstr>
      <vt:lpstr>ＭＳ Ｐゴシック</vt:lpstr>
      <vt:lpstr>Book Antiqua</vt:lpstr>
      <vt:lpstr>Wingdings 3</vt:lpstr>
      <vt:lpstr>Symbol</vt:lpstr>
      <vt:lpstr>Default Design</vt:lpstr>
      <vt:lpstr>Fireworks</vt:lpstr>
      <vt:lpstr>1_Default Design</vt:lpstr>
      <vt:lpstr>2_Default Design</vt:lpstr>
      <vt:lpstr>Clouds</vt:lpstr>
      <vt:lpstr>Orbit</vt:lpstr>
      <vt:lpstr>1_Clouds</vt:lpstr>
      <vt:lpstr>Presentation Suggestions</vt:lpstr>
      <vt:lpstr>A Sad Day on Sesame Street </vt:lpstr>
      <vt:lpstr>Example of a Bad Color Scheme</vt:lpstr>
      <vt:lpstr>Another Bad Color Scheme</vt:lpstr>
      <vt:lpstr>Distracting Backgrounds</vt:lpstr>
      <vt:lpstr>Regulation of Herbs and Drugs</vt:lpstr>
      <vt:lpstr>Text on Slides</vt:lpstr>
      <vt:lpstr>Decorating Your House for Halloween</vt:lpstr>
      <vt:lpstr>Halloween Decorations</vt:lpstr>
      <vt:lpstr>Plasmodium Life Cycle</vt:lpstr>
      <vt:lpstr>Plasmodium Life Cycle</vt:lpstr>
      <vt:lpstr>Summary of Helpful Points</vt:lpstr>
      <vt:lpstr>Summary of Helpful Points</vt:lpstr>
      <vt:lpstr>What is wrong with the following slides?</vt:lpstr>
      <vt:lpstr>THE CENTRAL DOGMA OF MOLECULAR BIOLOGY</vt:lpstr>
      <vt:lpstr>PowerPoint Presentation</vt:lpstr>
      <vt:lpstr>More Practice</vt:lpstr>
      <vt:lpstr>SOM Output</vt:lpstr>
      <vt:lpstr>PowerPoint Presentation</vt:lpstr>
      <vt:lpstr>URSIDAE (Bears) </vt:lpstr>
      <vt:lpstr>PowerPoint Presentation</vt:lpstr>
      <vt:lpstr>BLUNT END VS. STICKY END</vt:lpstr>
      <vt:lpstr>Miotics</vt:lpstr>
      <vt:lpstr>PowerPoint Presentation</vt:lpstr>
      <vt:lpstr>Energy Changes Associated with Changes of State</vt:lpstr>
      <vt:lpstr>PowerPoint Presentation</vt:lpstr>
      <vt:lpstr>The strands are held in position, binding easily to DNA polymerase, which catalyzes the elongation of the leading and lagging strands.  While the DNA polymerase on the leading strand can operate in a continuous fashion, RNA primer is needed repeatedly on the lagging strand to facilitate synthesis of Okazaki fragments.  </vt:lpstr>
      <vt:lpstr>Hydrophobic and Hydrophilic</vt:lpstr>
      <vt:lpstr>Hydrophobic versus Hydrophilic </vt:lpstr>
      <vt:lpstr>DFA – Results</vt:lpstr>
      <vt:lpstr>How Do Neural Networks Compute?</vt:lpstr>
    </vt:vector>
  </TitlesOfParts>
  <Company>ccsu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examples</dc:title>
  <dc:creator>mfurlong</dc:creator>
  <cp:lastModifiedBy>Luis Delossantos</cp:lastModifiedBy>
  <cp:revision>42</cp:revision>
  <dcterms:created xsi:type="dcterms:W3CDTF">2002-10-28T17:41:29Z</dcterms:created>
  <dcterms:modified xsi:type="dcterms:W3CDTF">2021-10-19T15:48:26Z</dcterms:modified>
</cp:coreProperties>
</file>