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40785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Alison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CHANGE THIS LINK to Visualization services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599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599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199" cy="1148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199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199" cy="179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laine@ncsu.edu" TargetMode="External"/><Relationship Id="rId4" Type="http://schemas.openxmlformats.org/officeDocument/2006/relationships/hyperlink" Target="mailto:jigarret@ncsu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.ncsu.edu/do/visualization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refine.org/download.html" TargetMode="External"/><Relationship Id="rId4" Type="http://schemas.openxmlformats.org/officeDocument/2006/relationships/hyperlink" Target="https://github.com/OpenRefine/OpenRefine/wiki/GREL-Function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o.ncsu.edu/ref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Data Cleaning with</a:t>
            </a:r>
            <a:r>
              <a:rPr lang="en" sz="3600">
                <a:solidFill>
                  <a:srgbClr val="B6D7A8"/>
                </a:solidFill>
              </a:rPr>
              <a:t> Open Refine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4080767"/>
            <a:ext cx="7801500" cy="105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Alison Blaine, </a:t>
            </a:r>
            <a:r>
              <a:rPr lang="en" u="sng">
                <a:solidFill>
                  <a:schemeClr val="hlink"/>
                </a:solidFill>
                <a:hlinkClick r:id="rId3"/>
              </a:rPr>
              <a:t>ablaine@ncsu.edu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Jennifer Garrett, </a:t>
            </a:r>
            <a:r>
              <a:rPr lang="en" u="sng">
                <a:solidFill>
                  <a:schemeClr val="hlink"/>
                </a:solidFill>
                <a:hlinkClick r:id="rId4"/>
              </a:rPr>
              <a:t>jigarret@ncsu.edu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Data Visualization Services		</a:t>
            </a:r>
            <a:r>
              <a:rPr lang="en"/>
              <a:t>														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lib.ncsu.edu/do/visualization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156966"/>
            <a:ext cx="8520599" cy="393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Screen Shot 2016-01-11 at 12.12.02 PM.png"/>
          <p:cNvPicPr preferRelativeResize="0"/>
          <p:nvPr/>
        </p:nvPicPr>
        <p:blipFill rotWithShape="1">
          <a:blip r:embed="rId4">
            <a:alphaModFix/>
          </a:blip>
          <a:srcRect t="2289" b="2299"/>
          <a:stretch/>
        </p:blipFill>
        <p:spPr>
          <a:xfrm>
            <a:off x="311700" y="1934316"/>
            <a:ext cx="8520600" cy="438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7579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Visualization Process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700775"/>
            <a:ext cx="8520599" cy="43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getting data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getting to know the data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setting goals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determining if a visualization is needed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deciding what to visualize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</a:pPr>
            <a:r>
              <a:rPr lang="en" sz="2400">
                <a:solidFill>
                  <a:schemeClr val="accent4"/>
                </a:solidFill>
              </a:rPr>
              <a:t>cleaning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visualizing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potentially re-visualizing it with a different tool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exporting/embedding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cleaning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256900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Cleaning data means removing problematic characters, whitespaces, symbols, errors, missing elements and inconsistencies.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Tools: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Open Refine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ASAP Utilities for Excel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Data cleaning using code in R or SAS 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Refine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Formerly owned by Google, now maintained by independent developers.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Free, open source tool that makes it easy to clean and transform large data sets.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You can find problems in your data set without knowing about them in advance.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Requires downloading the software in order to use (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http://openrefine.org/download.html</a:t>
            </a:r>
            <a:r>
              <a:rPr lang="en" sz="2000" dirty="0"/>
              <a:t>)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GREL documentation: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https://github.com/OpenRefine/OpenRefine/wiki/GREL-Functions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Today’s workshop materials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20924"/>
            <a:ext cx="8520599" cy="457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5500"/>
          </a:p>
          <a:p>
            <a:pPr lv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5500" b="1" u="sng">
                <a:solidFill>
                  <a:schemeClr val="accent5"/>
                </a:solidFill>
                <a:hlinkClick r:id="rId3"/>
              </a:rPr>
              <a:t>go.ncsu.edu/refine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Average</vt:lpstr>
      <vt:lpstr>Oswald</vt:lpstr>
      <vt:lpstr>slate</vt:lpstr>
      <vt:lpstr>Data Cleaning with Open Refine</vt:lpstr>
      <vt:lpstr>Data Visualization Services                lib.ncsu.edu/do/visualization</vt:lpstr>
      <vt:lpstr>Data Visualization Process</vt:lpstr>
      <vt:lpstr>Data cleaning</vt:lpstr>
      <vt:lpstr>Open Refine</vt:lpstr>
      <vt:lpstr>Today’s workshop 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with Open Refine</dc:title>
  <cp:lastModifiedBy>Alison Blaine</cp:lastModifiedBy>
  <cp:revision>1</cp:revision>
  <dcterms:modified xsi:type="dcterms:W3CDTF">2017-03-07T19:56:29Z</dcterms:modified>
</cp:coreProperties>
</file>