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THIS LINK to Visualization services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jigarret@nc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b.ncsu.edu/do/visualization" TargetMode="External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penrefine.org/download.html" TargetMode="External"/><Relationship Id="rId4" Type="http://schemas.openxmlformats.org/officeDocument/2006/relationships/hyperlink" Target="https://github.com/OpenRefine/OpenRefine/wiki/GREL-Func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.ncsu.edu/ref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Cleaning with</a:t>
            </a:r>
            <a:r>
              <a:rPr lang="en" sz="3600">
                <a:solidFill>
                  <a:srgbClr val="B6D7A8"/>
                </a:solidFill>
              </a:rPr>
              <a:t> Open Refine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40807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Alison Blaine, </a:t>
            </a:r>
            <a:r>
              <a:rPr lang="en" u="sng">
                <a:solidFill>
                  <a:schemeClr val="hlink"/>
                </a:solidFill>
                <a:hlinkClick r:id="rId3"/>
              </a:rPr>
              <a:t>ablaine@ncsu.edu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Jennifer Garrett, </a:t>
            </a:r>
            <a:r>
              <a:rPr lang="en" u="sng">
                <a:solidFill>
                  <a:schemeClr val="hlink"/>
                </a:solidFill>
                <a:hlinkClick r:id="rId4"/>
              </a:rPr>
              <a:t>jigarret@ncsu.edu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csu-logo.jpeg" id="61" name="Shape 61"/>
          <p:cNvPicPr preferRelativeResize="0"/>
          <p:nvPr/>
        </p:nvPicPr>
        <p:blipFill/>
        <p:spPr>
          <a:xfrm>
            <a:off x="4058125" y="5283308"/>
            <a:ext cx="1139525" cy="1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Data Visualization Services		</a:t>
            </a:r>
            <a:r>
              <a:rPr lang="en"/>
              <a:t>													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lib.ncsu.edu/do/visualization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156966"/>
            <a:ext cx="8520599" cy="393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1-11 at 12.12.02 PM.png" id="68" name="Shape 68"/>
          <p:cNvPicPr preferRelativeResize="0"/>
          <p:nvPr/>
        </p:nvPicPr>
        <p:blipFill rotWithShape="1">
          <a:blip r:embed="rId4">
            <a:alphaModFix/>
          </a:blip>
          <a:srcRect b="2299" l="0" r="0" t="2289"/>
          <a:stretch/>
        </p:blipFill>
        <p:spPr>
          <a:xfrm>
            <a:off x="311700" y="1934316"/>
            <a:ext cx="8520600" cy="438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7579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Visualization Process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700775"/>
            <a:ext cx="8520599" cy="43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getting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getting to know the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setting goals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determining if a visualization is needed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deciding what to visualize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accent4"/>
                </a:solidFill>
              </a:rPr>
              <a:t>cleaning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visualizing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potentially re-visualizing it with a different tool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exporting/embedding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25"/>
            <a:ext cx="82569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data means removing problematic characters, whitespaces, symbols, errors, missing elements and inconsistencies.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Tools: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Open Refine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ASAP Utilities for Excel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cleaning using code in R or SAS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 Shot 2016-01-28 at 4.00.41 PM.png" id="81" name="Shape 81"/>
          <p:cNvPicPr preferRelativeResize="0"/>
          <p:nvPr/>
        </p:nvPicPr>
        <p:blipFill/>
        <p:spPr>
          <a:xfrm>
            <a:off x="2851087" y="2619687"/>
            <a:ext cx="1664225" cy="16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Refine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Formerly owned by Google, now maintained by independent developers.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Free, open source tool that makes it easy to clean and transform large data sets.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You can find problems in your data set without knowing about them in advance.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Requires downloading the software in order to use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http://openrefine.org/download.html</a:t>
            </a:r>
            <a:r>
              <a:rPr lang="en" sz="2400"/>
              <a:t>)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GREL documentation: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https://github.com/OpenRefine/OpenRefine/wiki/GREL-Functions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20924"/>
            <a:ext cx="8520599" cy="4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lv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5500" u="sng">
                <a:solidFill>
                  <a:schemeClr val="accent5"/>
                </a:solidFill>
                <a:hlinkClick r:id="rId3"/>
              </a:rPr>
              <a:t>go.ncsu.edu/refine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