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9144000"/>
  <p:notesSz cx="6858000" cy="9144000"/>
  <p:embeddedFontLst>
    <p:embeddedFont>
      <p:font typeface="Arial Black"/>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font" Target="fonts/ArialBlack-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2" name="Shape 9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93" name="Shape 9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25" name="Shape 2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8" name="Shape 23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39" name="Shape 23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47" name="Shape 2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55" name="Shape 2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3" name="Shape 26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64" name="Shape 26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72" name="Shape 2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84" name="Shape 2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93" name="Shape 2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02" name="Shape 3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11" name="Shape 3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02" name="Shape 10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20" name="Shape 3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28" name="Shape 3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36" name="Shape 3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12" name="Shape 11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22" name="Shape 12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42" name="Shape 14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50" name="Shape 1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59" name="Shape 1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08" name="Shape 20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17" name="Shape 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457200" y="228600"/>
            <a:ext cx="7772400" cy="4571999"/>
          </a:xfrm>
          <a:prstGeom prst="rect">
            <a:avLst/>
          </a:prstGeom>
          <a:noFill/>
          <a:ln>
            <a:noFill/>
          </a:ln>
        </p:spPr>
        <p:txBody>
          <a:bodyPr anchorCtr="0" anchor="ctr" bIns="91425" lIns="91425" rIns="91425" tIns="91425"/>
          <a:lstStyle>
            <a:lvl1pPr indent="0" lvl="0" marL="0" marR="0" rtl="0" algn="l">
              <a:lnSpc>
                <a:spcPct val="100000"/>
              </a:lnSpc>
              <a:spcBef>
                <a:spcPts val="0"/>
              </a:spcBef>
              <a:buClr>
                <a:schemeClr val="dk1"/>
              </a:buClr>
              <a:buFont typeface="Arial Black"/>
              <a:buNone/>
              <a:defRPr b="0" i="0" sz="8800" u="none" cap="none" strike="noStrike">
                <a:solidFill>
                  <a:schemeClr val="dk1"/>
                </a:solidFill>
                <a:latin typeface="Arial Black"/>
                <a:ea typeface="Arial Black"/>
                <a:cs typeface="Arial Black"/>
                <a:sym typeface="Arial Black"/>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subTitle"/>
          </p:nvPr>
        </p:nvSpPr>
        <p:spPr>
          <a:xfrm>
            <a:off x="457200" y="4800600"/>
            <a:ext cx="6858000" cy="914400"/>
          </a:xfrm>
          <a:prstGeom prst="rect">
            <a:avLst/>
          </a:prstGeom>
          <a:noFill/>
          <a:ln>
            <a:noFill/>
          </a:ln>
        </p:spPr>
        <p:txBody>
          <a:bodyPr anchorCtr="0" anchor="t" bIns="91425" lIns="91425" rIns="91425" tIns="91425"/>
          <a:lstStyle>
            <a:lvl1pPr indent="0" lvl="0" marL="0" marR="0" rtl="0" algn="l">
              <a:spcBef>
                <a:spcPts val="400"/>
              </a:spcBef>
              <a:spcAft>
                <a:spcPts val="600"/>
              </a:spcAft>
              <a:buClr>
                <a:schemeClr val="dk2"/>
              </a:buClr>
              <a:buFont typeface="Arial"/>
              <a:buNone/>
              <a:defRPr b="0" i="0" sz="2000" u="none" cap="none" strike="noStrike">
                <a:solidFill>
                  <a:schemeClr val="dk2"/>
                </a:solidFill>
                <a:latin typeface="Arial Black"/>
                <a:ea typeface="Arial Black"/>
                <a:cs typeface="Arial Black"/>
                <a:sym typeface="Arial Black"/>
              </a:defRPr>
            </a:lvl1pPr>
            <a:lvl2pPr indent="0" lvl="1" marL="457200" marR="0" rtl="0" algn="ctr">
              <a:spcBef>
                <a:spcPts val="400"/>
              </a:spcBef>
              <a:buClr>
                <a:schemeClr val="dk2"/>
              </a:buClr>
              <a:buFont typeface="Arial"/>
              <a:buNone/>
              <a:defRPr b="0" i="0" sz="2000" u="none" cap="none" strike="noStrike">
                <a:solidFill>
                  <a:srgbClr val="888888"/>
                </a:solidFill>
                <a:latin typeface="Arial"/>
                <a:ea typeface="Arial"/>
                <a:cs typeface="Arial"/>
                <a:sym typeface="Arial"/>
              </a:defRPr>
            </a:lvl2pPr>
            <a:lvl3pPr indent="0" lvl="2" marL="914400" marR="0" rtl="0" algn="ctr">
              <a:spcBef>
                <a:spcPts val="360"/>
              </a:spcBef>
              <a:buClr>
                <a:schemeClr val="dk2"/>
              </a:buClr>
              <a:buFont typeface="Arial"/>
              <a:buNone/>
              <a:defRPr b="0" i="0" sz="1800" u="none" cap="none" strike="noStrike">
                <a:solidFill>
                  <a:srgbClr val="888888"/>
                </a:solidFill>
                <a:latin typeface="Arial"/>
                <a:ea typeface="Arial"/>
                <a:cs typeface="Arial"/>
                <a:sym typeface="Arial"/>
              </a:defRPr>
            </a:lvl3pPr>
            <a:lvl4pPr indent="0" lvl="3" marL="1371600" marR="0" rtl="0" algn="ctr">
              <a:spcBef>
                <a:spcPts val="360"/>
              </a:spcBef>
              <a:buClr>
                <a:schemeClr val="dk2"/>
              </a:buClr>
              <a:buFont typeface="Arial"/>
              <a:buNone/>
              <a:defRPr b="0" i="0" sz="1800" u="none" cap="none" strike="noStrike">
                <a:solidFill>
                  <a:srgbClr val="888888"/>
                </a:solidFill>
                <a:latin typeface="Arial"/>
                <a:ea typeface="Arial"/>
                <a:cs typeface="Arial"/>
                <a:sym typeface="Arial"/>
              </a:defRPr>
            </a:lvl4pPr>
            <a:lvl5pPr indent="0" lvl="4" marL="1828800" marR="0" rtl="0" algn="ctr">
              <a:spcBef>
                <a:spcPts val="360"/>
              </a:spcBef>
              <a:buClr>
                <a:schemeClr val="dk2"/>
              </a:buClr>
              <a:buFont typeface="Arial"/>
              <a:buNone/>
              <a:defRPr b="0" i="0" sz="1800" u="none" cap="none" strike="noStrike">
                <a:solidFill>
                  <a:srgbClr val="888888"/>
                </a:solidFill>
                <a:latin typeface="Arial"/>
                <a:ea typeface="Arial"/>
                <a:cs typeface="Arial"/>
                <a:sym typeface="Arial"/>
              </a:defRPr>
            </a:lvl5pPr>
            <a:lvl6pPr indent="0" lvl="5" marL="2286000" marR="0" rtl="0" algn="ctr">
              <a:spcBef>
                <a:spcPts val="320"/>
              </a:spcBef>
              <a:buClr>
                <a:schemeClr val="dk2"/>
              </a:buClr>
              <a:buFont typeface="Arial"/>
              <a:buNone/>
              <a:defRPr b="0" i="0" sz="1600" u="none" cap="none" strike="noStrike">
                <a:solidFill>
                  <a:srgbClr val="888888"/>
                </a:solidFill>
                <a:latin typeface="Arial"/>
                <a:ea typeface="Arial"/>
                <a:cs typeface="Arial"/>
                <a:sym typeface="Arial"/>
              </a:defRPr>
            </a:lvl6pPr>
            <a:lvl7pPr indent="0" lvl="6" marL="2743200" marR="0" rtl="0" algn="ctr">
              <a:spcBef>
                <a:spcPts val="320"/>
              </a:spcBef>
              <a:buClr>
                <a:schemeClr val="dk2"/>
              </a:buClr>
              <a:buFont typeface="Arial"/>
              <a:buNone/>
              <a:defRPr b="0" i="0" sz="1600" u="none" cap="none" strike="noStrike">
                <a:solidFill>
                  <a:srgbClr val="888888"/>
                </a:solidFill>
                <a:latin typeface="Arial"/>
                <a:ea typeface="Arial"/>
                <a:cs typeface="Arial"/>
                <a:sym typeface="Arial"/>
              </a:defRPr>
            </a:lvl7pPr>
            <a:lvl8pPr indent="0" lvl="7" marL="3200400" marR="0" rtl="0" algn="ctr">
              <a:spcBef>
                <a:spcPts val="320"/>
              </a:spcBef>
              <a:buClr>
                <a:schemeClr val="dk2"/>
              </a:buClr>
              <a:buFont typeface="Arial"/>
              <a:buNone/>
              <a:defRPr b="0" i="0" sz="1600" u="none" cap="none" strike="noStrike">
                <a:solidFill>
                  <a:srgbClr val="888888"/>
                </a:solidFill>
                <a:latin typeface="Arial"/>
                <a:ea typeface="Arial"/>
                <a:cs typeface="Arial"/>
                <a:sym typeface="Arial"/>
              </a:defRPr>
            </a:lvl8pPr>
            <a:lvl9pPr indent="0" lvl="8" marL="3657600" marR="0" rtl="0" algn="ctr">
              <a:spcBef>
                <a:spcPts val="320"/>
              </a:spcBef>
              <a:buClr>
                <a:schemeClr val="dk2"/>
              </a:buClr>
              <a:buFont typeface="Arial"/>
              <a:buNone/>
              <a:defRPr b="0" i="0" sz="1600" u="none" cap="none" strike="noStrike">
                <a:solidFill>
                  <a:srgbClr val="888888"/>
                </a:solidFill>
                <a:latin typeface="Arial"/>
                <a:ea typeface="Arial"/>
                <a:cs typeface="Arial"/>
                <a:sym typeface="Arial"/>
              </a:defRPr>
            </a:lvl9pPr>
          </a:lstStyle>
          <a:p/>
        </p:txBody>
      </p:sp>
      <p:sp>
        <p:nvSpPr>
          <p:cNvPr id="20" name="Shape 20"/>
          <p:cNvSpPr txBox="1"/>
          <p:nvPr>
            <p:ph idx="10" type="dt"/>
          </p:nvPr>
        </p:nvSpPr>
        <p:spPr>
          <a:xfrm>
            <a:off x="457200" y="6172201"/>
            <a:ext cx="3429000" cy="304799"/>
          </a:xfrm>
          <a:prstGeom prst="rect">
            <a:avLst/>
          </a:prstGeom>
          <a:noFill/>
          <a:ln>
            <a:noFill/>
          </a:ln>
        </p:spPr>
        <p:txBody>
          <a:bodyPr anchorCtr="0" anchor="b" bIns="91425" lIns="91425" rIns="91425" tIns="91425"/>
          <a:lstStyle>
            <a:lvl1pPr indent="0" lvl="0" marL="0" marR="0" rtl="0" algn="l">
              <a:spcBef>
                <a:spcPts val="0"/>
              </a:spcBef>
              <a:buNone/>
              <a:defRPr b="0" i="0" sz="10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457200" y="6492875"/>
            <a:ext cx="3429000" cy="283844"/>
          </a:xfrm>
          <a:prstGeom prst="rect">
            <a:avLst/>
          </a:prstGeom>
          <a:noFill/>
          <a:ln>
            <a:noFill/>
          </a:ln>
        </p:spPr>
        <p:txBody>
          <a:bodyPr anchorCtr="0" anchor="t" bIns="91425" lIns="91425" rIns="91425" tIns="91425"/>
          <a:lstStyle>
            <a:lvl1pPr indent="0" lvl="0" marL="0" marR="0" rtl="0" algn="l">
              <a:spcBef>
                <a:spcPts val="0"/>
              </a:spcBef>
              <a:buNone/>
              <a:defRPr b="0" i="0" sz="10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2" name="Shape 22"/>
          <p:cNvSpPr/>
          <p:nvPr/>
        </p:nvSpPr>
        <p:spPr>
          <a:xfrm>
            <a:off x="9001124" y="4846319"/>
            <a:ext cx="142875" cy="2011680"/>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23" name="Shape 23"/>
          <p:cNvSpPr/>
          <p:nvPr/>
        </p:nvSpPr>
        <p:spPr>
          <a:xfrm>
            <a:off x="9001124" y="0"/>
            <a:ext cx="142875" cy="4846320"/>
          </a:xfrm>
          <a:prstGeom prst="rect">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24" name="Shape 24"/>
          <p:cNvSpPr txBox="1"/>
          <p:nvPr>
            <p:ph idx="12" type="sldNum"/>
          </p:nvPr>
        </p:nvSpPr>
        <p:spPr>
          <a:xfrm rot="-5400000">
            <a:off x="8227377" y="5885497"/>
            <a:ext cx="131572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i="0" lang="en-US" sz="24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8" name="Shape 78"/>
        <p:cNvGrpSpPr/>
        <p:nvPr/>
      </p:nvGrpSpPr>
      <p:grpSpPr>
        <a:xfrm>
          <a:off x="0" y="0"/>
          <a:ext cx="0" cy="0"/>
          <a:chOff x="0" y="0"/>
          <a:chExt cx="0" cy="0"/>
        </a:xfrm>
      </p:grpSpPr>
      <p:sp>
        <p:nvSpPr>
          <p:cNvPr id="79" name="Shape 79"/>
          <p:cNvSpPr txBox="1"/>
          <p:nvPr>
            <p:ph type="title"/>
          </p:nvPr>
        </p:nvSpPr>
        <p:spPr>
          <a:xfrm>
            <a:off x="457200" y="152718"/>
            <a:ext cx="5791200" cy="1371599"/>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Arial Black"/>
              <a:buNone/>
              <a:defRPr b="0" i="0" sz="3600" u="none" cap="none" strike="noStrike">
                <a:solidFill>
                  <a:schemeClr val="dk2"/>
                </a:solidFill>
                <a:latin typeface="Arial Black"/>
                <a:ea typeface="Arial Black"/>
                <a:cs typeface="Arial Black"/>
                <a:sym typeface="Arial Black"/>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2080418" y="129381"/>
            <a:ext cx="4373563" cy="7619999"/>
          </a:xfrm>
          <a:prstGeom prst="rect">
            <a:avLst/>
          </a:prstGeom>
          <a:noFill/>
          <a:ln>
            <a:noFill/>
          </a:ln>
        </p:spPr>
        <p:txBody>
          <a:bodyPr anchorCtr="0" anchor="t" bIns="91425" lIns="91425" rIns="91425" tIns="91425"/>
          <a:lstStyle>
            <a:lvl1pPr indent="0" lvl="0" marL="0" marR="0" rtl="0" algn="l">
              <a:spcBef>
                <a:spcPts val="400"/>
              </a:spcBef>
              <a:spcAft>
                <a:spcPts val="600"/>
              </a:spcAft>
              <a:buClr>
                <a:schemeClr val="dk1"/>
              </a:buClr>
              <a:buFont typeface="Arial"/>
              <a:buNone/>
              <a:defRPr b="1" i="0" sz="2000" u="none" cap="none" strike="noStrike">
                <a:solidFill>
                  <a:schemeClr val="dk1"/>
                </a:solidFill>
                <a:latin typeface="Arial"/>
                <a:ea typeface="Arial"/>
                <a:cs typeface="Arial"/>
                <a:sym typeface="Arial"/>
              </a:defRPr>
            </a:lvl1pPr>
            <a:lvl2pPr indent="-63500" lvl="1" marL="457200" marR="0" rtl="0" algn="l">
              <a:spcBef>
                <a:spcPts val="400"/>
              </a:spcBef>
              <a:buClr>
                <a:schemeClr val="dk2"/>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3pPr>
            <a:lvl4pPr indent="-114300" lvl="3" marL="16002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5pPr>
            <a:lvl6pPr indent="-127000" lvl="5" marL="25146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81" name="Shape 81"/>
          <p:cNvSpPr txBox="1"/>
          <p:nvPr>
            <p:ph idx="10" type="dt"/>
          </p:nvPr>
        </p:nvSpPr>
        <p:spPr>
          <a:xfrm>
            <a:off x="457200" y="6172201"/>
            <a:ext cx="3429000" cy="304799"/>
          </a:xfrm>
          <a:prstGeom prst="rect">
            <a:avLst/>
          </a:prstGeom>
          <a:noFill/>
          <a:ln>
            <a:noFill/>
          </a:ln>
        </p:spPr>
        <p:txBody>
          <a:bodyPr anchorCtr="0" anchor="b" bIns="91425" lIns="91425" rIns="91425" tIns="91425"/>
          <a:lstStyle>
            <a:lvl1pPr indent="0" lvl="0" marL="0" marR="0" rtl="0" algn="l">
              <a:spcBef>
                <a:spcPts val="0"/>
              </a:spcBef>
              <a:buNone/>
              <a:defRPr sz="10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457200" y="6492875"/>
            <a:ext cx="3429000" cy="283844"/>
          </a:xfrm>
          <a:prstGeom prst="rect">
            <a:avLst/>
          </a:prstGeom>
          <a:noFill/>
          <a:ln>
            <a:noFill/>
          </a:ln>
        </p:spPr>
        <p:txBody>
          <a:bodyPr anchorCtr="0" anchor="t" bIns="91425" lIns="91425" rIns="91425" tIns="91425"/>
          <a:lstStyle>
            <a:lvl1pPr indent="0" lvl="0" marL="0" marR="0" rtl="0" algn="l">
              <a:spcBef>
                <a:spcPts val="0"/>
              </a:spcBef>
              <a:buNone/>
              <a:defRPr sz="10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rot="-5400000">
            <a:off x="8227377" y="5885497"/>
            <a:ext cx="131572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4" name="Shape 84"/>
        <p:cNvGrpSpPr/>
        <p:nvPr/>
      </p:nvGrpSpPr>
      <p:grpSpPr>
        <a:xfrm>
          <a:off x="0" y="0"/>
          <a:ext cx="0" cy="0"/>
          <a:chOff x="0" y="0"/>
          <a:chExt cx="0" cy="0"/>
        </a:xfrm>
      </p:grpSpPr>
      <p:sp>
        <p:nvSpPr>
          <p:cNvPr id="85" name="Shape 85"/>
          <p:cNvSpPr txBox="1"/>
          <p:nvPr>
            <p:ph type="title"/>
          </p:nvPr>
        </p:nvSpPr>
        <p:spPr>
          <a:xfrm rot="5400000">
            <a:off x="4732337" y="2171700"/>
            <a:ext cx="5851525" cy="20574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Arial Black"/>
              <a:buNone/>
              <a:defRPr b="0" i="0" sz="3600" u="none" cap="none" strike="noStrike">
                <a:solidFill>
                  <a:schemeClr val="dk2"/>
                </a:solidFill>
                <a:latin typeface="Arial Black"/>
                <a:ea typeface="Arial Black"/>
                <a:cs typeface="Arial Black"/>
                <a:sym typeface="Arial Black"/>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6" name="Shape 86"/>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0" lvl="0" marL="0" marR="0" rtl="0" algn="l">
              <a:spcBef>
                <a:spcPts val="400"/>
              </a:spcBef>
              <a:spcAft>
                <a:spcPts val="600"/>
              </a:spcAft>
              <a:buClr>
                <a:schemeClr val="dk1"/>
              </a:buClr>
              <a:buFont typeface="Arial"/>
              <a:buNone/>
              <a:defRPr b="1" i="0" sz="2000" u="none" cap="none" strike="noStrike">
                <a:solidFill>
                  <a:schemeClr val="dk1"/>
                </a:solidFill>
                <a:latin typeface="Arial"/>
                <a:ea typeface="Arial"/>
                <a:cs typeface="Arial"/>
                <a:sym typeface="Arial"/>
              </a:defRPr>
            </a:lvl1pPr>
            <a:lvl2pPr indent="-63500" lvl="1" marL="457200" marR="0" rtl="0" algn="l">
              <a:spcBef>
                <a:spcPts val="400"/>
              </a:spcBef>
              <a:buClr>
                <a:schemeClr val="dk2"/>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3pPr>
            <a:lvl4pPr indent="-114300" lvl="3" marL="16002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5pPr>
            <a:lvl6pPr indent="-127000" lvl="5" marL="25146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87" name="Shape 87"/>
          <p:cNvSpPr txBox="1"/>
          <p:nvPr>
            <p:ph idx="10" type="dt"/>
          </p:nvPr>
        </p:nvSpPr>
        <p:spPr>
          <a:xfrm>
            <a:off x="457200" y="6172201"/>
            <a:ext cx="3429000" cy="304799"/>
          </a:xfrm>
          <a:prstGeom prst="rect">
            <a:avLst/>
          </a:prstGeom>
          <a:noFill/>
          <a:ln>
            <a:noFill/>
          </a:ln>
        </p:spPr>
        <p:txBody>
          <a:bodyPr anchorCtr="0" anchor="b" bIns="91425" lIns="91425" rIns="91425" tIns="91425"/>
          <a:lstStyle>
            <a:lvl1pPr indent="0" lvl="0" marL="0" marR="0" rtl="0" algn="l">
              <a:spcBef>
                <a:spcPts val="0"/>
              </a:spcBef>
              <a:buNone/>
              <a:defRPr sz="10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8" name="Shape 88"/>
          <p:cNvSpPr txBox="1"/>
          <p:nvPr>
            <p:ph idx="11" type="ftr"/>
          </p:nvPr>
        </p:nvSpPr>
        <p:spPr>
          <a:xfrm>
            <a:off x="457200" y="6492875"/>
            <a:ext cx="3429000" cy="283844"/>
          </a:xfrm>
          <a:prstGeom prst="rect">
            <a:avLst/>
          </a:prstGeom>
          <a:noFill/>
          <a:ln>
            <a:noFill/>
          </a:ln>
        </p:spPr>
        <p:txBody>
          <a:bodyPr anchorCtr="0" anchor="t" bIns="91425" lIns="91425" rIns="91425" tIns="91425"/>
          <a:lstStyle>
            <a:lvl1pPr indent="0" lvl="0" marL="0" marR="0" rtl="0" algn="l">
              <a:spcBef>
                <a:spcPts val="0"/>
              </a:spcBef>
              <a:buNone/>
              <a:defRPr sz="10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9" name="Shape 89"/>
          <p:cNvSpPr txBox="1"/>
          <p:nvPr>
            <p:ph idx="12" type="sldNum"/>
          </p:nvPr>
        </p:nvSpPr>
        <p:spPr>
          <a:xfrm rot="-5400000">
            <a:off x="8227377" y="5885497"/>
            <a:ext cx="131572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5" name="Shape 25"/>
        <p:cNvGrpSpPr/>
        <p:nvPr/>
      </p:nvGrpSpPr>
      <p:grpSpPr>
        <a:xfrm>
          <a:off x="0" y="0"/>
          <a:ext cx="0" cy="0"/>
          <a:chOff x="0" y="0"/>
          <a:chExt cx="0" cy="0"/>
        </a:xfrm>
      </p:grpSpPr>
      <p:sp>
        <p:nvSpPr>
          <p:cNvPr id="26" name="Shape 26"/>
          <p:cNvSpPr txBox="1"/>
          <p:nvPr>
            <p:ph type="title"/>
          </p:nvPr>
        </p:nvSpPr>
        <p:spPr>
          <a:xfrm>
            <a:off x="457200" y="152718"/>
            <a:ext cx="5791200" cy="1371599"/>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Arial Black"/>
              <a:buNone/>
              <a:defRPr b="0" i="0" sz="3600" u="none" cap="none" strike="noStrike">
                <a:solidFill>
                  <a:schemeClr val="dk2"/>
                </a:solidFill>
                <a:latin typeface="Arial Black"/>
                <a:ea typeface="Arial Black"/>
                <a:cs typeface="Arial Black"/>
                <a:sym typeface="Arial Black"/>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457200" y="1752600"/>
            <a:ext cx="7619999" cy="4373563"/>
          </a:xfrm>
          <a:prstGeom prst="rect">
            <a:avLst/>
          </a:prstGeom>
          <a:noFill/>
          <a:ln>
            <a:noFill/>
          </a:ln>
        </p:spPr>
        <p:txBody>
          <a:bodyPr anchorCtr="0" anchor="t" bIns="91425" lIns="91425" rIns="91425" tIns="91425"/>
          <a:lstStyle>
            <a:lvl1pPr indent="0" lvl="0" marL="0" marR="0" rtl="0" algn="l">
              <a:spcBef>
                <a:spcPts val="400"/>
              </a:spcBef>
              <a:spcAft>
                <a:spcPts val="600"/>
              </a:spcAft>
              <a:buClr>
                <a:schemeClr val="dk1"/>
              </a:buClr>
              <a:buFont typeface="Arial"/>
              <a:buNone/>
              <a:defRPr b="1" i="0" sz="2000" u="none" cap="none" strike="noStrike">
                <a:solidFill>
                  <a:schemeClr val="dk1"/>
                </a:solidFill>
                <a:latin typeface="Arial"/>
                <a:ea typeface="Arial"/>
                <a:cs typeface="Arial"/>
                <a:sym typeface="Arial"/>
              </a:defRPr>
            </a:lvl1pPr>
            <a:lvl2pPr indent="-63500" lvl="1" marL="457200" marR="0" rtl="0" algn="l">
              <a:spcBef>
                <a:spcPts val="400"/>
              </a:spcBef>
              <a:buClr>
                <a:schemeClr val="dk2"/>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3pPr>
            <a:lvl4pPr indent="-114300" lvl="3" marL="16002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5pPr>
            <a:lvl6pPr indent="-127000" lvl="5" marL="25146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28" name="Shape 28"/>
          <p:cNvSpPr txBox="1"/>
          <p:nvPr>
            <p:ph idx="10" type="dt"/>
          </p:nvPr>
        </p:nvSpPr>
        <p:spPr>
          <a:xfrm>
            <a:off x="457200" y="6172201"/>
            <a:ext cx="3429000" cy="304799"/>
          </a:xfrm>
          <a:prstGeom prst="rect">
            <a:avLst/>
          </a:prstGeom>
          <a:noFill/>
          <a:ln>
            <a:noFill/>
          </a:ln>
        </p:spPr>
        <p:txBody>
          <a:bodyPr anchorCtr="0" anchor="b" bIns="91425" lIns="91425" rIns="91425" tIns="91425"/>
          <a:lstStyle>
            <a:lvl1pPr indent="0" lvl="0" marL="0" marR="0" rtl="0" algn="l">
              <a:spcBef>
                <a:spcPts val="0"/>
              </a:spcBef>
              <a:buNone/>
              <a:defRPr sz="10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457200" y="6492875"/>
            <a:ext cx="3429000" cy="283844"/>
          </a:xfrm>
          <a:prstGeom prst="rect">
            <a:avLst/>
          </a:prstGeom>
          <a:noFill/>
          <a:ln>
            <a:noFill/>
          </a:ln>
        </p:spPr>
        <p:txBody>
          <a:bodyPr anchorCtr="0" anchor="t" bIns="91425" lIns="91425" rIns="91425" tIns="91425"/>
          <a:lstStyle>
            <a:lvl1pPr indent="0" lvl="0" marL="0" marR="0" rtl="0" algn="l">
              <a:spcBef>
                <a:spcPts val="0"/>
              </a:spcBef>
              <a:buNone/>
              <a:defRPr sz="10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rot="-5400000">
            <a:off x="8227377" y="5885497"/>
            <a:ext cx="131572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1" name="Shape 31"/>
        <p:cNvGrpSpPr/>
        <p:nvPr/>
      </p:nvGrpSpPr>
      <p:grpSpPr>
        <a:xfrm>
          <a:off x="0" y="0"/>
          <a:ext cx="0" cy="0"/>
          <a:chOff x="0" y="0"/>
          <a:chExt cx="0" cy="0"/>
        </a:xfrm>
      </p:grpSpPr>
      <p:sp>
        <p:nvSpPr>
          <p:cNvPr id="32" name="Shape 32"/>
          <p:cNvSpPr txBox="1"/>
          <p:nvPr>
            <p:ph type="title"/>
          </p:nvPr>
        </p:nvSpPr>
        <p:spPr>
          <a:xfrm>
            <a:off x="457200" y="1447800"/>
            <a:ext cx="7772400" cy="4321174"/>
          </a:xfrm>
          <a:prstGeom prst="rect">
            <a:avLst/>
          </a:prstGeom>
          <a:noFill/>
          <a:ln>
            <a:noFill/>
          </a:ln>
        </p:spPr>
        <p:txBody>
          <a:bodyPr anchorCtr="0" anchor="ctr" bIns="91425" lIns="91425" rIns="91425" tIns="91425"/>
          <a:lstStyle>
            <a:lvl1pPr indent="0" lvl="0" marL="0" marR="0" rtl="0" algn="l">
              <a:lnSpc>
                <a:spcPct val="100000"/>
              </a:lnSpc>
              <a:spcBef>
                <a:spcPts val="0"/>
              </a:spcBef>
              <a:buClr>
                <a:schemeClr val="dk1"/>
              </a:buClr>
              <a:buFont typeface="Arial Black"/>
              <a:buNone/>
              <a:defRPr b="0" i="0" sz="8800" u="none" cap="none" strike="noStrike">
                <a:solidFill>
                  <a:schemeClr val="dk1"/>
                </a:solidFill>
                <a:latin typeface="Arial Black"/>
                <a:ea typeface="Arial Black"/>
                <a:cs typeface="Arial Black"/>
                <a:sym typeface="Arial Black"/>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3" name="Shape 33"/>
          <p:cNvSpPr txBox="1"/>
          <p:nvPr>
            <p:ph idx="1" type="body"/>
          </p:nvPr>
        </p:nvSpPr>
        <p:spPr>
          <a:xfrm>
            <a:off x="457200" y="228601"/>
            <a:ext cx="7772400" cy="1066799"/>
          </a:xfrm>
          <a:prstGeom prst="rect">
            <a:avLst/>
          </a:prstGeom>
          <a:noFill/>
          <a:ln>
            <a:noFill/>
          </a:ln>
        </p:spPr>
        <p:txBody>
          <a:bodyPr anchorCtr="0" anchor="b" bIns="91425" lIns="91425" rIns="91425" tIns="91425"/>
          <a:lstStyle>
            <a:lvl1pPr indent="0" lvl="0" marL="0" marR="0" rtl="0" algn="l">
              <a:spcBef>
                <a:spcPts val="400"/>
              </a:spcBef>
              <a:spcAft>
                <a:spcPts val="600"/>
              </a:spcAft>
              <a:buClr>
                <a:schemeClr val="dk2"/>
              </a:buClr>
              <a:buFont typeface="Arial"/>
              <a:buNone/>
              <a:defRPr b="0" i="0" sz="2000" u="none" cap="none" strike="noStrike">
                <a:solidFill>
                  <a:schemeClr val="dk2"/>
                </a:solidFill>
                <a:latin typeface="Arial Black"/>
                <a:ea typeface="Arial Black"/>
                <a:cs typeface="Arial Black"/>
                <a:sym typeface="Arial Black"/>
              </a:defRPr>
            </a:lvl1pPr>
            <a:lvl2pPr indent="0" lvl="1" marL="457200" marR="0" rtl="0" algn="l">
              <a:spcBef>
                <a:spcPts val="360"/>
              </a:spcBef>
              <a:buClr>
                <a:schemeClr val="dk2"/>
              </a:buClr>
              <a:buFont typeface="Arial"/>
              <a:buNone/>
              <a:defRPr b="0" i="0" sz="1800" u="none" cap="none" strike="noStrike">
                <a:solidFill>
                  <a:srgbClr val="888888"/>
                </a:solidFill>
                <a:latin typeface="Arial"/>
                <a:ea typeface="Arial"/>
                <a:cs typeface="Arial"/>
                <a:sym typeface="Arial"/>
              </a:defRPr>
            </a:lvl2pPr>
            <a:lvl3pPr indent="0" lvl="2" marL="914400" marR="0" rtl="0" algn="l">
              <a:spcBef>
                <a:spcPts val="320"/>
              </a:spcBef>
              <a:buClr>
                <a:schemeClr val="dk2"/>
              </a:buClr>
              <a:buFont typeface="Arial"/>
              <a:buNone/>
              <a:defRPr b="0" i="0" sz="1600" u="none" cap="none" strike="noStrike">
                <a:solidFill>
                  <a:srgbClr val="888888"/>
                </a:solidFill>
                <a:latin typeface="Arial"/>
                <a:ea typeface="Arial"/>
                <a:cs typeface="Arial"/>
                <a:sym typeface="Arial"/>
              </a:defRPr>
            </a:lvl3pPr>
            <a:lvl4pPr indent="0" lvl="3" marL="1371600" marR="0" rtl="0" algn="l">
              <a:spcBef>
                <a:spcPts val="280"/>
              </a:spcBef>
              <a:buClr>
                <a:schemeClr val="dk2"/>
              </a:buClr>
              <a:buFont typeface="Arial"/>
              <a:buNone/>
              <a:defRPr b="0" i="0" sz="1400" u="none" cap="none" strike="noStrike">
                <a:solidFill>
                  <a:srgbClr val="888888"/>
                </a:solidFill>
                <a:latin typeface="Arial"/>
                <a:ea typeface="Arial"/>
                <a:cs typeface="Arial"/>
                <a:sym typeface="Arial"/>
              </a:defRPr>
            </a:lvl4pPr>
            <a:lvl5pPr indent="0" lvl="4" marL="1828800" marR="0" rtl="0" algn="l">
              <a:spcBef>
                <a:spcPts val="280"/>
              </a:spcBef>
              <a:buClr>
                <a:schemeClr val="dk2"/>
              </a:buClr>
              <a:buFont typeface="Arial"/>
              <a:buNone/>
              <a:defRPr b="0" i="0" sz="1400" u="none" cap="none" strike="noStrike">
                <a:solidFill>
                  <a:srgbClr val="888888"/>
                </a:solidFill>
                <a:latin typeface="Arial"/>
                <a:ea typeface="Arial"/>
                <a:cs typeface="Arial"/>
                <a:sym typeface="Arial"/>
              </a:defRPr>
            </a:lvl5pPr>
            <a:lvl6pPr indent="0" lvl="5" marL="2286000" marR="0" rtl="0" algn="l">
              <a:spcBef>
                <a:spcPts val="280"/>
              </a:spcBef>
              <a:buClr>
                <a:schemeClr val="dk2"/>
              </a:buClr>
              <a:buFont typeface="Arial"/>
              <a:buNone/>
              <a:defRPr b="0" i="0" sz="1400" u="none" cap="none" strike="noStrike">
                <a:solidFill>
                  <a:srgbClr val="888888"/>
                </a:solidFill>
                <a:latin typeface="Arial"/>
                <a:ea typeface="Arial"/>
                <a:cs typeface="Arial"/>
                <a:sym typeface="Arial"/>
              </a:defRPr>
            </a:lvl6pPr>
            <a:lvl7pPr indent="0" lvl="6" marL="2743200" marR="0" rtl="0" algn="l">
              <a:spcBef>
                <a:spcPts val="280"/>
              </a:spcBef>
              <a:buClr>
                <a:schemeClr val="dk2"/>
              </a:buClr>
              <a:buFont typeface="Arial"/>
              <a:buNone/>
              <a:defRPr b="0" i="0" sz="1400" u="none" cap="none" strike="noStrike">
                <a:solidFill>
                  <a:srgbClr val="888888"/>
                </a:solidFill>
                <a:latin typeface="Arial"/>
                <a:ea typeface="Arial"/>
                <a:cs typeface="Arial"/>
                <a:sym typeface="Arial"/>
              </a:defRPr>
            </a:lvl7pPr>
            <a:lvl8pPr indent="0" lvl="7" marL="3200400" marR="0" rtl="0" algn="l">
              <a:spcBef>
                <a:spcPts val="280"/>
              </a:spcBef>
              <a:buClr>
                <a:schemeClr val="dk2"/>
              </a:buClr>
              <a:buFont typeface="Arial"/>
              <a:buNone/>
              <a:defRPr b="0" i="0" sz="1400" u="none" cap="none" strike="noStrike">
                <a:solidFill>
                  <a:srgbClr val="888888"/>
                </a:solidFill>
                <a:latin typeface="Arial"/>
                <a:ea typeface="Arial"/>
                <a:cs typeface="Arial"/>
                <a:sym typeface="Arial"/>
              </a:defRPr>
            </a:lvl8pPr>
            <a:lvl9pPr indent="0" lvl="8" marL="3657600" marR="0" rtl="0" algn="l">
              <a:spcBef>
                <a:spcPts val="280"/>
              </a:spcBef>
              <a:buClr>
                <a:schemeClr val="dk2"/>
              </a:buClr>
              <a:buFont typeface="Arial"/>
              <a:buNone/>
              <a:defRPr b="0" i="0" sz="1400" u="none" cap="none" strike="noStrike">
                <a:solidFill>
                  <a:srgbClr val="888888"/>
                </a:solidFill>
                <a:latin typeface="Arial"/>
                <a:ea typeface="Arial"/>
                <a:cs typeface="Arial"/>
                <a:sym typeface="Arial"/>
              </a:defRPr>
            </a:lvl9pPr>
          </a:lstStyle>
          <a:p/>
        </p:txBody>
      </p:sp>
      <p:sp>
        <p:nvSpPr>
          <p:cNvPr id="34" name="Shape 34"/>
          <p:cNvSpPr txBox="1"/>
          <p:nvPr>
            <p:ph idx="10" type="dt"/>
          </p:nvPr>
        </p:nvSpPr>
        <p:spPr>
          <a:xfrm>
            <a:off x="457200" y="6172201"/>
            <a:ext cx="3429000" cy="304799"/>
          </a:xfrm>
          <a:prstGeom prst="rect">
            <a:avLst/>
          </a:prstGeom>
          <a:noFill/>
          <a:ln>
            <a:noFill/>
          </a:ln>
        </p:spPr>
        <p:txBody>
          <a:bodyPr anchorCtr="0" anchor="b" bIns="91425" lIns="91425" rIns="91425" tIns="91425"/>
          <a:lstStyle>
            <a:lvl1pPr indent="0" lvl="0" marL="0" marR="0" rtl="0" algn="l">
              <a:spcBef>
                <a:spcPts val="0"/>
              </a:spcBef>
              <a:buNone/>
              <a:defRPr sz="10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rot="-5400000">
            <a:off x="8227377" y="5885497"/>
            <a:ext cx="131572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sp>
        <p:nvSpPr>
          <p:cNvPr id="36" name="Shape 36"/>
          <p:cNvSpPr txBox="1"/>
          <p:nvPr>
            <p:ph idx="11" type="ftr"/>
          </p:nvPr>
        </p:nvSpPr>
        <p:spPr>
          <a:xfrm>
            <a:off x="457200" y="6492875"/>
            <a:ext cx="3429000" cy="283844"/>
          </a:xfrm>
          <a:prstGeom prst="rect">
            <a:avLst/>
          </a:prstGeom>
          <a:noFill/>
          <a:ln>
            <a:noFill/>
          </a:ln>
        </p:spPr>
        <p:txBody>
          <a:bodyPr anchorCtr="0" anchor="t" bIns="91425" lIns="91425" rIns="91425" tIns="91425"/>
          <a:lstStyle>
            <a:lvl1pPr indent="0" lvl="0" marL="0" marR="0" rtl="0" algn="l">
              <a:spcBef>
                <a:spcPts val="0"/>
              </a:spcBef>
              <a:buNone/>
              <a:defRPr sz="10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7" name="Shape 37"/>
        <p:cNvGrpSpPr/>
        <p:nvPr/>
      </p:nvGrpSpPr>
      <p:grpSpPr>
        <a:xfrm>
          <a:off x="0" y="0"/>
          <a:ext cx="0" cy="0"/>
          <a:chOff x="0" y="0"/>
          <a:chExt cx="0" cy="0"/>
        </a:xfrm>
      </p:grpSpPr>
      <p:sp>
        <p:nvSpPr>
          <p:cNvPr id="38" name="Shape 38"/>
          <p:cNvSpPr txBox="1"/>
          <p:nvPr>
            <p:ph type="title"/>
          </p:nvPr>
        </p:nvSpPr>
        <p:spPr>
          <a:xfrm>
            <a:off x="457200" y="152718"/>
            <a:ext cx="5791200" cy="1371599"/>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Arial Black"/>
              <a:buNone/>
              <a:defRPr b="0" i="0" sz="3600" u="none" cap="none" strike="noStrike">
                <a:solidFill>
                  <a:schemeClr val="dk2"/>
                </a:solidFill>
                <a:latin typeface="Arial Black"/>
                <a:ea typeface="Arial Black"/>
                <a:cs typeface="Arial Black"/>
                <a:sym typeface="Arial Black"/>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1630679" y="1574800"/>
            <a:ext cx="3291840" cy="4525963"/>
          </a:xfrm>
          <a:prstGeom prst="rect">
            <a:avLst/>
          </a:prstGeom>
          <a:noFill/>
          <a:ln>
            <a:noFill/>
          </a:ln>
        </p:spPr>
        <p:txBody>
          <a:bodyPr anchorCtr="0" anchor="t" bIns="91425" lIns="91425" rIns="91425" tIns="91425"/>
          <a:lstStyle>
            <a:lvl1pPr indent="0" lvl="0" marL="0" marR="0" rtl="0" algn="l">
              <a:spcBef>
                <a:spcPts val="560"/>
              </a:spcBef>
              <a:spcAft>
                <a:spcPts val="600"/>
              </a:spcAft>
              <a:buClr>
                <a:schemeClr val="dk1"/>
              </a:buClr>
              <a:buFont typeface="Arial"/>
              <a:buNone/>
              <a:defRPr b="1" i="0" sz="2800" u="none" cap="none" strike="noStrike">
                <a:solidFill>
                  <a:schemeClr val="dk1"/>
                </a:solidFill>
                <a:latin typeface="Arial"/>
                <a:ea typeface="Arial"/>
                <a:cs typeface="Arial"/>
                <a:sym typeface="Arial"/>
              </a:defRPr>
            </a:lvl1pPr>
            <a:lvl2pPr indent="-38100" lvl="1" marL="457200" marR="0" rtl="0" algn="l">
              <a:spcBef>
                <a:spcPts val="480"/>
              </a:spcBef>
              <a:buClr>
                <a:schemeClr val="dk2"/>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buClr>
                <a:schemeClr val="dk2"/>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0" name="Shape 40"/>
          <p:cNvSpPr txBox="1"/>
          <p:nvPr>
            <p:ph idx="2" type="body"/>
          </p:nvPr>
        </p:nvSpPr>
        <p:spPr>
          <a:xfrm>
            <a:off x="5090160" y="1574800"/>
            <a:ext cx="3291840" cy="4525963"/>
          </a:xfrm>
          <a:prstGeom prst="rect">
            <a:avLst/>
          </a:prstGeom>
          <a:noFill/>
          <a:ln>
            <a:noFill/>
          </a:ln>
        </p:spPr>
        <p:txBody>
          <a:bodyPr anchorCtr="0" anchor="t" bIns="91425" lIns="91425" rIns="91425" tIns="91425"/>
          <a:lstStyle>
            <a:lvl1pPr indent="0" lvl="0" marL="0" marR="0" rtl="0" algn="l">
              <a:spcBef>
                <a:spcPts val="560"/>
              </a:spcBef>
              <a:spcAft>
                <a:spcPts val="600"/>
              </a:spcAft>
              <a:buClr>
                <a:schemeClr val="dk1"/>
              </a:buClr>
              <a:buFont typeface="Arial"/>
              <a:buNone/>
              <a:defRPr b="1" i="0" sz="2800" u="none" cap="none" strike="noStrike">
                <a:solidFill>
                  <a:schemeClr val="dk1"/>
                </a:solidFill>
                <a:latin typeface="Arial"/>
                <a:ea typeface="Arial"/>
                <a:cs typeface="Arial"/>
                <a:sym typeface="Arial"/>
              </a:defRPr>
            </a:lvl1pPr>
            <a:lvl2pPr indent="-38100" lvl="1" marL="457200" marR="0" rtl="0" algn="l">
              <a:spcBef>
                <a:spcPts val="480"/>
              </a:spcBef>
              <a:buClr>
                <a:schemeClr val="dk2"/>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buClr>
                <a:schemeClr val="dk2"/>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1" name="Shape 41"/>
          <p:cNvSpPr txBox="1"/>
          <p:nvPr>
            <p:ph idx="10" type="dt"/>
          </p:nvPr>
        </p:nvSpPr>
        <p:spPr>
          <a:xfrm>
            <a:off x="457200" y="6172201"/>
            <a:ext cx="3429000" cy="304799"/>
          </a:xfrm>
          <a:prstGeom prst="rect">
            <a:avLst/>
          </a:prstGeom>
          <a:noFill/>
          <a:ln>
            <a:noFill/>
          </a:ln>
        </p:spPr>
        <p:txBody>
          <a:bodyPr anchorCtr="0" anchor="b" bIns="91425" lIns="91425" rIns="91425" tIns="91425"/>
          <a:lstStyle>
            <a:lvl1pPr indent="0" lvl="0" marL="0" marR="0" rtl="0" algn="l">
              <a:spcBef>
                <a:spcPts val="0"/>
              </a:spcBef>
              <a:buNone/>
              <a:defRPr sz="10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2" name="Shape 42"/>
          <p:cNvSpPr txBox="1"/>
          <p:nvPr>
            <p:ph idx="11" type="ftr"/>
          </p:nvPr>
        </p:nvSpPr>
        <p:spPr>
          <a:xfrm>
            <a:off x="457200" y="6492875"/>
            <a:ext cx="3429000" cy="283844"/>
          </a:xfrm>
          <a:prstGeom prst="rect">
            <a:avLst/>
          </a:prstGeom>
          <a:noFill/>
          <a:ln>
            <a:noFill/>
          </a:ln>
        </p:spPr>
        <p:txBody>
          <a:bodyPr anchorCtr="0" anchor="t" bIns="91425" lIns="91425" rIns="91425" tIns="91425"/>
          <a:lstStyle>
            <a:lvl1pPr indent="0" lvl="0" marL="0" marR="0" rtl="0" algn="l">
              <a:spcBef>
                <a:spcPts val="0"/>
              </a:spcBef>
              <a:buNone/>
              <a:defRPr sz="10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3" name="Shape 43"/>
          <p:cNvSpPr txBox="1"/>
          <p:nvPr>
            <p:ph idx="12" type="sldNum"/>
          </p:nvPr>
        </p:nvSpPr>
        <p:spPr>
          <a:xfrm rot="-5400000">
            <a:off x="8227377" y="5885497"/>
            <a:ext cx="131572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4" name="Shape 44"/>
        <p:cNvGrpSpPr/>
        <p:nvPr/>
      </p:nvGrpSpPr>
      <p:grpSpPr>
        <a:xfrm>
          <a:off x="0" y="0"/>
          <a:ext cx="0" cy="0"/>
          <a:chOff x="0" y="0"/>
          <a:chExt cx="0" cy="0"/>
        </a:xfrm>
      </p:grpSpPr>
      <p:sp>
        <p:nvSpPr>
          <p:cNvPr id="45" name="Shape 45"/>
          <p:cNvSpPr txBox="1"/>
          <p:nvPr>
            <p:ph type="title"/>
          </p:nvPr>
        </p:nvSpPr>
        <p:spPr>
          <a:xfrm>
            <a:off x="457200" y="152718"/>
            <a:ext cx="5791200" cy="1371599"/>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Arial Black"/>
              <a:buNone/>
              <a:defRPr b="0" i="0" sz="3600" u="none" cap="none" strike="noStrike">
                <a:solidFill>
                  <a:schemeClr val="dk2"/>
                </a:solidFill>
                <a:latin typeface="Arial Black"/>
                <a:ea typeface="Arial Black"/>
                <a:cs typeface="Arial Black"/>
                <a:sym typeface="Arial Black"/>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6" name="Shape 46"/>
          <p:cNvSpPr txBox="1"/>
          <p:nvPr>
            <p:ph idx="1" type="body"/>
          </p:nvPr>
        </p:nvSpPr>
        <p:spPr>
          <a:xfrm>
            <a:off x="1627632" y="1572767"/>
            <a:ext cx="3291840" cy="639762"/>
          </a:xfrm>
          <a:prstGeom prst="rect">
            <a:avLst/>
          </a:prstGeom>
          <a:noFill/>
          <a:ln>
            <a:noFill/>
          </a:ln>
        </p:spPr>
        <p:txBody>
          <a:bodyPr anchorCtr="0" anchor="b" bIns="91425" lIns="91425" rIns="91425" tIns="91425"/>
          <a:lstStyle>
            <a:lvl1pPr indent="0" lvl="0" marL="0" marR="0" rtl="0" algn="l">
              <a:spcBef>
                <a:spcPts val="360"/>
              </a:spcBef>
              <a:spcAft>
                <a:spcPts val="600"/>
              </a:spcAft>
              <a:buClr>
                <a:schemeClr val="dk1"/>
              </a:buClr>
              <a:buFont typeface="Arial"/>
              <a:buNone/>
              <a:defRPr b="0" i="0" sz="1800" u="none" cap="none" strike="noStrike">
                <a:solidFill>
                  <a:schemeClr val="dk1"/>
                </a:solidFill>
                <a:latin typeface="Arial Black"/>
                <a:ea typeface="Arial Black"/>
                <a:cs typeface="Arial Black"/>
                <a:sym typeface="Arial Black"/>
              </a:defRPr>
            </a:lvl1pPr>
            <a:lvl2pPr indent="0" lvl="1" marL="457200" marR="0" rtl="0" algn="l">
              <a:spcBef>
                <a:spcPts val="400"/>
              </a:spcBef>
              <a:buClr>
                <a:schemeClr val="dk2"/>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buClr>
                <a:schemeClr val="dk2"/>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buClr>
                <a:schemeClr val="dk2"/>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buClr>
                <a:schemeClr val="dk2"/>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buClr>
                <a:schemeClr val="dk2"/>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buClr>
                <a:schemeClr val="dk2"/>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buClr>
                <a:schemeClr val="dk2"/>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buClr>
                <a:schemeClr val="dk2"/>
              </a:buClr>
              <a:buFont typeface="Arial"/>
              <a:buNone/>
              <a:defRPr b="1" i="0" sz="1600" u="none" cap="none" strike="noStrike">
                <a:solidFill>
                  <a:schemeClr val="dk1"/>
                </a:solidFill>
                <a:latin typeface="Arial"/>
                <a:ea typeface="Arial"/>
                <a:cs typeface="Arial"/>
                <a:sym typeface="Arial"/>
              </a:defRPr>
            </a:lvl9pPr>
          </a:lstStyle>
          <a:p/>
        </p:txBody>
      </p:sp>
      <p:sp>
        <p:nvSpPr>
          <p:cNvPr id="47" name="Shape 47"/>
          <p:cNvSpPr txBox="1"/>
          <p:nvPr>
            <p:ph idx="2" type="body"/>
          </p:nvPr>
        </p:nvSpPr>
        <p:spPr>
          <a:xfrm>
            <a:off x="1627632" y="2259366"/>
            <a:ext cx="3291840" cy="3840479"/>
          </a:xfrm>
          <a:prstGeom prst="rect">
            <a:avLst/>
          </a:prstGeom>
          <a:noFill/>
          <a:ln>
            <a:noFill/>
          </a:ln>
        </p:spPr>
        <p:txBody>
          <a:bodyPr anchorCtr="0" anchor="t" bIns="91425" lIns="91425" rIns="91425" tIns="91425"/>
          <a:lstStyle>
            <a:lvl1pPr indent="0" lvl="0" marL="0" marR="0" rtl="0" algn="l">
              <a:spcBef>
                <a:spcPts val="480"/>
              </a:spcBef>
              <a:spcAft>
                <a:spcPts val="600"/>
              </a:spcAft>
              <a:buClr>
                <a:schemeClr val="dk1"/>
              </a:buClr>
              <a:buFont typeface="Arial"/>
              <a:buNone/>
              <a:defRPr b="1" i="0" sz="2400" u="none" cap="none" strike="noStrike">
                <a:solidFill>
                  <a:schemeClr val="dk1"/>
                </a:solidFill>
                <a:latin typeface="Arial"/>
                <a:ea typeface="Arial"/>
                <a:cs typeface="Arial"/>
                <a:sym typeface="Arial"/>
              </a:defRPr>
            </a:lvl1pPr>
            <a:lvl2pPr indent="-63500" lvl="1" marL="457200" marR="0" rtl="0" algn="l">
              <a:spcBef>
                <a:spcPts val="400"/>
              </a:spcBef>
              <a:buClr>
                <a:schemeClr val="dk2"/>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48" name="Shape 48"/>
          <p:cNvSpPr txBox="1"/>
          <p:nvPr>
            <p:ph idx="3" type="body"/>
          </p:nvPr>
        </p:nvSpPr>
        <p:spPr>
          <a:xfrm>
            <a:off x="5093207" y="1572767"/>
            <a:ext cx="3291840" cy="639762"/>
          </a:xfrm>
          <a:prstGeom prst="rect">
            <a:avLst/>
          </a:prstGeom>
          <a:noFill/>
          <a:ln>
            <a:noFill/>
          </a:ln>
        </p:spPr>
        <p:txBody>
          <a:bodyPr anchorCtr="0" anchor="b" bIns="91425" lIns="91425" rIns="91425" tIns="91425"/>
          <a:lstStyle>
            <a:lvl1pPr indent="0" lvl="0" marL="0" marR="0" rtl="0" algn="l">
              <a:spcBef>
                <a:spcPts val="360"/>
              </a:spcBef>
              <a:spcAft>
                <a:spcPts val="600"/>
              </a:spcAft>
              <a:buClr>
                <a:schemeClr val="dk1"/>
              </a:buClr>
              <a:buFont typeface="Arial"/>
              <a:buNone/>
              <a:defRPr b="0" i="0" sz="1800" u="none" cap="none" strike="noStrike">
                <a:solidFill>
                  <a:schemeClr val="dk1"/>
                </a:solidFill>
                <a:latin typeface="Arial Black"/>
                <a:ea typeface="Arial Black"/>
                <a:cs typeface="Arial Black"/>
                <a:sym typeface="Arial Black"/>
              </a:defRPr>
            </a:lvl1pPr>
            <a:lvl2pPr indent="0" lvl="1" marL="457200" marR="0" rtl="0" algn="l">
              <a:spcBef>
                <a:spcPts val="400"/>
              </a:spcBef>
              <a:buClr>
                <a:schemeClr val="dk2"/>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buClr>
                <a:schemeClr val="dk2"/>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buClr>
                <a:schemeClr val="dk2"/>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buClr>
                <a:schemeClr val="dk2"/>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buClr>
                <a:schemeClr val="dk2"/>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buClr>
                <a:schemeClr val="dk2"/>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buClr>
                <a:schemeClr val="dk2"/>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buClr>
                <a:schemeClr val="dk2"/>
              </a:buClr>
              <a:buFont typeface="Arial"/>
              <a:buNone/>
              <a:defRPr b="1" i="0" sz="1600" u="none" cap="none" strike="noStrike">
                <a:solidFill>
                  <a:schemeClr val="dk1"/>
                </a:solidFill>
                <a:latin typeface="Arial"/>
                <a:ea typeface="Arial"/>
                <a:cs typeface="Arial"/>
                <a:sym typeface="Arial"/>
              </a:defRPr>
            </a:lvl9pPr>
          </a:lstStyle>
          <a:p/>
        </p:txBody>
      </p:sp>
      <p:sp>
        <p:nvSpPr>
          <p:cNvPr id="49" name="Shape 49"/>
          <p:cNvSpPr txBox="1"/>
          <p:nvPr>
            <p:ph idx="4" type="body"/>
          </p:nvPr>
        </p:nvSpPr>
        <p:spPr>
          <a:xfrm>
            <a:off x="5093207" y="2259366"/>
            <a:ext cx="3291840" cy="3840479"/>
          </a:xfrm>
          <a:prstGeom prst="rect">
            <a:avLst/>
          </a:prstGeom>
          <a:noFill/>
          <a:ln>
            <a:noFill/>
          </a:ln>
        </p:spPr>
        <p:txBody>
          <a:bodyPr anchorCtr="0" anchor="t" bIns="91425" lIns="91425" rIns="91425" tIns="91425"/>
          <a:lstStyle>
            <a:lvl1pPr indent="0" lvl="0" marL="0" marR="0" rtl="0" algn="l">
              <a:spcBef>
                <a:spcPts val="480"/>
              </a:spcBef>
              <a:spcAft>
                <a:spcPts val="600"/>
              </a:spcAft>
              <a:buClr>
                <a:schemeClr val="dk1"/>
              </a:buClr>
              <a:buFont typeface="Arial"/>
              <a:buNone/>
              <a:defRPr b="1" i="0" sz="2400" u="none" cap="none" strike="noStrike">
                <a:solidFill>
                  <a:schemeClr val="dk1"/>
                </a:solidFill>
                <a:latin typeface="Arial"/>
                <a:ea typeface="Arial"/>
                <a:cs typeface="Arial"/>
                <a:sym typeface="Arial"/>
              </a:defRPr>
            </a:lvl1pPr>
            <a:lvl2pPr indent="-63500" lvl="1" marL="457200" marR="0" rtl="0" algn="l">
              <a:spcBef>
                <a:spcPts val="400"/>
              </a:spcBef>
              <a:buClr>
                <a:schemeClr val="dk2"/>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0" name="Shape 50"/>
          <p:cNvSpPr txBox="1"/>
          <p:nvPr>
            <p:ph idx="10" type="dt"/>
          </p:nvPr>
        </p:nvSpPr>
        <p:spPr>
          <a:xfrm>
            <a:off x="457200" y="6172201"/>
            <a:ext cx="3429000" cy="304799"/>
          </a:xfrm>
          <a:prstGeom prst="rect">
            <a:avLst/>
          </a:prstGeom>
          <a:noFill/>
          <a:ln>
            <a:noFill/>
          </a:ln>
        </p:spPr>
        <p:txBody>
          <a:bodyPr anchorCtr="0" anchor="b" bIns="91425" lIns="91425" rIns="91425" tIns="91425"/>
          <a:lstStyle>
            <a:lvl1pPr indent="0" lvl="0" marL="0" marR="0" rtl="0" algn="l">
              <a:spcBef>
                <a:spcPts val="0"/>
              </a:spcBef>
              <a:buNone/>
              <a:defRPr sz="10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1" name="Shape 51"/>
          <p:cNvSpPr txBox="1"/>
          <p:nvPr>
            <p:ph idx="11" type="ftr"/>
          </p:nvPr>
        </p:nvSpPr>
        <p:spPr>
          <a:xfrm>
            <a:off x="457200" y="6492875"/>
            <a:ext cx="3429000" cy="283844"/>
          </a:xfrm>
          <a:prstGeom prst="rect">
            <a:avLst/>
          </a:prstGeom>
          <a:noFill/>
          <a:ln>
            <a:noFill/>
          </a:ln>
        </p:spPr>
        <p:txBody>
          <a:bodyPr anchorCtr="0" anchor="t" bIns="91425" lIns="91425" rIns="91425" tIns="91425"/>
          <a:lstStyle>
            <a:lvl1pPr indent="0" lvl="0" marL="0" marR="0" rtl="0" algn="l">
              <a:spcBef>
                <a:spcPts val="0"/>
              </a:spcBef>
              <a:buNone/>
              <a:defRPr sz="10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2" name="Shape 52"/>
          <p:cNvSpPr txBox="1"/>
          <p:nvPr>
            <p:ph idx="12" type="sldNum"/>
          </p:nvPr>
        </p:nvSpPr>
        <p:spPr>
          <a:xfrm rot="-5400000">
            <a:off x="8227377" y="5885497"/>
            <a:ext cx="131572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3" name="Shape 53"/>
        <p:cNvGrpSpPr/>
        <p:nvPr/>
      </p:nvGrpSpPr>
      <p:grpSpPr>
        <a:xfrm>
          <a:off x="0" y="0"/>
          <a:ext cx="0" cy="0"/>
          <a:chOff x="0" y="0"/>
          <a:chExt cx="0" cy="0"/>
        </a:xfrm>
      </p:grpSpPr>
      <p:sp>
        <p:nvSpPr>
          <p:cNvPr id="54" name="Shape 54"/>
          <p:cNvSpPr txBox="1"/>
          <p:nvPr>
            <p:ph type="title"/>
          </p:nvPr>
        </p:nvSpPr>
        <p:spPr>
          <a:xfrm>
            <a:off x="457200" y="152718"/>
            <a:ext cx="5791200" cy="1371599"/>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Arial Black"/>
              <a:buNone/>
              <a:defRPr b="0" i="0" sz="3600" u="none" cap="none" strike="noStrike">
                <a:solidFill>
                  <a:schemeClr val="dk2"/>
                </a:solidFill>
                <a:latin typeface="Arial Black"/>
                <a:ea typeface="Arial Black"/>
                <a:cs typeface="Arial Black"/>
                <a:sym typeface="Arial Black"/>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5" name="Shape 55"/>
          <p:cNvSpPr txBox="1"/>
          <p:nvPr>
            <p:ph idx="10" type="dt"/>
          </p:nvPr>
        </p:nvSpPr>
        <p:spPr>
          <a:xfrm>
            <a:off x="457200" y="6172201"/>
            <a:ext cx="3429000" cy="304799"/>
          </a:xfrm>
          <a:prstGeom prst="rect">
            <a:avLst/>
          </a:prstGeom>
          <a:noFill/>
          <a:ln>
            <a:noFill/>
          </a:ln>
        </p:spPr>
        <p:txBody>
          <a:bodyPr anchorCtr="0" anchor="b" bIns="91425" lIns="91425" rIns="91425" tIns="91425"/>
          <a:lstStyle>
            <a:lvl1pPr indent="0" lvl="0" marL="0" marR="0" rtl="0" algn="l">
              <a:spcBef>
                <a:spcPts val="0"/>
              </a:spcBef>
              <a:buNone/>
              <a:defRPr sz="10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6" name="Shape 56"/>
          <p:cNvSpPr txBox="1"/>
          <p:nvPr>
            <p:ph idx="11" type="ftr"/>
          </p:nvPr>
        </p:nvSpPr>
        <p:spPr>
          <a:xfrm>
            <a:off x="457200" y="6492875"/>
            <a:ext cx="3429000" cy="283844"/>
          </a:xfrm>
          <a:prstGeom prst="rect">
            <a:avLst/>
          </a:prstGeom>
          <a:noFill/>
          <a:ln>
            <a:noFill/>
          </a:ln>
        </p:spPr>
        <p:txBody>
          <a:bodyPr anchorCtr="0" anchor="t" bIns="91425" lIns="91425" rIns="91425" tIns="91425"/>
          <a:lstStyle>
            <a:lvl1pPr indent="0" lvl="0" marL="0" marR="0" rtl="0" algn="l">
              <a:spcBef>
                <a:spcPts val="0"/>
              </a:spcBef>
              <a:buNone/>
              <a:defRPr sz="10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7" name="Shape 57"/>
          <p:cNvSpPr txBox="1"/>
          <p:nvPr>
            <p:ph idx="12" type="sldNum"/>
          </p:nvPr>
        </p:nvSpPr>
        <p:spPr>
          <a:xfrm rot="-5400000">
            <a:off x="8227377" y="5885497"/>
            <a:ext cx="131572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8" name="Shape 58"/>
        <p:cNvGrpSpPr/>
        <p:nvPr/>
      </p:nvGrpSpPr>
      <p:grpSpPr>
        <a:xfrm>
          <a:off x="0" y="0"/>
          <a:ext cx="0" cy="0"/>
          <a:chOff x="0" y="0"/>
          <a:chExt cx="0" cy="0"/>
        </a:xfrm>
      </p:grpSpPr>
      <p:sp>
        <p:nvSpPr>
          <p:cNvPr id="59" name="Shape 59"/>
          <p:cNvSpPr txBox="1"/>
          <p:nvPr>
            <p:ph idx="10" type="dt"/>
          </p:nvPr>
        </p:nvSpPr>
        <p:spPr>
          <a:xfrm>
            <a:off x="457200" y="6172201"/>
            <a:ext cx="3429000" cy="304799"/>
          </a:xfrm>
          <a:prstGeom prst="rect">
            <a:avLst/>
          </a:prstGeom>
          <a:noFill/>
          <a:ln>
            <a:noFill/>
          </a:ln>
        </p:spPr>
        <p:txBody>
          <a:bodyPr anchorCtr="0" anchor="b" bIns="91425" lIns="91425" rIns="91425" tIns="91425"/>
          <a:lstStyle>
            <a:lvl1pPr indent="0" lvl="0" marL="0" marR="0" rtl="0" algn="l">
              <a:spcBef>
                <a:spcPts val="0"/>
              </a:spcBef>
              <a:buNone/>
              <a:defRPr sz="10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0" name="Shape 60"/>
          <p:cNvSpPr txBox="1"/>
          <p:nvPr>
            <p:ph idx="11" type="ftr"/>
          </p:nvPr>
        </p:nvSpPr>
        <p:spPr>
          <a:xfrm>
            <a:off x="457200" y="6492875"/>
            <a:ext cx="3429000" cy="283844"/>
          </a:xfrm>
          <a:prstGeom prst="rect">
            <a:avLst/>
          </a:prstGeom>
          <a:noFill/>
          <a:ln>
            <a:noFill/>
          </a:ln>
        </p:spPr>
        <p:txBody>
          <a:bodyPr anchorCtr="0" anchor="t" bIns="91425" lIns="91425" rIns="91425" tIns="91425"/>
          <a:lstStyle>
            <a:lvl1pPr indent="0" lvl="0" marL="0" marR="0" rtl="0" algn="l">
              <a:spcBef>
                <a:spcPts val="0"/>
              </a:spcBef>
              <a:buNone/>
              <a:defRPr sz="10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1" name="Shape 61"/>
          <p:cNvSpPr txBox="1"/>
          <p:nvPr>
            <p:ph idx="12" type="sldNum"/>
          </p:nvPr>
        </p:nvSpPr>
        <p:spPr>
          <a:xfrm rot="-5400000">
            <a:off x="8227377" y="5885497"/>
            <a:ext cx="131572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2" name="Shape 62"/>
        <p:cNvGrpSpPr/>
        <p:nvPr/>
      </p:nvGrpSpPr>
      <p:grpSpPr>
        <a:xfrm>
          <a:off x="0" y="0"/>
          <a:ext cx="0" cy="0"/>
          <a:chOff x="0" y="0"/>
          <a:chExt cx="0" cy="0"/>
        </a:xfrm>
      </p:grpSpPr>
      <p:sp>
        <p:nvSpPr>
          <p:cNvPr id="63" name="Shape 63"/>
          <p:cNvSpPr txBox="1"/>
          <p:nvPr>
            <p:ph idx="1" type="body"/>
          </p:nvPr>
        </p:nvSpPr>
        <p:spPr>
          <a:xfrm>
            <a:off x="3575050" y="1600200"/>
            <a:ext cx="5111750" cy="4480560"/>
          </a:xfrm>
          <a:prstGeom prst="rect">
            <a:avLst/>
          </a:prstGeom>
          <a:noFill/>
          <a:ln>
            <a:noFill/>
          </a:ln>
        </p:spPr>
        <p:txBody>
          <a:bodyPr anchorCtr="0" anchor="t" bIns="91425" lIns="91425" rIns="91425" tIns="91425"/>
          <a:lstStyle>
            <a:lvl1pPr indent="0" lvl="0" marL="0" marR="0" rtl="0" algn="l">
              <a:spcBef>
                <a:spcPts val="640"/>
              </a:spcBef>
              <a:spcAft>
                <a:spcPts val="600"/>
              </a:spcAft>
              <a:buClr>
                <a:schemeClr val="dk1"/>
              </a:buClr>
              <a:buFont typeface="Arial"/>
              <a:buNone/>
              <a:defRPr b="1" i="0" sz="3200" u="none" cap="none" strike="noStrike">
                <a:solidFill>
                  <a:schemeClr val="dk1"/>
                </a:solidFill>
                <a:latin typeface="Arial"/>
                <a:ea typeface="Arial"/>
                <a:cs typeface="Arial"/>
                <a:sym typeface="Arial"/>
              </a:defRPr>
            </a:lvl1pPr>
            <a:lvl2pPr indent="-12700" lvl="1" marL="457200" marR="0" rtl="0" algn="l">
              <a:spcBef>
                <a:spcPts val="560"/>
              </a:spcBef>
              <a:buClr>
                <a:schemeClr val="dk2"/>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2"/>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2"/>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2"/>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2"/>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2"/>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2"/>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2"/>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64" name="Shape 64"/>
          <p:cNvSpPr txBox="1"/>
          <p:nvPr>
            <p:ph idx="2" type="body"/>
          </p:nvPr>
        </p:nvSpPr>
        <p:spPr>
          <a:xfrm>
            <a:off x="457200" y="1600200"/>
            <a:ext cx="3008313" cy="4480560"/>
          </a:xfrm>
          <a:prstGeom prst="rect">
            <a:avLst/>
          </a:prstGeom>
          <a:noFill/>
          <a:ln>
            <a:noFill/>
          </a:ln>
        </p:spPr>
        <p:txBody>
          <a:bodyPr anchorCtr="0" anchor="t" bIns="91425" lIns="91425" rIns="91425" tIns="91425"/>
          <a:lstStyle>
            <a:lvl1pPr indent="0" lvl="0" marL="0" marR="0" rtl="0" algn="l">
              <a:spcBef>
                <a:spcPts val="320"/>
              </a:spcBef>
              <a:spcAft>
                <a:spcPts val="600"/>
              </a:spcAft>
              <a:buClr>
                <a:schemeClr val="dk1"/>
              </a:buClr>
              <a:buFont typeface="Arial"/>
              <a:buNone/>
              <a:defRPr b="1" i="0" sz="1600" u="none" cap="none" strike="noStrike">
                <a:solidFill>
                  <a:schemeClr val="dk1"/>
                </a:solidFill>
                <a:latin typeface="Arial"/>
                <a:ea typeface="Arial"/>
                <a:cs typeface="Arial"/>
                <a:sym typeface="Arial"/>
              </a:defRPr>
            </a:lvl1pPr>
            <a:lvl2pPr indent="0" lvl="1" marL="457200" marR="0" rtl="0" algn="l">
              <a:spcBef>
                <a:spcPts val="240"/>
              </a:spcBef>
              <a:buClr>
                <a:schemeClr val="dk2"/>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buClr>
                <a:schemeClr val="dk2"/>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buClr>
                <a:schemeClr val="dk2"/>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buClr>
                <a:schemeClr val="dk2"/>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buClr>
                <a:schemeClr val="dk2"/>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buClr>
                <a:schemeClr val="dk2"/>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buClr>
                <a:schemeClr val="dk2"/>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buClr>
                <a:schemeClr val="dk2"/>
              </a:buClr>
              <a:buFont typeface="Arial"/>
              <a:buNone/>
              <a:defRPr b="0" i="0" sz="900" u="none" cap="none" strike="noStrike">
                <a:solidFill>
                  <a:schemeClr val="dk1"/>
                </a:solidFill>
                <a:latin typeface="Arial"/>
                <a:ea typeface="Arial"/>
                <a:cs typeface="Arial"/>
                <a:sym typeface="Arial"/>
              </a:defRPr>
            </a:lvl9pPr>
          </a:lstStyle>
          <a:p/>
        </p:txBody>
      </p:sp>
      <p:sp>
        <p:nvSpPr>
          <p:cNvPr id="65" name="Shape 65"/>
          <p:cNvSpPr txBox="1"/>
          <p:nvPr>
            <p:ph idx="10" type="dt"/>
          </p:nvPr>
        </p:nvSpPr>
        <p:spPr>
          <a:xfrm>
            <a:off x="457200" y="6172201"/>
            <a:ext cx="3429000" cy="304799"/>
          </a:xfrm>
          <a:prstGeom prst="rect">
            <a:avLst/>
          </a:prstGeom>
          <a:noFill/>
          <a:ln>
            <a:noFill/>
          </a:ln>
        </p:spPr>
        <p:txBody>
          <a:bodyPr anchorCtr="0" anchor="b" bIns="91425" lIns="91425" rIns="91425" tIns="91425"/>
          <a:lstStyle>
            <a:lvl1pPr indent="0" lvl="0" marL="0" marR="0" rtl="0" algn="l">
              <a:spcBef>
                <a:spcPts val="0"/>
              </a:spcBef>
              <a:buNone/>
              <a:defRPr sz="10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457200" y="6492875"/>
            <a:ext cx="3429000" cy="283844"/>
          </a:xfrm>
          <a:prstGeom prst="rect">
            <a:avLst/>
          </a:prstGeom>
          <a:noFill/>
          <a:ln>
            <a:noFill/>
          </a:ln>
        </p:spPr>
        <p:txBody>
          <a:bodyPr anchorCtr="0" anchor="t" bIns="91425" lIns="91425" rIns="91425" tIns="91425"/>
          <a:lstStyle>
            <a:lvl1pPr indent="0" lvl="0" marL="0" marR="0" rtl="0" algn="l">
              <a:spcBef>
                <a:spcPts val="0"/>
              </a:spcBef>
              <a:buNone/>
              <a:defRPr sz="10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rot="-5400000">
            <a:off x="8227377" y="5885497"/>
            <a:ext cx="131572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sp>
        <p:nvSpPr>
          <p:cNvPr id="68" name="Shape 68"/>
          <p:cNvSpPr txBox="1"/>
          <p:nvPr>
            <p:ph type="title"/>
          </p:nvPr>
        </p:nvSpPr>
        <p:spPr>
          <a:xfrm>
            <a:off x="457200" y="152718"/>
            <a:ext cx="5791200" cy="1371599"/>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Arial Black"/>
              <a:buNone/>
              <a:defRPr b="0" i="0" sz="3600" u="none" cap="none" strike="noStrike">
                <a:solidFill>
                  <a:schemeClr val="dk2"/>
                </a:solidFill>
                <a:latin typeface="Arial Black"/>
                <a:ea typeface="Arial Black"/>
                <a:cs typeface="Arial Black"/>
                <a:sym typeface="Arial Black"/>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9" name="Shape 69"/>
        <p:cNvGrpSpPr/>
        <p:nvPr/>
      </p:nvGrpSpPr>
      <p:grpSpPr>
        <a:xfrm>
          <a:off x="0" y="0"/>
          <a:ext cx="0" cy="0"/>
          <a:chOff x="0" y="0"/>
          <a:chExt cx="0" cy="0"/>
        </a:xfrm>
      </p:grpSpPr>
      <p:sp>
        <p:nvSpPr>
          <p:cNvPr id="70" name="Shape 70"/>
          <p:cNvSpPr/>
          <p:nvPr/>
        </p:nvSpPr>
        <p:spPr>
          <a:xfrm>
            <a:off x="9001124" y="4846319"/>
            <a:ext cx="142875" cy="2011680"/>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
        <p:nvSpPr>
          <p:cNvPr id="71" name="Shape 71"/>
          <p:cNvSpPr/>
          <p:nvPr>
            <p:ph idx="2" type="pic"/>
          </p:nvPr>
        </p:nvSpPr>
        <p:spPr>
          <a:xfrm>
            <a:off x="0" y="0"/>
            <a:ext cx="9000876" cy="4846320"/>
          </a:xfrm>
          <a:prstGeom prst="rect">
            <a:avLst/>
          </a:prstGeom>
          <a:solidFill>
            <a:srgbClr val="BFBFBF"/>
          </a:solidFill>
          <a:ln>
            <a:noFill/>
          </a:ln>
        </p:spPr>
        <p:txBody>
          <a:bodyPr anchorCtr="0" anchor="t" bIns="91425" lIns="91425" rIns="91425" tIns="91425"/>
          <a:lstStyle>
            <a:lvl1pPr indent="0" lvl="0" marL="0" marR="0" rtl="0" algn="l">
              <a:spcBef>
                <a:spcPts val="640"/>
              </a:spcBef>
              <a:spcAft>
                <a:spcPts val="600"/>
              </a:spcAft>
              <a:buClr>
                <a:schemeClr val="dk1"/>
              </a:buClr>
              <a:buFont typeface="Arial"/>
              <a:buNone/>
              <a:defRPr b="1" i="0" sz="3200" u="none" cap="none" strike="noStrike">
                <a:solidFill>
                  <a:schemeClr val="dk1"/>
                </a:solidFill>
                <a:latin typeface="Arial"/>
                <a:ea typeface="Arial"/>
                <a:cs typeface="Arial"/>
                <a:sym typeface="Arial"/>
              </a:defRPr>
            </a:lvl1pPr>
            <a:lvl2pPr indent="0" lvl="1" marL="457200" marR="0" rtl="0" algn="l">
              <a:spcBef>
                <a:spcPts val="560"/>
              </a:spcBef>
              <a:buClr>
                <a:schemeClr val="dk2"/>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buClr>
                <a:schemeClr val="dk2"/>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buClr>
                <a:schemeClr val="dk2"/>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buClr>
                <a:schemeClr val="dk2"/>
              </a:buClr>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buClr>
                <a:schemeClr val="dk2"/>
              </a:buClr>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buClr>
                <a:schemeClr val="dk2"/>
              </a:buClr>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buClr>
                <a:schemeClr val="dk2"/>
              </a:buClr>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buClr>
                <a:schemeClr val="dk2"/>
              </a:buClr>
              <a:buFont typeface="Arial"/>
              <a:buNone/>
              <a:defRPr b="0" i="0" sz="2000" u="none" cap="none" strike="noStrike">
                <a:solidFill>
                  <a:schemeClr val="dk1"/>
                </a:solidFill>
                <a:latin typeface="Arial"/>
                <a:ea typeface="Arial"/>
                <a:cs typeface="Arial"/>
                <a:sym typeface="Arial"/>
              </a:defRPr>
            </a:lvl9pPr>
          </a:lstStyle>
          <a:p/>
        </p:txBody>
      </p:sp>
      <p:sp>
        <p:nvSpPr>
          <p:cNvPr id="72" name="Shape 72"/>
          <p:cNvSpPr txBox="1"/>
          <p:nvPr>
            <p:ph idx="1" type="body"/>
          </p:nvPr>
        </p:nvSpPr>
        <p:spPr>
          <a:xfrm>
            <a:off x="457200" y="5715000"/>
            <a:ext cx="8153399" cy="457200"/>
          </a:xfrm>
          <a:prstGeom prst="rect">
            <a:avLst/>
          </a:prstGeom>
          <a:noFill/>
          <a:ln>
            <a:noFill/>
          </a:ln>
        </p:spPr>
        <p:txBody>
          <a:bodyPr anchorCtr="0" anchor="t" bIns="91425" lIns="91425" rIns="91425" tIns="91425"/>
          <a:lstStyle>
            <a:lvl1pPr indent="0" lvl="0" marL="0" marR="0" rtl="0" algn="l">
              <a:spcBef>
                <a:spcPts val="320"/>
              </a:spcBef>
              <a:spcAft>
                <a:spcPts val="600"/>
              </a:spcAft>
              <a:buClr>
                <a:schemeClr val="dk1"/>
              </a:buClr>
              <a:buFont typeface="Arial"/>
              <a:buNone/>
              <a:defRPr b="1" i="0" sz="1600" u="none" cap="none" strike="noStrike">
                <a:solidFill>
                  <a:schemeClr val="dk1"/>
                </a:solidFill>
                <a:latin typeface="Arial"/>
                <a:ea typeface="Arial"/>
                <a:cs typeface="Arial"/>
                <a:sym typeface="Arial"/>
              </a:defRPr>
            </a:lvl1pPr>
            <a:lvl2pPr indent="0" lvl="1" marL="457200" marR="0" rtl="0" algn="l">
              <a:spcBef>
                <a:spcPts val="240"/>
              </a:spcBef>
              <a:buClr>
                <a:schemeClr val="dk2"/>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buClr>
                <a:schemeClr val="dk2"/>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buClr>
                <a:schemeClr val="dk2"/>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buClr>
                <a:schemeClr val="dk2"/>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buClr>
                <a:schemeClr val="dk2"/>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buClr>
                <a:schemeClr val="dk2"/>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buClr>
                <a:schemeClr val="dk2"/>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buClr>
                <a:schemeClr val="dk2"/>
              </a:buClr>
              <a:buFont typeface="Arial"/>
              <a:buNone/>
              <a:defRPr b="0" i="0" sz="900" u="none" cap="none" strike="noStrike">
                <a:solidFill>
                  <a:schemeClr val="dk1"/>
                </a:solidFill>
                <a:latin typeface="Arial"/>
                <a:ea typeface="Arial"/>
                <a:cs typeface="Arial"/>
                <a:sym typeface="Arial"/>
              </a:defRPr>
            </a:lvl9pPr>
          </a:lstStyle>
          <a:p/>
        </p:txBody>
      </p:sp>
      <p:sp>
        <p:nvSpPr>
          <p:cNvPr id="73" name="Shape 73"/>
          <p:cNvSpPr txBox="1"/>
          <p:nvPr>
            <p:ph idx="10" type="dt"/>
          </p:nvPr>
        </p:nvSpPr>
        <p:spPr>
          <a:xfrm>
            <a:off x="457200" y="6172201"/>
            <a:ext cx="3429000" cy="304799"/>
          </a:xfrm>
          <a:prstGeom prst="rect">
            <a:avLst/>
          </a:prstGeom>
          <a:noFill/>
          <a:ln>
            <a:noFill/>
          </a:ln>
        </p:spPr>
        <p:txBody>
          <a:bodyPr anchorCtr="0" anchor="b" bIns="91425" lIns="91425" rIns="91425" tIns="91425"/>
          <a:lstStyle>
            <a:lvl1pPr indent="0" lvl="0" marL="0" marR="0" rtl="0" algn="l">
              <a:spcBef>
                <a:spcPts val="0"/>
              </a:spcBef>
              <a:buNone/>
              <a:defRPr sz="10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4" name="Shape 74"/>
          <p:cNvSpPr txBox="1"/>
          <p:nvPr>
            <p:ph idx="11" type="ftr"/>
          </p:nvPr>
        </p:nvSpPr>
        <p:spPr>
          <a:xfrm>
            <a:off x="457200" y="6492875"/>
            <a:ext cx="3429000" cy="283844"/>
          </a:xfrm>
          <a:prstGeom prst="rect">
            <a:avLst/>
          </a:prstGeom>
          <a:noFill/>
          <a:ln>
            <a:noFill/>
          </a:ln>
        </p:spPr>
        <p:txBody>
          <a:bodyPr anchorCtr="0" anchor="t" bIns="91425" lIns="91425" rIns="91425" tIns="91425"/>
          <a:lstStyle>
            <a:lvl1pPr indent="0" lvl="0" marL="0" marR="0" rtl="0" algn="l">
              <a:spcBef>
                <a:spcPts val="0"/>
              </a:spcBef>
              <a:buNone/>
              <a:defRPr sz="10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2" type="sldNum"/>
          </p:nvPr>
        </p:nvSpPr>
        <p:spPr>
          <a:xfrm rot="-5400000">
            <a:off x="8227377" y="5885497"/>
            <a:ext cx="131572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1"/>
                </a:solidFill>
                <a:latin typeface="Arial"/>
                <a:ea typeface="Arial"/>
                <a:cs typeface="Arial"/>
                <a:sym typeface="Arial"/>
              </a:rPr>
              <a:t>‹#›</a:t>
            </a:fld>
          </a:p>
        </p:txBody>
      </p:sp>
      <p:sp>
        <p:nvSpPr>
          <p:cNvPr id="76" name="Shape 76"/>
          <p:cNvSpPr txBox="1"/>
          <p:nvPr>
            <p:ph type="title"/>
          </p:nvPr>
        </p:nvSpPr>
        <p:spPr>
          <a:xfrm>
            <a:off x="457200" y="4953000"/>
            <a:ext cx="8153399" cy="762000"/>
          </a:xfrm>
          <a:prstGeom prst="rect">
            <a:avLst/>
          </a:prstGeom>
          <a:noFill/>
          <a:ln>
            <a:noFill/>
          </a:ln>
        </p:spPr>
        <p:txBody>
          <a:bodyPr anchorCtr="0" anchor="t" bIns="91425" lIns="91425" rIns="91425" tIns="91425"/>
          <a:lstStyle>
            <a:lvl1pPr indent="0" lvl="0" marL="0" marR="0" rtl="0" algn="l">
              <a:spcBef>
                <a:spcPts val="0"/>
              </a:spcBef>
              <a:buClr>
                <a:schemeClr val="dk2"/>
              </a:buClr>
              <a:buFont typeface="Arial Black"/>
              <a:buNone/>
              <a:defRPr b="0" i="0" sz="3200" u="none" cap="none" strike="noStrike">
                <a:solidFill>
                  <a:schemeClr val="dk2"/>
                </a:solidFill>
                <a:latin typeface="Arial Black"/>
                <a:ea typeface="Arial Black"/>
                <a:cs typeface="Arial Black"/>
                <a:sym typeface="Arial Black"/>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7" name="Shape 77"/>
          <p:cNvSpPr/>
          <p:nvPr/>
        </p:nvSpPr>
        <p:spPr>
          <a:xfrm>
            <a:off x="9001124" y="0"/>
            <a:ext cx="142875" cy="4846320"/>
          </a:xfrm>
          <a:prstGeom prst="rect">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152718"/>
            <a:ext cx="5791200" cy="1371599"/>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Arial Black"/>
              <a:buNone/>
              <a:defRPr b="0" i="0" sz="3600" u="none" cap="none" strike="noStrike">
                <a:solidFill>
                  <a:schemeClr val="dk2"/>
                </a:solidFill>
                <a:latin typeface="Arial Black"/>
                <a:ea typeface="Arial Black"/>
                <a:cs typeface="Arial Black"/>
                <a:sym typeface="Arial Black"/>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457200" y="1752600"/>
            <a:ext cx="7619999" cy="4373563"/>
          </a:xfrm>
          <a:prstGeom prst="rect">
            <a:avLst/>
          </a:prstGeom>
          <a:noFill/>
          <a:ln>
            <a:noFill/>
          </a:ln>
        </p:spPr>
        <p:txBody>
          <a:bodyPr anchorCtr="0" anchor="t" bIns="91425" lIns="91425" rIns="91425" tIns="91425"/>
          <a:lstStyle>
            <a:lvl1pPr indent="0" lvl="0" marL="0" marR="0" rtl="0" algn="l">
              <a:spcBef>
                <a:spcPts val="400"/>
              </a:spcBef>
              <a:spcAft>
                <a:spcPts val="600"/>
              </a:spcAft>
              <a:buClr>
                <a:schemeClr val="dk1"/>
              </a:buClr>
              <a:buFont typeface="Arial"/>
              <a:buNone/>
              <a:defRPr b="1" i="0" sz="2000" u="none" cap="none" strike="noStrike">
                <a:solidFill>
                  <a:schemeClr val="dk1"/>
                </a:solidFill>
                <a:latin typeface="Arial"/>
                <a:ea typeface="Arial"/>
                <a:cs typeface="Arial"/>
                <a:sym typeface="Arial"/>
              </a:defRPr>
            </a:lvl1pPr>
            <a:lvl2pPr indent="-63500" lvl="1" marL="457200" marR="0" rtl="0" algn="l">
              <a:spcBef>
                <a:spcPts val="400"/>
              </a:spcBef>
              <a:buClr>
                <a:schemeClr val="dk2"/>
              </a:buClr>
              <a:buSzPct val="100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3pPr>
            <a:lvl4pPr indent="-114300" lvl="3" marL="16002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buClr>
                <a:schemeClr val="dk2"/>
              </a:buClr>
              <a:buSzPct val="100000"/>
              <a:buFont typeface="Arial"/>
              <a:buChar char="•"/>
              <a:defRPr b="0" i="0" sz="1800" u="none" cap="none" strike="noStrike">
                <a:solidFill>
                  <a:schemeClr val="dk1"/>
                </a:solidFill>
                <a:latin typeface="Arial"/>
                <a:ea typeface="Arial"/>
                <a:cs typeface="Arial"/>
                <a:sym typeface="Arial"/>
              </a:defRPr>
            </a:lvl5pPr>
            <a:lvl6pPr indent="-127000" lvl="5" marL="25146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6pPr>
            <a:lvl7pPr indent="-127000" lvl="6" marL="29718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7pPr>
            <a:lvl8pPr indent="-127000" lvl="7" marL="34290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8pPr>
            <a:lvl9pPr indent="-127000" lvl="8" marL="3886200" marR="0" rtl="0" algn="l">
              <a:spcBef>
                <a:spcPts val="320"/>
              </a:spcBef>
              <a:buClr>
                <a:schemeClr val="dk2"/>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457200" y="6172201"/>
            <a:ext cx="3429000" cy="304799"/>
          </a:xfrm>
          <a:prstGeom prst="rect">
            <a:avLst/>
          </a:prstGeom>
          <a:noFill/>
          <a:ln>
            <a:noFill/>
          </a:ln>
        </p:spPr>
        <p:txBody>
          <a:bodyPr anchorCtr="0" anchor="b" bIns="91425" lIns="91425" rIns="91425" tIns="91425"/>
          <a:lstStyle>
            <a:lvl1pPr indent="0" lvl="0" marL="0" marR="0" rtl="0" algn="l">
              <a:spcBef>
                <a:spcPts val="0"/>
              </a:spcBef>
              <a:buNone/>
              <a:defRPr b="0" i="0" sz="10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457200" y="6492875"/>
            <a:ext cx="3429000" cy="283844"/>
          </a:xfrm>
          <a:prstGeom prst="rect">
            <a:avLst/>
          </a:prstGeom>
          <a:noFill/>
          <a:ln>
            <a:noFill/>
          </a:ln>
        </p:spPr>
        <p:txBody>
          <a:bodyPr anchorCtr="0" anchor="t" bIns="91425" lIns="91425" rIns="91425" tIns="91425"/>
          <a:lstStyle>
            <a:lvl1pPr indent="0" lvl="0" marL="0" marR="0" rtl="0" algn="l">
              <a:spcBef>
                <a:spcPts val="0"/>
              </a:spcBef>
              <a:buNone/>
              <a:defRPr b="0" i="0" sz="10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rot="-5400000">
            <a:off x="8227377" y="5885497"/>
            <a:ext cx="1315720" cy="365125"/>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i="0" lang="en-US" sz="2400" u="none" cap="none" strike="noStrike">
                <a:solidFill>
                  <a:schemeClr val="dk2"/>
                </a:solidFill>
                <a:latin typeface="Arial"/>
                <a:ea typeface="Arial"/>
                <a:cs typeface="Arial"/>
                <a:sym typeface="Arial"/>
              </a:rPr>
              <a:t>‹#›</a:t>
            </a:fld>
          </a:p>
        </p:txBody>
      </p:sp>
      <p:sp>
        <p:nvSpPr>
          <p:cNvPr id="15" name="Shape 15"/>
          <p:cNvSpPr/>
          <p:nvPr/>
        </p:nvSpPr>
        <p:spPr>
          <a:xfrm>
            <a:off x="9001124" y="0"/>
            <a:ext cx="142875" cy="1371599"/>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
        <p:nvSpPr>
          <p:cNvPr id="16" name="Shape 16"/>
          <p:cNvSpPr/>
          <p:nvPr/>
        </p:nvSpPr>
        <p:spPr>
          <a:xfrm>
            <a:off x="9001124" y="1371600"/>
            <a:ext cx="142875" cy="5486399"/>
          </a:xfrm>
          <a:prstGeom prst="rect">
            <a:avLst/>
          </a:prstGeom>
          <a:solidFill>
            <a:schemeClr val="dk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 Id="rId4" Type="http://schemas.openxmlformats.org/officeDocument/2006/relationships/hyperlink" Target="https://www.lib.ncsu.edu/workshop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5.png"/><Relationship Id="rId4" Type="http://schemas.openxmlformats.org/officeDocument/2006/relationships/image" Target="../media/image0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support.rstudio.com/hc/en-us/articles/200711843-Working-Directories-and-Workspaces" TargetMode="External"/><Relationship Id="rId4" Type="http://schemas.openxmlformats.org/officeDocument/2006/relationships/image" Target="../media/image0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6.png"/><Relationship Id="rId4" Type="http://schemas.openxmlformats.org/officeDocument/2006/relationships/image" Target="../media/image0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stat.ethz.ch/R-manual/R-devel/library/datasets/html/00Index.html" TargetMode="External"/><Relationship Id="rId4" Type="http://schemas.openxmlformats.org/officeDocument/2006/relationships/image" Target="../media/image0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7.png"/><Relationship Id="rId4" Type="http://schemas.openxmlformats.org/officeDocument/2006/relationships/image" Target="../media/image0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en.wikipedia.org/wiki/Scatter_plot" TargetMode="External"/><Relationship Id="rId4" Type="http://schemas.openxmlformats.org/officeDocument/2006/relationships/image" Target="../media/image08.png"/><Relationship Id="rId5" Type="http://schemas.openxmlformats.org/officeDocument/2006/relationships/image" Target="../media/image0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9.jpg"/><Relationship Id="rId4" Type="http://schemas.openxmlformats.org/officeDocument/2006/relationships/hyperlink" Target="https://en.wikipedia.org/wiki/Histogram" TargetMode="External"/><Relationship Id="rId5" Type="http://schemas.openxmlformats.org/officeDocument/2006/relationships/image" Target="../media/image0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physics.csbsju.edu/stats/box2.html)" TargetMode="External"/><Relationship Id="rId4" Type="http://schemas.openxmlformats.org/officeDocument/2006/relationships/image" Target="../media/image02.jp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en.wikipedia.org/wiki/Bar_chart)" TargetMode="External"/><Relationship Id="rId4" Type="http://schemas.openxmlformats.org/officeDocument/2006/relationships/image" Target="../media/image02.jpg"/><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2.jpg"/><Relationship Id="rId4" Type="http://schemas.openxmlformats.org/officeDocument/2006/relationships/image" Target="../media/image0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cran.r-project.org/mirrors.html" TargetMode="External"/><Relationship Id="rId4" Type="http://schemas.openxmlformats.org/officeDocument/2006/relationships/hyperlink" Target="https://www.rstudio.com/products/rstudio/download3/" TargetMode="External"/><Relationship Id="rId5" Type="http://schemas.openxmlformats.org/officeDocument/2006/relationships/image" Target="../media/image0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www.burns-stat.com/documents/tutorials/impatient-r/" TargetMode="External"/><Relationship Id="rId4" Type="http://schemas.openxmlformats.org/officeDocument/2006/relationships/hyperlink" Target="https://www.r-bloggers.com/" TargetMode="External"/><Relationship Id="rId5" Type="http://schemas.openxmlformats.org/officeDocument/2006/relationships/hyperlink" Target="http://www.personality-project.org/r/r.commands.html" TargetMode="External"/><Relationship Id="rId6" Type="http://schemas.openxmlformats.org/officeDocument/2006/relationships/hyperlink" Target="http://adv-r.had.co.nz/" TargetMode="External"/><Relationship Id="rId7" Type="http://schemas.openxmlformats.org/officeDocument/2006/relationships/image" Target="../media/image0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go.ncsu.edu/r-worksho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jpg"/><Relationship Id="rId4" Type="http://schemas.openxmlformats.org/officeDocument/2006/relationships/image" Target="../media/image0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r-project.org/" TargetMode="External"/><Relationship Id="rId4" Type="http://schemas.openxmlformats.org/officeDocument/2006/relationships/hyperlink" Target="https://www.r-project.org/" TargetMode="External"/><Relationship Id="rId5" Type="http://schemas.openxmlformats.org/officeDocument/2006/relationships/hyperlink" Target="https://www.r-project.org/" TargetMode="External"/><Relationship Id="rId6" Type="http://schemas.openxmlformats.org/officeDocument/2006/relationships/image" Target="../media/image0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3.jpg"/><Relationship Id="rId4" Type="http://schemas.openxmlformats.org/officeDocument/2006/relationships/image" Target="../media/image0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4.png"/><Relationship Id="rId4" Type="http://schemas.openxmlformats.org/officeDocument/2006/relationships/hyperlink" Target="http://bxhorn.com/category/r-packages/" TargetMode="External"/><Relationship Id="rId5" Type="http://schemas.openxmlformats.org/officeDocument/2006/relationships/image" Target="../media/image0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math.furman.edu/~dcs/courses/math47/R/library/Hmisc/html/Overview.html" TargetMode="External"/><Relationship Id="rId4" Type="http://schemas.openxmlformats.org/officeDocument/2006/relationships/hyperlink" Target="https://cran.rstudio.com/web/packages/dplyr/vignettes/introduction.html" TargetMode="External"/><Relationship Id="rId5" Type="http://schemas.openxmlformats.org/officeDocument/2006/relationships/hyperlink" Target="http://www.statmethods.net/advgraphs/ggplot2.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ctrTitle"/>
          </p:nvPr>
        </p:nvSpPr>
        <p:spPr>
          <a:xfrm>
            <a:off x="457200" y="566231"/>
            <a:ext cx="8152200" cy="45720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buClr>
                <a:schemeClr val="dk1"/>
              </a:buClr>
              <a:buSzPct val="25000"/>
              <a:buFont typeface="Arial Black"/>
              <a:buNone/>
            </a:pPr>
            <a:r>
              <a:rPr b="0" i="0" lang="en-US" sz="5400" u="none" cap="none" strike="noStrike">
                <a:solidFill>
                  <a:schemeClr val="dk1"/>
                </a:solidFill>
                <a:latin typeface="Arial Black"/>
                <a:ea typeface="Arial Black"/>
                <a:cs typeface="Arial Black"/>
                <a:sym typeface="Arial Black"/>
              </a:rPr>
              <a:t>R FOR ABSOLUTE BEGINNERS</a:t>
            </a:r>
            <a:br>
              <a:rPr b="0" i="0" lang="en-US" sz="5400" u="none" cap="none" strike="noStrike">
                <a:solidFill>
                  <a:schemeClr val="dk1"/>
                </a:solidFill>
                <a:latin typeface="Arial Black"/>
                <a:ea typeface="Arial Black"/>
                <a:cs typeface="Arial Black"/>
                <a:sym typeface="Arial Black"/>
              </a:rPr>
            </a:br>
          </a:p>
        </p:txBody>
      </p:sp>
      <p:sp>
        <p:nvSpPr>
          <p:cNvPr id="96" name="Shape 96"/>
          <p:cNvSpPr txBox="1"/>
          <p:nvPr>
            <p:ph idx="1" type="subTitle"/>
          </p:nvPr>
        </p:nvSpPr>
        <p:spPr>
          <a:xfrm>
            <a:off x="457200" y="3670300"/>
            <a:ext cx="7476900" cy="14679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dk2"/>
              </a:buClr>
              <a:buSzPct val="25000"/>
              <a:buFont typeface="Arial"/>
              <a:buNone/>
            </a:pPr>
            <a:r>
              <a:rPr b="0" i="0" lang="en-US" sz="2400" u="none" cap="none" strike="noStrike">
                <a:solidFill>
                  <a:schemeClr val="dk2"/>
                </a:solidFill>
                <a:latin typeface="Arial Black"/>
                <a:ea typeface="Arial Black"/>
                <a:cs typeface="Arial Black"/>
                <a:sym typeface="Arial Black"/>
              </a:rPr>
              <a:t>NUSHRAT KHAN </a:t>
            </a:r>
          </a:p>
          <a:p>
            <a:pPr indent="0" lvl="0" marL="0" marR="0" rtl="0" algn="l">
              <a:lnSpc>
                <a:spcPct val="90000"/>
              </a:lnSpc>
              <a:spcBef>
                <a:spcPts val="1080"/>
              </a:spcBef>
              <a:spcAft>
                <a:spcPts val="0"/>
              </a:spcAft>
              <a:buClr>
                <a:schemeClr val="dk2"/>
              </a:buClr>
              <a:buSzPct val="25000"/>
              <a:buFont typeface="Arial"/>
              <a:buNone/>
            </a:pPr>
            <a:r>
              <a:rPr b="0" i="0" lang="en-US" sz="2400" u="none" cap="none" strike="noStrike">
                <a:solidFill>
                  <a:schemeClr val="dk2"/>
                </a:solidFill>
                <a:latin typeface="Arial Black"/>
                <a:ea typeface="Arial Black"/>
                <a:cs typeface="Arial Black"/>
                <a:sym typeface="Arial Black"/>
              </a:rPr>
              <a:t>ALISON BLAINE</a:t>
            </a:r>
          </a:p>
          <a:p>
            <a:pPr indent="0" lvl="0" marL="0" marR="0" rtl="0" algn="l">
              <a:lnSpc>
                <a:spcPct val="90000"/>
              </a:lnSpc>
              <a:spcBef>
                <a:spcPts val="1080"/>
              </a:spcBef>
              <a:spcAft>
                <a:spcPts val="0"/>
              </a:spcAft>
              <a:buClr>
                <a:schemeClr val="dk2"/>
              </a:buClr>
              <a:buSzPct val="25000"/>
              <a:buFont typeface="Arial"/>
              <a:buNone/>
            </a:pPr>
            <a:r>
              <a:rPr b="0" i="0" lang="en-US" sz="2400" u="none" cap="none" strike="noStrike">
                <a:solidFill>
                  <a:schemeClr val="dk2"/>
                </a:solidFill>
                <a:latin typeface="Arial Black"/>
                <a:ea typeface="Arial Black"/>
                <a:cs typeface="Arial Black"/>
                <a:sym typeface="Arial Black"/>
              </a:rPr>
              <a:t>JENNIFER GARRETT</a:t>
            </a:r>
          </a:p>
          <a:p>
            <a:pPr indent="0" lvl="0" marL="0" marR="0" rtl="0" algn="l">
              <a:lnSpc>
                <a:spcPct val="90000"/>
              </a:lnSpc>
              <a:spcBef>
                <a:spcPts val="1080"/>
              </a:spcBef>
              <a:spcAft>
                <a:spcPts val="0"/>
              </a:spcAft>
              <a:buClr>
                <a:schemeClr val="dk2"/>
              </a:buClr>
              <a:buSzPct val="25000"/>
              <a:buFont typeface="Arial"/>
              <a:buNone/>
            </a:pPr>
            <a:r>
              <a:t/>
            </a:r>
            <a:endParaRPr b="0" i="0" sz="2400" u="none" cap="none" strike="noStrike">
              <a:solidFill>
                <a:schemeClr val="dk2"/>
              </a:solidFill>
              <a:latin typeface="Arial Black"/>
              <a:ea typeface="Arial Black"/>
              <a:cs typeface="Arial Black"/>
              <a:sym typeface="Arial Black"/>
            </a:endParaRPr>
          </a:p>
        </p:txBody>
      </p:sp>
      <p:pic>
        <p:nvPicPr>
          <p:cNvPr descr="ncsu-libraries-logo.jpg" id="97" name="Shape 97"/>
          <p:cNvPicPr preferRelativeResize="0"/>
          <p:nvPr/>
        </p:nvPicPr>
        <p:blipFill rotWithShape="1">
          <a:blip r:embed="rId3">
            <a:alphaModFix/>
          </a:blip>
          <a:srcRect b="0" l="0" r="0" t="0"/>
          <a:stretch/>
        </p:blipFill>
        <p:spPr>
          <a:xfrm>
            <a:off x="4496101" y="5313698"/>
            <a:ext cx="4385700" cy="675600"/>
          </a:xfrm>
          <a:prstGeom prst="rect">
            <a:avLst/>
          </a:prstGeom>
          <a:noFill/>
          <a:ln>
            <a:noFill/>
          </a:ln>
        </p:spPr>
      </p:pic>
      <p:sp>
        <p:nvSpPr>
          <p:cNvPr id="98" name="Shape 98"/>
          <p:cNvSpPr txBox="1"/>
          <p:nvPr/>
        </p:nvSpPr>
        <p:spPr>
          <a:xfrm>
            <a:off x="4824717" y="5975028"/>
            <a:ext cx="4385700" cy="3693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sng" cap="none" strike="noStrike">
                <a:solidFill>
                  <a:schemeClr val="hlink"/>
                </a:solidFill>
                <a:latin typeface="Arial"/>
                <a:ea typeface="Arial"/>
                <a:cs typeface="Arial"/>
                <a:sym typeface="Arial"/>
                <a:hlinkClick r:id="rId4"/>
              </a:rPr>
              <a:t>https://www.lib.ncsu.edu/workshops</a:t>
            </a:r>
            <a:r>
              <a:rPr b="0" i="0" lang="en-US" sz="1800" u="none" cap="none" strike="noStrike">
                <a:solidFill>
                  <a:schemeClr val="dk1"/>
                </a:solidFill>
                <a:latin typeface="Arial"/>
                <a:ea typeface="Arial"/>
                <a:cs typeface="Arial"/>
                <a:sym typeface="Arial"/>
              </a:rPr>
              <a:t>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189162"/>
            <a:ext cx="5791200" cy="13716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ABOUT R-STUDIO</a:t>
            </a:r>
          </a:p>
        </p:txBody>
      </p:sp>
      <p:sp>
        <p:nvSpPr>
          <p:cNvPr id="228" name="Shape 228"/>
          <p:cNvSpPr txBox="1"/>
          <p:nvPr>
            <p:ph idx="1" type="body"/>
          </p:nvPr>
        </p:nvSpPr>
        <p:spPr>
          <a:xfrm>
            <a:off x="457200" y="1410720"/>
            <a:ext cx="7620000" cy="43737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1" i="0" lang="en-US" sz="2000" u="none" cap="none" strike="noStrike">
                <a:solidFill>
                  <a:schemeClr val="dk1"/>
                </a:solidFill>
                <a:latin typeface="Arial"/>
                <a:ea typeface="Arial"/>
                <a:cs typeface="Arial"/>
                <a:sym typeface="Arial"/>
              </a:rPr>
              <a:t>A powerful user interface for R that is free, open source and works in all platforms.</a:t>
            </a:r>
          </a:p>
        </p:txBody>
      </p:sp>
      <p:pic>
        <p:nvPicPr>
          <p:cNvPr descr="Screen Shot 2016-09-17 at 4.29.14 PM.png" id="229" name="Shape 229"/>
          <p:cNvPicPr preferRelativeResize="0"/>
          <p:nvPr/>
        </p:nvPicPr>
        <p:blipFill rotWithShape="1">
          <a:blip r:embed="rId3">
            <a:alphaModFix/>
          </a:blip>
          <a:srcRect b="0" l="0" r="0" t="0"/>
          <a:stretch/>
        </p:blipFill>
        <p:spPr>
          <a:xfrm>
            <a:off x="924103" y="2342631"/>
            <a:ext cx="6550800" cy="4088100"/>
          </a:xfrm>
          <a:prstGeom prst="rect">
            <a:avLst/>
          </a:prstGeom>
          <a:noFill/>
          <a:ln>
            <a:noFill/>
          </a:ln>
        </p:spPr>
      </p:pic>
      <p:sp>
        <p:nvSpPr>
          <p:cNvPr id="230" name="Shape 230"/>
          <p:cNvSpPr/>
          <p:nvPr/>
        </p:nvSpPr>
        <p:spPr>
          <a:xfrm>
            <a:off x="2458480" y="3223463"/>
            <a:ext cx="1204799" cy="586200"/>
          </a:xfrm>
          <a:prstGeom prst="roundRect">
            <a:avLst>
              <a:gd fmla="val 16667" name="adj"/>
            </a:avLst>
          </a:prstGeom>
          <a:solidFill>
            <a:srgbClr val="96A7CF"/>
          </a:solidFill>
          <a:ln cap="flat" cmpd="sng" w="12700">
            <a:solidFill>
              <a:srgbClr val="777777"/>
            </a:solidFill>
            <a:prstDash val="solid"/>
            <a:round/>
            <a:headEnd len="med" w="med" type="none"/>
            <a:tailEnd len="med" w="med" type="none"/>
          </a:ln>
          <a:effectLst>
            <a:outerShdw blurRad="39999" rotWithShape="0" algn="bl" dist="23000">
              <a:srgbClr val="000000">
                <a:alpha val="40000"/>
              </a:srgbClr>
            </a:outerShdw>
          </a:effectLst>
        </p:spPr>
        <p:txBody>
          <a:bodyPr anchorCtr="0" anchor="ctr" bIns="45700" lIns="91425" rIns="91425" tIns="45700">
            <a:noAutofit/>
          </a:bodyPr>
          <a:lstStyle/>
          <a:p>
            <a:pPr indent="0" lvl="0" marL="0" marR="0" rtl="0" algn="ctr">
              <a:spcBef>
                <a:spcPts val="0"/>
              </a:spcBef>
              <a:buSzPct val="25000"/>
              <a:buNone/>
            </a:pPr>
            <a:r>
              <a:rPr b="1" lang="en-US" sz="2000">
                <a:solidFill>
                  <a:schemeClr val="dk1"/>
                </a:solidFill>
                <a:latin typeface="Arial"/>
                <a:ea typeface="Arial"/>
                <a:cs typeface="Arial"/>
                <a:sym typeface="Arial"/>
              </a:rPr>
              <a:t>Script</a:t>
            </a:r>
          </a:p>
        </p:txBody>
      </p:sp>
      <p:sp>
        <p:nvSpPr>
          <p:cNvPr id="231" name="Shape 231"/>
          <p:cNvSpPr/>
          <p:nvPr/>
        </p:nvSpPr>
        <p:spPr>
          <a:xfrm>
            <a:off x="2480632" y="4889903"/>
            <a:ext cx="1329300" cy="586200"/>
          </a:xfrm>
          <a:prstGeom prst="roundRect">
            <a:avLst>
              <a:gd fmla="val 16667" name="adj"/>
            </a:avLst>
          </a:prstGeom>
          <a:solidFill>
            <a:srgbClr val="96A7CF"/>
          </a:solidFill>
          <a:ln cap="flat" cmpd="sng" w="12700">
            <a:solidFill>
              <a:srgbClr val="777777"/>
            </a:solidFill>
            <a:prstDash val="solid"/>
            <a:round/>
            <a:headEnd len="med" w="med" type="none"/>
            <a:tailEnd len="med" w="med" type="none"/>
          </a:ln>
          <a:effectLst>
            <a:outerShdw blurRad="39999" rotWithShape="0" algn="bl" dist="23000">
              <a:srgbClr val="000000">
                <a:alpha val="40000"/>
              </a:srgbClr>
            </a:outerShdw>
          </a:effectLst>
        </p:spPr>
        <p:txBody>
          <a:bodyPr anchorCtr="0" anchor="ctr" bIns="45700" lIns="91425" rIns="91425" tIns="45700">
            <a:noAutofit/>
          </a:bodyPr>
          <a:lstStyle/>
          <a:p>
            <a:pPr indent="0" lvl="0" marL="0" marR="0" rtl="0" algn="ctr">
              <a:spcBef>
                <a:spcPts val="0"/>
              </a:spcBef>
              <a:buSzPct val="25000"/>
              <a:buNone/>
            </a:pPr>
            <a:r>
              <a:rPr b="1" lang="en-US" sz="2000">
                <a:solidFill>
                  <a:schemeClr val="dk1"/>
                </a:solidFill>
                <a:latin typeface="Arial"/>
                <a:ea typeface="Arial"/>
                <a:cs typeface="Arial"/>
                <a:sym typeface="Arial"/>
              </a:rPr>
              <a:t>Console</a:t>
            </a:r>
          </a:p>
        </p:txBody>
      </p:sp>
      <p:sp>
        <p:nvSpPr>
          <p:cNvPr id="232" name="Shape 232"/>
          <p:cNvSpPr/>
          <p:nvPr/>
        </p:nvSpPr>
        <p:spPr>
          <a:xfrm>
            <a:off x="5567296" y="5385087"/>
            <a:ext cx="1443300" cy="667500"/>
          </a:xfrm>
          <a:prstGeom prst="roundRect">
            <a:avLst>
              <a:gd fmla="val 16667" name="adj"/>
            </a:avLst>
          </a:prstGeom>
          <a:solidFill>
            <a:srgbClr val="96A7CF"/>
          </a:solidFill>
          <a:ln cap="flat" cmpd="sng" w="12700">
            <a:solidFill>
              <a:srgbClr val="777777"/>
            </a:solidFill>
            <a:prstDash val="solid"/>
            <a:round/>
            <a:headEnd len="med" w="med" type="none"/>
            <a:tailEnd len="med" w="med" type="none"/>
          </a:ln>
          <a:effectLst>
            <a:outerShdw blurRad="39999" rotWithShape="0" algn="bl" dist="23000">
              <a:srgbClr val="000000">
                <a:alpha val="40000"/>
              </a:srgbClr>
            </a:outerShdw>
          </a:effectLst>
        </p:spPr>
        <p:txBody>
          <a:bodyPr anchorCtr="0" anchor="ctr" bIns="45700" lIns="91425" rIns="91425" tIns="45700">
            <a:noAutofit/>
          </a:bodyPr>
          <a:lstStyle/>
          <a:p>
            <a:pPr indent="0" lvl="0" marL="0" marR="0" rtl="0" algn="ctr">
              <a:spcBef>
                <a:spcPts val="0"/>
              </a:spcBef>
              <a:buSzPct val="25000"/>
              <a:buNone/>
            </a:pPr>
            <a:r>
              <a:rPr b="1" lang="en-US" sz="2000">
                <a:solidFill>
                  <a:schemeClr val="dk1"/>
                </a:solidFill>
                <a:latin typeface="Arial"/>
                <a:ea typeface="Arial"/>
                <a:cs typeface="Arial"/>
                <a:sym typeface="Arial"/>
              </a:rPr>
              <a:t>Browser/ Viewer</a:t>
            </a:r>
          </a:p>
        </p:txBody>
      </p:sp>
      <p:sp>
        <p:nvSpPr>
          <p:cNvPr id="233" name="Shape 233"/>
          <p:cNvSpPr/>
          <p:nvPr/>
        </p:nvSpPr>
        <p:spPr>
          <a:xfrm>
            <a:off x="5426751" y="3516505"/>
            <a:ext cx="1860299" cy="586200"/>
          </a:xfrm>
          <a:prstGeom prst="roundRect">
            <a:avLst>
              <a:gd fmla="val 16667" name="adj"/>
            </a:avLst>
          </a:prstGeom>
          <a:solidFill>
            <a:srgbClr val="96A7CF"/>
          </a:solidFill>
          <a:ln cap="flat" cmpd="sng" w="12700">
            <a:solidFill>
              <a:srgbClr val="777777"/>
            </a:solidFill>
            <a:prstDash val="solid"/>
            <a:round/>
            <a:headEnd len="med" w="med" type="none"/>
            <a:tailEnd len="med" w="med" type="none"/>
          </a:ln>
          <a:effectLst>
            <a:outerShdw blurRad="39999" rotWithShape="0" algn="bl" dist="23000">
              <a:srgbClr val="000000">
                <a:alpha val="40000"/>
              </a:srgbClr>
            </a:outerShdw>
          </a:effectLst>
        </p:spPr>
        <p:txBody>
          <a:bodyPr anchorCtr="0" anchor="ctr" bIns="45700" lIns="91425" rIns="91425" tIns="45700">
            <a:noAutofit/>
          </a:bodyPr>
          <a:lstStyle/>
          <a:p>
            <a:pPr indent="0" lvl="0" marL="0" marR="0" rtl="0" algn="ctr">
              <a:spcBef>
                <a:spcPts val="0"/>
              </a:spcBef>
              <a:buSzPct val="25000"/>
              <a:buNone/>
            </a:pPr>
            <a:r>
              <a:rPr b="1" lang="en-US" sz="2000">
                <a:solidFill>
                  <a:schemeClr val="dk1"/>
                </a:solidFill>
                <a:latin typeface="Arial"/>
                <a:ea typeface="Arial"/>
                <a:cs typeface="Arial"/>
                <a:sym typeface="Arial"/>
              </a:rPr>
              <a:t>Environment/ History</a:t>
            </a:r>
          </a:p>
        </p:txBody>
      </p:sp>
      <p:sp>
        <p:nvSpPr>
          <p:cNvPr id="234" name="Shape 234"/>
          <p:cNvSpPr txBox="1"/>
          <p:nvPr>
            <p:ph idx="12" type="sldNum"/>
          </p:nvPr>
        </p:nvSpPr>
        <p:spPr>
          <a:xfrm rot="-5400000">
            <a:off x="8227325" y="5885470"/>
            <a:ext cx="13158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pic>
        <p:nvPicPr>
          <p:cNvPr id="235" name="Shape 235"/>
          <p:cNvPicPr preferRelativeResize="0"/>
          <p:nvPr/>
        </p:nvPicPr>
        <p:blipFill rotWithShape="1">
          <a:blip r:embed="rId4">
            <a:alphaModFix/>
          </a:blip>
          <a:srcRect b="0" l="0" r="0" t="0"/>
          <a:stretch/>
        </p:blipFill>
        <p:spPr>
          <a:xfrm>
            <a:off x="7706361" y="5806441"/>
            <a:ext cx="919500" cy="919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57199" y="22477"/>
            <a:ext cx="6299699" cy="13716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WORKING DIRECTORY</a:t>
            </a:r>
          </a:p>
        </p:txBody>
      </p:sp>
      <p:sp>
        <p:nvSpPr>
          <p:cNvPr id="242" name="Shape 242"/>
          <p:cNvSpPr txBox="1"/>
          <p:nvPr>
            <p:ph idx="1" type="body"/>
          </p:nvPr>
        </p:nvSpPr>
        <p:spPr>
          <a:xfrm>
            <a:off x="457200" y="1785159"/>
            <a:ext cx="7620000" cy="43737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A5421A"/>
              </a:buClr>
              <a:buSzPct val="25000"/>
              <a:buFont typeface="Arial"/>
              <a:buNone/>
            </a:pPr>
            <a:r>
              <a:rPr b="1" i="0" lang="en-US" sz="2220" u="none" cap="none" strike="noStrike">
                <a:solidFill>
                  <a:srgbClr val="A5421A"/>
                </a:solidFill>
                <a:latin typeface="Arial"/>
                <a:ea typeface="Arial"/>
                <a:cs typeface="Arial"/>
                <a:sym typeface="Arial"/>
              </a:rPr>
              <a:t>Working directory </a:t>
            </a:r>
            <a:r>
              <a:rPr b="1" i="0" lang="en-US" sz="2220" u="none" cap="none" strike="noStrike">
                <a:solidFill>
                  <a:schemeClr val="dk1"/>
                </a:solidFill>
                <a:latin typeface="Arial"/>
                <a:ea typeface="Arial"/>
                <a:cs typeface="Arial"/>
                <a:sym typeface="Arial"/>
              </a:rPr>
              <a:t>– Directory of a hierarchical file system </a:t>
            </a:r>
          </a:p>
          <a:p>
            <a:pPr indent="0" lvl="0" marL="0" marR="0" rtl="0" algn="l">
              <a:lnSpc>
                <a:spcPct val="90000"/>
              </a:lnSpc>
              <a:spcBef>
                <a:spcPts val="1044"/>
              </a:spcBef>
              <a:spcAft>
                <a:spcPts val="0"/>
              </a:spcAft>
              <a:buClr>
                <a:schemeClr val="dk1"/>
              </a:buClr>
              <a:buSzPct val="25000"/>
              <a:buFont typeface="Arial"/>
              <a:buNone/>
            </a:pPr>
            <a:r>
              <a:rPr b="1" i="0" lang="en-US" sz="2220" u="none" cap="none" strike="noStrike">
                <a:solidFill>
                  <a:schemeClr val="dk1"/>
                </a:solidFill>
                <a:latin typeface="Arial"/>
                <a:ea typeface="Arial"/>
                <a:cs typeface="Arial"/>
                <a:sym typeface="Arial"/>
              </a:rPr>
              <a:t>In R Studio we can set our working directory to indicate where we want to get our data from and save our data to. </a:t>
            </a:r>
          </a:p>
          <a:p>
            <a:pPr indent="0" lvl="0" marL="0" marR="0" rtl="0" algn="l">
              <a:lnSpc>
                <a:spcPct val="90000"/>
              </a:lnSpc>
              <a:spcBef>
                <a:spcPts val="1044"/>
              </a:spcBef>
              <a:spcAft>
                <a:spcPts val="0"/>
              </a:spcAft>
              <a:buClr>
                <a:srgbClr val="0070C0"/>
              </a:buClr>
              <a:buSzPct val="25000"/>
              <a:buFont typeface="Arial"/>
              <a:buNone/>
            </a:pPr>
            <a:r>
              <a:rPr b="1" i="0" lang="en-US" sz="2220" u="none" cap="none" strike="noStrike">
                <a:solidFill>
                  <a:srgbClr val="0070C0"/>
                </a:solidFill>
                <a:latin typeface="Arial"/>
                <a:ea typeface="Arial"/>
                <a:cs typeface="Arial"/>
                <a:sym typeface="Arial"/>
              </a:rPr>
              <a:t>Method 1</a:t>
            </a:r>
            <a:r>
              <a:rPr b="1" i="0" lang="en-US" sz="2220" u="none" cap="none" strike="noStrike">
                <a:solidFill>
                  <a:srgbClr val="000090"/>
                </a:solidFill>
                <a:latin typeface="Arial"/>
                <a:ea typeface="Arial"/>
                <a:cs typeface="Arial"/>
                <a:sym typeface="Arial"/>
              </a:rPr>
              <a:t> </a:t>
            </a:r>
            <a:r>
              <a:rPr b="1" i="0" lang="en-US" sz="2220" u="none" cap="none" strike="noStrike">
                <a:solidFill>
                  <a:schemeClr val="dk1"/>
                </a:solidFill>
                <a:latin typeface="Arial"/>
                <a:ea typeface="Arial"/>
                <a:cs typeface="Arial"/>
                <a:sym typeface="Arial"/>
              </a:rPr>
              <a:t>(From the main menu) – Session &gt; Set Working Directory &gt; Choose Directory</a:t>
            </a:r>
          </a:p>
          <a:p>
            <a:pPr indent="0" lvl="0" marL="0" marR="0" rtl="0" algn="l">
              <a:lnSpc>
                <a:spcPct val="90000"/>
              </a:lnSpc>
              <a:spcBef>
                <a:spcPts val="1044"/>
              </a:spcBef>
              <a:spcAft>
                <a:spcPts val="0"/>
              </a:spcAft>
              <a:buClr>
                <a:srgbClr val="0070C0"/>
              </a:buClr>
              <a:buSzPct val="25000"/>
              <a:buFont typeface="Arial"/>
              <a:buNone/>
            </a:pPr>
            <a:r>
              <a:rPr b="1" i="0" lang="en-US" sz="2220" u="none" cap="none" strike="noStrike">
                <a:solidFill>
                  <a:srgbClr val="0070C0"/>
                </a:solidFill>
                <a:latin typeface="Arial"/>
                <a:ea typeface="Arial"/>
                <a:cs typeface="Arial"/>
                <a:sym typeface="Arial"/>
              </a:rPr>
              <a:t>Method 2</a:t>
            </a:r>
            <a:r>
              <a:rPr b="1" i="0" lang="en-US" sz="2220" u="none" cap="none" strike="noStrike">
                <a:solidFill>
                  <a:srgbClr val="000090"/>
                </a:solidFill>
                <a:latin typeface="Arial"/>
                <a:ea typeface="Arial"/>
                <a:cs typeface="Arial"/>
                <a:sym typeface="Arial"/>
              </a:rPr>
              <a:t> </a:t>
            </a:r>
            <a:r>
              <a:rPr b="1" i="0" lang="en-US" sz="2220" u="none" cap="none" strike="noStrike">
                <a:solidFill>
                  <a:schemeClr val="dk1"/>
                </a:solidFill>
                <a:latin typeface="Arial"/>
                <a:ea typeface="Arial"/>
                <a:cs typeface="Arial"/>
                <a:sym typeface="Arial"/>
              </a:rPr>
              <a:t>(On console) – setwd(directory_path)</a:t>
            </a:r>
          </a:p>
          <a:p>
            <a:pPr indent="0" lvl="0" marL="0" marR="0" rtl="0" algn="l">
              <a:lnSpc>
                <a:spcPct val="90000"/>
              </a:lnSpc>
              <a:spcBef>
                <a:spcPts val="1044"/>
              </a:spcBef>
              <a:spcAft>
                <a:spcPts val="0"/>
              </a:spcAft>
              <a:buClr>
                <a:srgbClr val="0070C0"/>
              </a:buClr>
              <a:buSzPct val="25000"/>
              <a:buFont typeface="Arial"/>
              <a:buNone/>
            </a:pPr>
            <a:r>
              <a:rPr b="1" i="0" lang="en-US" sz="2220" u="none" cap="none" strike="noStrike">
                <a:solidFill>
                  <a:srgbClr val="0070C0"/>
                </a:solidFill>
                <a:latin typeface="Arial"/>
                <a:ea typeface="Arial"/>
                <a:cs typeface="Arial"/>
                <a:sym typeface="Arial"/>
              </a:rPr>
              <a:t>Method 3</a:t>
            </a:r>
            <a:r>
              <a:rPr b="1" i="0" lang="en-US" sz="2220" u="none" cap="none" strike="noStrike">
                <a:solidFill>
                  <a:schemeClr val="dk1"/>
                </a:solidFill>
                <a:latin typeface="Arial"/>
                <a:ea typeface="Arial"/>
                <a:cs typeface="Arial"/>
                <a:sym typeface="Arial"/>
              </a:rPr>
              <a:t> (Files browser) – Select directory &gt; Select ‘More’ from menu &gt; Select ‘Set As Working Directory’</a:t>
            </a:r>
          </a:p>
          <a:p>
            <a:pPr indent="0" lvl="0" marL="0" marR="0" rtl="0" algn="l">
              <a:lnSpc>
                <a:spcPct val="90000"/>
              </a:lnSpc>
              <a:spcBef>
                <a:spcPts val="1044"/>
              </a:spcBef>
              <a:spcAft>
                <a:spcPts val="0"/>
              </a:spcAft>
              <a:buClr>
                <a:schemeClr val="dk1"/>
              </a:buClr>
              <a:buSzPct val="25000"/>
              <a:buFont typeface="Arial"/>
              <a:buNone/>
            </a:pPr>
            <a:r>
              <a:rPr b="1" i="0" lang="en-US" sz="2220" u="none" cap="none" strike="noStrike">
                <a:solidFill>
                  <a:schemeClr val="dk1"/>
                </a:solidFill>
                <a:latin typeface="Arial"/>
                <a:ea typeface="Arial"/>
                <a:cs typeface="Arial"/>
                <a:sym typeface="Arial"/>
              </a:rPr>
              <a:t>More on - </a:t>
            </a:r>
            <a:r>
              <a:rPr b="1" i="0" lang="en-US" sz="2220" u="sng" cap="none" strike="noStrike">
                <a:solidFill>
                  <a:schemeClr val="hlink"/>
                </a:solidFill>
                <a:latin typeface="Arial"/>
                <a:ea typeface="Arial"/>
                <a:cs typeface="Arial"/>
                <a:sym typeface="Arial"/>
                <a:hlinkClick r:id="rId3"/>
              </a:rPr>
              <a:t>R Studio Support Page</a:t>
            </a:r>
          </a:p>
        </p:txBody>
      </p:sp>
      <p:sp>
        <p:nvSpPr>
          <p:cNvPr id="243" name="Shape 243"/>
          <p:cNvSpPr txBox="1"/>
          <p:nvPr>
            <p:ph idx="12" type="sldNum"/>
          </p:nvPr>
        </p:nvSpPr>
        <p:spPr>
          <a:xfrm rot="-5400000">
            <a:off x="8227325" y="5885470"/>
            <a:ext cx="13158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pic>
        <p:nvPicPr>
          <p:cNvPr id="244" name="Shape 244"/>
          <p:cNvPicPr preferRelativeResize="0"/>
          <p:nvPr/>
        </p:nvPicPr>
        <p:blipFill rotWithShape="1">
          <a:blip r:embed="rId4">
            <a:alphaModFix/>
          </a:blip>
          <a:srcRect b="0" l="0" r="0" t="0"/>
          <a:stretch/>
        </p:blipFill>
        <p:spPr>
          <a:xfrm>
            <a:off x="7593818" y="5806441"/>
            <a:ext cx="919500" cy="91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152718"/>
            <a:ext cx="5791200" cy="13716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VARIABLES AND FUNCTIONS IN R</a:t>
            </a:r>
          </a:p>
        </p:txBody>
      </p:sp>
      <p:sp>
        <p:nvSpPr>
          <p:cNvPr id="250" name="Shape 250"/>
          <p:cNvSpPr txBox="1"/>
          <p:nvPr>
            <p:ph idx="1" type="body"/>
          </p:nvPr>
        </p:nvSpPr>
        <p:spPr>
          <a:xfrm>
            <a:off x="457200" y="1752600"/>
            <a:ext cx="7620000" cy="43737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000090"/>
              </a:buClr>
              <a:buSzPct val="25000"/>
              <a:buFont typeface="Arial"/>
              <a:buNone/>
            </a:pPr>
            <a:r>
              <a:rPr b="1" i="0" lang="en-US" sz="2100" u="none" cap="none" strike="noStrike">
                <a:solidFill>
                  <a:srgbClr val="000090"/>
                </a:solidFill>
                <a:latin typeface="Arial"/>
                <a:ea typeface="Arial"/>
                <a:cs typeface="Arial"/>
                <a:sym typeface="Arial"/>
              </a:rPr>
              <a:t>What is a variable?</a:t>
            </a:r>
          </a:p>
          <a:p>
            <a:pPr indent="0" lvl="0" marL="0" marR="0" rtl="0" algn="l">
              <a:lnSpc>
                <a:spcPct val="90000"/>
              </a:lnSpc>
              <a:spcBef>
                <a:spcPts val="1000"/>
              </a:spcBef>
              <a:spcAft>
                <a:spcPts val="0"/>
              </a:spcAft>
              <a:buClr>
                <a:schemeClr val="dk1"/>
              </a:buClr>
              <a:buSzPct val="25000"/>
              <a:buFont typeface="Arial"/>
              <a:buNone/>
            </a:pPr>
            <a:r>
              <a:rPr b="1" i="0" lang="en-US" sz="2000" u="none" cap="none" strike="noStrike">
                <a:solidFill>
                  <a:schemeClr val="dk1"/>
                </a:solidFill>
                <a:latin typeface="Arial"/>
                <a:ea typeface="Arial"/>
                <a:cs typeface="Arial"/>
                <a:sym typeface="Arial"/>
              </a:rPr>
              <a:t>In programming a variable is a value that can change based on the conditions. It can be useful in complex calculation by not having to repeat writing long code. </a:t>
            </a:r>
          </a:p>
          <a:p>
            <a:pPr indent="0" lvl="0" marL="0" marR="0" rtl="0" algn="l">
              <a:lnSpc>
                <a:spcPct val="90000"/>
              </a:lnSpc>
              <a:spcBef>
                <a:spcPts val="1000"/>
              </a:spcBef>
              <a:spcAft>
                <a:spcPts val="0"/>
              </a:spcAft>
              <a:buClr>
                <a:schemeClr val="dk1"/>
              </a:buClr>
              <a:buSzPct val="25000"/>
              <a:buFont typeface="Arial"/>
              <a:buNone/>
            </a:pPr>
            <a:r>
              <a:rPr b="1" i="0" lang="en-US" sz="2000" u="none" cap="none" strike="noStrike">
                <a:solidFill>
                  <a:schemeClr val="dk1"/>
                </a:solidFill>
                <a:latin typeface="Arial"/>
                <a:ea typeface="Arial"/>
                <a:cs typeface="Arial"/>
                <a:sym typeface="Arial"/>
              </a:rPr>
              <a:t>Example : x &lt;- c(1,2,5,7) – here x is a variable that is holding the value of vector c</a:t>
            </a:r>
          </a:p>
          <a:p>
            <a:pPr indent="0" lvl="0" marL="0" marR="0" rtl="0" algn="l">
              <a:lnSpc>
                <a:spcPct val="90000"/>
              </a:lnSpc>
              <a:spcBef>
                <a:spcPts val="1000"/>
              </a:spcBef>
              <a:spcAft>
                <a:spcPts val="0"/>
              </a:spcAft>
              <a:buClr>
                <a:schemeClr val="dk1"/>
              </a:buClr>
              <a:buSzPct val="25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90000"/>
              </a:lnSpc>
              <a:spcBef>
                <a:spcPts val="1020"/>
              </a:spcBef>
              <a:spcAft>
                <a:spcPts val="0"/>
              </a:spcAft>
              <a:buClr>
                <a:srgbClr val="000090"/>
              </a:buClr>
              <a:buSzPct val="25000"/>
              <a:buFont typeface="Arial"/>
              <a:buNone/>
            </a:pPr>
            <a:r>
              <a:rPr b="1" i="0" lang="en-US" sz="2100" u="none" cap="none" strike="noStrike">
                <a:solidFill>
                  <a:srgbClr val="000090"/>
                </a:solidFill>
                <a:latin typeface="Arial"/>
                <a:ea typeface="Arial"/>
                <a:cs typeface="Arial"/>
                <a:sym typeface="Arial"/>
              </a:rPr>
              <a:t>What is a function?</a:t>
            </a:r>
          </a:p>
          <a:p>
            <a:pPr indent="0" lvl="0" marL="0" marR="0" rtl="0" algn="just">
              <a:lnSpc>
                <a:spcPct val="90000"/>
              </a:lnSpc>
              <a:spcBef>
                <a:spcPts val="1000"/>
              </a:spcBef>
              <a:spcAft>
                <a:spcPts val="0"/>
              </a:spcAft>
              <a:buClr>
                <a:schemeClr val="dk1"/>
              </a:buClr>
              <a:buSzPct val="25000"/>
              <a:buFont typeface="Arial"/>
              <a:buNone/>
            </a:pPr>
            <a:r>
              <a:rPr b="1" i="0" lang="en-US" sz="2000" u="none" cap="none" strike="noStrike">
                <a:solidFill>
                  <a:schemeClr val="dk1"/>
                </a:solidFill>
                <a:latin typeface="Arial"/>
                <a:ea typeface="Arial"/>
                <a:cs typeface="Arial"/>
                <a:sym typeface="Arial"/>
              </a:rPr>
              <a:t>A function can be defined as a sub program that can be used repeatedly to perform the same task where needed. In R users can write their own functions where necessary.</a:t>
            </a:r>
          </a:p>
          <a:p>
            <a:pPr indent="0" lvl="0" marL="0" marR="0" rtl="0" algn="just">
              <a:lnSpc>
                <a:spcPct val="90000"/>
              </a:lnSpc>
              <a:spcBef>
                <a:spcPts val="1000"/>
              </a:spcBef>
              <a:spcAft>
                <a:spcPts val="0"/>
              </a:spcAft>
              <a:buClr>
                <a:schemeClr val="dk1"/>
              </a:buClr>
              <a:buSzPct val="25000"/>
              <a:buFont typeface="Arial"/>
              <a:buNone/>
            </a:pPr>
            <a:r>
              <a:rPr b="1" i="0" lang="en-US" sz="2000" u="none" cap="none" strike="noStrike">
                <a:solidFill>
                  <a:schemeClr val="dk1"/>
                </a:solidFill>
                <a:latin typeface="Arial"/>
                <a:ea typeface="Arial"/>
                <a:cs typeface="Arial"/>
                <a:sym typeface="Arial"/>
              </a:rPr>
              <a:t>Example: f1 &lt;- function(x,y) {x+y}. So, f1(1,3) will return 4. </a:t>
            </a:r>
          </a:p>
          <a:p>
            <a:pPr indent="0" lvl="0" marL="0" marR="0" rtl="0" algn="just">
              <a:lnSpc>
                <a:spcPct val="90000"/>
              </a:lnSpc>
              <a:spcBef>
                <a:spcPts val="1000"/>
              </a:spcBef>
              <a:spcAft>
                <a:spcPts val="0"/>
              </a:spcAft>
              <a:buClr>
                <a:schemeClr val="dk1"/>
              </a:buClr>
              <a:buSzPct val="25000"/>
              <a:buFont typeface="Arial"/>
              <a:buNone/>
            </a:pPr>
            <a:r>
              <a:t/>
            </a:r>
            <a:endParaRPr b="1" i="0" sz="2000" u="none" cap="none" strike="noStrike">
              <a:solidFill>
                <a:schemeClr val="dk1"/>
              </a:solidFill>
              <a:latin typeface="Arial"/>
              <a:ea typeface="Arial"/>
              <a:cs typeface="Arial"/>
              <a:sym typeface="Arial"/>
            </a:endParaRPr>
          </a:p>
        </p:txBody>
      </p:sp>
      <p:sp>
        <p:nvSpPr>
          <p:cNvPr id="251" name="Shape 251"/>
          <p:cNvSpPr txBox="1"/>
          <p:nvPr>
            <p:ph idx="12" type="sldNum"/>
          </p:nvPr>
        </p:nvSpPr>
        <p:spPr>
          <a:xfrm rot="-5400000">
            <a:off x="8227325" y="5885470"/>
            <a:ext cx="13158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pic>
        <p:nvPicPr>
          <p:cNvPr id="252" name="Shape 252"/>
          <p:cNvPicPr preferRelativeResize="0"/>
          <p:nvPr/>
        </p:nvPicPr>
        <p:blipFill rotWithShape="1">
          <a:blip r:embed="rId3">
            <a:alphaModFix/>
          </a:blip>
          <a:srcRect b="0" l="0" r="0" t="0"/>
          <a:stretch/>
        </p:blipFill>
        <p:spPr>
          <a:xfrm>
            <a:off x="7593818" y="5806441"/>
            <a:ext cx="919500" cy="91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457199" y="152718"/>
            <a:ext cx="7136700" cy="13716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VARIABLES &amp; FUNCTIONS (CONT’D)</a:t>
            </a:r>
          </a:p>
        </p:txBody>
      </p:sp>
      <p:pic>
        <p:nvPicPr>
          <p:cNvPr id="258" name="Shape 258"/>
          <p:cNvPicPr preferRelativeResize="0"/>
          <p:nvPr>
            <p:ph idx="1" type="body"/>
          </p:nvPr>
        </p:nvPicPr>
        <p:blipFill rotWithShape="1">
          <a:blip r:embed="rId3">
            <a:alphaModFix/>
          </a:blip>
          <a:srcRect b="0" l="0" r="0" t="0"/>
          <a:stretch/>
        </p:blipFill>
        <p:spPr>
          <a:xfrm>
            <a:off x="317500" y="1517290"/>
            <a:ext cx="8547000" cy="5208600"/>
          </a:xfrm>
          <a:prstGeom prst="rect">
            <a:avLst/>
          </a:prstGeom>
          <a:noFill/>
          <a:ln>
            <a:noFill/>
          </a:ln>
        </p:spPr>
      </p:pic>
      <p:sp>
        <p:nvSpPr>
          <p:cNvPr id="259" name="Shape 259"/>
          <p:cNvSpPr txBox="1"/>
          <p:nvPr>
            <p:ph idx="12" type="sldNum"/>
          </p:nvPr>
        </p:nvSpPr>
        <p:spPr>
          <a:xfrm rot="-5400000">
            <a:off x="8227325" y="5885470"/>
            <a:ext cx="13158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pic>
        <p:nvPicPr>
          <p:cNvPr id="260" name="Shape 260"/>
          <p:cNvPicPr preferRelativeResize="0"/>
          <p:nvPr/>
        </p:nvPicPr>
        <p:blipFill rotWithShape="1">
          <a:blip r:embed="rId4">
            <a:alphaModFix/>
          </a:blip>
          <a:srcRect b="0" l="0" r="0" t="0"/>
          <a:stretch/>
        </p:blipFill>
        <p:spPr>
          <a:xfrm>
            <a:off x="7593818" y="5730241"/>
            <a:ext cx="919500" cy="919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457200" y="152718"/>
            <a:ext cx="5791200" cy="13716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WORKING WITH DATA</a:t>
            </a:r>
          </a:p>
        </p:txBody>
      </p:sp>
      <p:sp>
        <p:nvSpPr>
          <p:cNvPr id="267" name="Shape 267"/>
          <p:cNvSpPr txBox="1"/>
          <p:nvPr>
            <p:ph idx="1" type="body"/>
          </p:nvPr>
        </p:nvSpPr>
        <p:spPr>
          <a:xfrm>
            <a:off x="457200" y="1752600"/>
            <a:ext cx="7620000" cy="43737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1" i="0" lang="en-US" sz="2000" u="none" cap="none" strike="noStrike">
                <a:solidFill>
                  <a:schemeClr val="dk1"/>
                </a:solidFill>
                <a:latin typeface="Arial"/>
                <a:ea typeface="Arial"/>
                <a:cs typeface="Arial"/>
                <a:sym typeface="Arial"/>
              </a:rPr>
              <a:t>Create your own data frame by joining multiple vectors (sequence of data elements of the same basic type).</a:t>
            </a:r>
          </a:p>
          <a:p>
            <a:pPr indent="-342900" lvl="0" marL="342900" marR="0" rtl="0" algn="l">
              <a:spcBef>
                <a:spcPts val="1000"/>
              </a:spcBef>
              <a:spcAft>
                <a:spcPts val="0"/>
              </a:spcAft>
              <a:buClr>
                <a:schemeClr val="dk1"/>
              </a:buClr>
              <a:buSzPct val="100000"/>
              <a:buFont typeface="Arial"/>
              <a:buChar char="•"/>
            </a:pPr>
            <a:r>
              <a:rPr b="1" i="0" lang="en-US" sz="2000" u="none" cap="none" strike="noStrike">
                <a:solidFill>
                  <a:schemeClr val="dk1"/>
                </a:solidFill>
                <a:latin typeface="Arial"/>
                <a:ea typeface="Arial"/>
                <a:cs typeface="Arial"/>
                <a:sym typeface="Arial"/>
              </a:rPr>
              <a:t>Load your own datasets </a:t>
            </a:r>
          </a:p>
          <a:p>
            <a:pPr indent="-342900" lvl="0" marL="342900" marR="0" rtl="0" algn="l">
              <a:spcBef>
                <a:spcPts val="1000"/>
              </a:spcBef>
              <a:spcAft>
                <a:spcPts val="0"/>
              </a:spcAft>
              <a:buClr>
                <a:schemeClr val="dk1"/>
              </a:buClr>
              <a:buSzPct val="100000"/>
              <a:buFont typeface="Arial"/>
              <a:buChar char="•"/>
            </a:pPr>
            <a:r>
              <a:rPr b="1" i="0" lang="en-US" sz="2000" u="none" cap="none" strike="noStrike">
                <a:solidFill>
                  <a:schemeClr val="dk1"/>
                </a:solidFill>
                <a:latin typeface="Arial"/>
                <a:ea typeface="Arial"/>
                <a:cs typeface="Arial"/>
                <a:sym typeface="Arial"/>
              </a:rPr>
              <a:t>Work with the sample datasets that comes with R to learn and test</a:t>
            </a:r>
          </a:p>
          <a:p>
            <a:pPr indent="-342900" lvl="1" marL="800100" marR="0" rtl="0" algn="l">
              <a:spcBef>
                <a:spcPts val="1000"/>
              </a:spcBef>
              <a:spcAft>
                <a:spcPts val="0"/>
              </a:spcAft>
              <a:buClr>
                <a:schemeClr val="dk2"/>
              </a:buClr>
              <a:buSzPct val="100000"/>
              <a:buFont typeface="Arial"/>
              <a:buChar char="•"/>
            </a:pPr>
            <a:r>
              <a:rPr b="0" i="0" lang="en-US" sz="2000" u="none" cap="none" strike="noStrike">
                <a:solidFill>
                  <a:schemeClr val="dk1"/>
                </a:solidFill>
                <a:latin typeface="Arial"/>
                <a:ea typeface="Arial"/>
                <a:cs typeface="Arial"/>
                <a:sym typeface="Arial"/>
              </a:rPr>
              <a:t>To view the list of available datasets run this command in console – </a:t>
            </a:r>
            <a:r>
              <a:rPr b="0" i="0" lang="en-US" sz="2000" u="none" cap="none" strike="noStrike">
                <a:solidFill>
                  <a:srgbClr val="0070C0"/>
                </a:solidFill>
                <a:latin typeface="Arial"/>
                <a:ea typeface="Arial"/>
                <a:cs typeface="Arial"/>
                <a:sym typeface="Arial"/>
              </a:rPr>
              <a:t>data()</a:t>
            </a:r>
          </a:p>
          <a:p>
            <a:pPr indent="-342900" lvl="1" marL="800100" marR="0" rtl="0" algn="l">
              <a:spcBef>
                <a:spcPts val="400"/>
              </a:spcBef>
              <a:spcAft>
                <a:spcPts val="0"/>
              </a:spcAft>
              <a:buClr>
                <a:schemeClr val="dk2"/>
              </a:buClr>
              <a:buSzPct val="100000"/>
              <a:buFont typeface="Arial"/>
              <a:buChar char="•"/>
            </a:pPr>
            <a:r>
              <a:rPr b="0" i="0" lang="en-US" sz="2000" u="none" cap="none" strike="noStrike">
                <a:solidFill>
                  <a:schemeClr val="dk1"/>
                </a:solidFill>
                <a:latin typeface="Arial"/>
                <a:ea typeface="Arial"/>
                <a:cs typeface="Arial"/>
                <a:sym typeface="Arial"/>
              </a:rPr>
              <a:t>View and download any available dataset from this page - </a:t>
            </a:r>
            <a:r>
              <a:rPr b="0" i="0" lang="en-US" sz="2000" u="sng" cap="none" strike="noStrike">
                <a:solidFill>
                  <a:schemeClr val="hlink"/>
                </a:solidFill>
                <a:latin typeface="Arial"/>
                <a:ea typeface="Arial"/>
                <a:cs typeface="Arial"/>
                <a:sym typeface="Arial"/>
                <a:hlinkClick r:id="rId3"/>
              </a:rPr>
              <a:t>https://stat.ethz.ch/R-manual/R-devel/library/datasets/html/00Index.html</a:t>
            </a:r>
          </a:p>
          <a:p>
            <a:pPr indent="-342900" lvl="0" marL="342900" marR="0" rtl="0" algn="l">
              <a:spcBef>
                <a:spcPts val="400"/>
              </a:spcBef>
              <a:spcAft>
                <a:spcPts val="0"/>
              </a:spcAft>
              <a:buClr>
                <a:schemeClr val="dk1"/>
              </a:buClr>
              <a:buSzPct val="100000"/>
              <a:buFont typeface="Arial"/>
              <a:buChar char="•"/>
            </a:pPr>
            <a:r>
              <a:rPr b="1" i="0" lang="en-US" sz="2000" u="none" cap="none" strike="noStrike">
                <a:solidFill>
                  <a:schemeClr val="dk1"/>
                </a:solidFill>
                <a:latin typeface="Arial"/>
                <a:ea typeface="Arial"/>
                <a:cs typeface="Arial"/>
                <a:sym typeface="Arial"/>
              </a:rPr>
              <a:t>For this workshop we will use </a:t>
            </a:r>
            <a:r>
              <a:rPr b="1" i="0" lang="en-US" sz="2000" u="none" cap="none" strike="noStrike">
                <a:solidFill>
                  <a:srgbClr val="0070C0"/>
                </a:solidFill>
                <a:latin typeface="Arial"/>
                <a:ea typeface="Arial"/>
                <a:cs typeface="Arial"/>
                <a:sym typeface="Arial"/>
              </a:rPr>
              <a:t>airquality</a:t>
            </a:r>
            <a:r>
              <a:rPr b="1" i="0" lang="en-US" sz="2000" u="none" cap="none" strike="noStrike">
                <a:solidFill>
                  <a:schemeClr val="dk1"/>
                </a:solidFill>
                <a:latin typeface="Arial"/>
                <a:ea typeface="Arial"/>
                <a:cs typeface="Arial"/>
                <a:sym typeface="Arial"/>
              </a:rPr>
              <a:t> and </a:t>
            </a:r>
            <a:r>
              <a:rPr b="1" i="0" lang="en-US" sz="2000" u="none" cap="none" strike="noStrike">
                <a:solidFill>
                  <a:srgbClr val="0070C0"/>
                </a:solidFill>
                <a:latin typeface="Arial"/>
                <a:ea typeface="Arial"/>
                <a:cs typeface="Arial"/>
                <a:sym typeface="Arial"/>
              </a:rPr>
              <a:t>mtcars</a:t>
            </a:r>
            <a:r>
              <a:rPr b="1" i="0" lang="en-US" sz="2000" u="none" cap="none" strike="noStrike">
                <a:solidFill>
                  <a:schemeClr val="dk1"/>
                </a:solidFill>
                <a:latin typeface="Arial"/>
                <a:ea typeface="Arial"/>
                <a:cs typeface="Arial"/>
                <a:sym typeface="Arial"/>
              </a:rPr>
              <a:t> datasets provided by R</a:t>
            </a:r>
          </a:p>
        </p:txBody>
      </p:sp>
      <p:sp>
        <p:nvSpPr>
          <p:cNvPr id="268" name="Shape 268"/>
          <p:cNvSpPr txBox="1"/>
          <p:nvPr>
            <p:ph idx="12" type="sldNum"/>
          </p:nvPr>
        </p:nvSpPr>
        <p:spPr>
          <a:xfrm rot="-5400000">
            <a:off x="8227325" y="5885470"/>
            <a:ext cx="13158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pic>
        <p:nvPicPr>
          <p:cNvPr id="269" name="Shape 269"/>
          <p:cNvPicPr preferRelativeResize="0"/>
          <p:nvPr/>
        </p:nvPicPr>
        <p:blipFill rotWithShape="1">
          <a:blip r:embed="rId4">
            <a:alphaModFix/>
          </a:blip>
          <a:srcRect b="0" l="0" r="0" t="0"/>
          <a:stretch/>
        </p:blipFill>
        <p:spPr>
          <a:xfrm>
            <a:off x="7593818" y="5806441"/>
            <a:ext cx="919500" cy="919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199" y="38757"/>
            <a:ext cx="6771600" cy="13716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VISUALIZATION WITH R</a:t>
            </a:r>
          </a:p>
        </p:txBody>
      </p:sp>
      <p:sp>
        <p:nvSpPr>
          <p:cNvPr id="275" name="Shape 275"/>
          <p:cNvSpPr txBox="1"/>
          <p:nvPr>
            <p:ph idx="1" type="body"/>
          </p:nvPr>
        </p:nvSpPr>
        <p:spPr>
          <a:xfrm>
            <a:off x="457200" y="1566858"/>
            <a:ext cx="7620000" cy="43737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1" i="0" lang="en-US" sz="2200" u="none" cap="none" strike="noStrike">
                <a:solidFill>
                  <a:schemeClr val="dk1"/>
                </a:solidFill>
                <a:latin typeface="Arial"/>
                <a:ea typeface="Arial"/>
                <a:cs typeface="Arial"/>
                <a:sym typeface="Arial"/>
              </a:rPr>
              <a:t>Visualization is made pretty easy with R, where most basic ones can be done with the </a:t>
            </a:r>
            <a:r>
              <a:rPr b="1" i="0" lang="en-US" sz="2200" u="none" cap="none" strike="noStrike">
                <a:solidFill>
                  <a:srgbClr val="9C1D22"/>
                </a:solidFill>
                <a:latin typeface="Arial"/>
                <a:ea typeface="Arial"/>
                <a:cs typeface="Arial"/>
                <a:sym typeface="Arial"/>
              </a:rPr>
              <a:t>plot</a:t>
            </a:r>
            <a:r>
              <a:rPr b="1" i="0" lang="en-US" sz="2200" u="none" cap="none" strike="noStrike">
                <a:solidFill>
                  <a:schemeClr val="dk1"/>
                </a:solidFill>
                <a:latin typeface="Arial"/>
                <a:ea typeface="Arial"/>
                <a:cs typeface="Arial"/>
                <a:sym typeface="Arial"/>
              </a:rPr>
              <a:t> command. </a:t>
            </a:r>
          </a:p>
          <a:p>
            <a:pPr indent="0" lvl="0" marL="0" marR="0" rtl="0" algn="l">
              <a:spcBef>
                <a:spcPts val="1000"/>
              </a:spcBef>
              <a:spcAft>
                <a:spcPts val="0"/>
              </a:spcAft>
              <a:buClr>
                <a:schemeClr val="dk1"/>
              </a:buClr>
              <a:buSzPct val="25000"/>
              <a:buFont typeface="Arial"/>
              <a:buNone/>
            </a:pPr>
            <a:r>
              <a:rPr b="1" i="0" lang="en-US" sz="2000" u="none" cap="none" strike="noStrike">
                <a:solidFill>
                  <a:schemeClr val="dk1"/>
                </a:solidFill>
                <a:latin typeface="Arial"/>
                <a:ea typeface="Arial"/>
                <a:cs typeface="Arial"/>
                <a:sym typeface="Arial"/>
              </a:rPr>
              <a:t>Types of visualization supported – </a:t>
            </a:r>
          </a:p>
          <a:p>
            <a:pPr indent="0" lvl="0" marL="0" marR="0" rtl="0" algn="l">
              <a:spcBef>
                <a:spcPts val="1000"/>
              </a:spcBef>
              <a:spcAft>
                <a:spcPts val="0"/>
              </a:spcAft>
              <a:buClr>
                <a:schemeClr val="dk1"/>
              </a:buClr>
              <a:buSzPct val="25000"/>
              <a:buFont typeface="Arial"/>
              <a:buNone/>
            </a:pPr>
            <a:r>
              <a:t/>
            </a:r>
            <a:endParaRPr b="1" i="0" sz="2000" u="none" cap="none" strike="noStrike">
              <a:solidFill>
                <a:schemeClr val="dk1"/>
              </a:solidFill>
              <a:latin typeface="Arial"/>
              <a:ea typeface="Arial"/>
              <a:cs typeface="Arial"/>
              <a:sym typeface="Arial"/>
            </a:endParaRPr>
          </a:p>
        </p:txBody>
      </p:sp>
      <p:sp>
        <p:nvSpPr>
          <p:cNvPr id="276" name="Shape 276"/>
          <p:cNvSpPr txBox="1"/>
          <p:nvPr/>
        </p:nvSpPr>
        <p:spPr>
          <a:xfrm>
            <a:off x="4477364" y="3064306"/>
            <a:ext cx="3599700" cy="20312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100">
                <a:solidFill>
                  <a:schemeClr val="dk1"/>
                </a:solidFill>
                <a:latin typeface="Arial"/>
                <a:ea typeface="Arial"/>
                <a:cs typeface="Arial"/>
                <a:sym typeface="Arial"/>
              </a:rPr>
              <a:t>Advanced Visualization</a:t>
            </a:r>
          </a:p>
          <a:p>
            <a:pPr indent="-285750" lvl="0" marL="285750" marR="0" rtl="0" algn="l">
              <a:spcBef>
                <a:spcPts val="0"/>
              </a:spcBef>
              <a:buClr>
                <a:schemeClr val="dk1"/>
              </a:buClr>
              <a:buSzPct val="100000"/>
              <a:buFont typeface="Arial"/>
              <a:buChar char="•"/>
            </a:pPr>
            <a:r>
              <a:rPr b="1" lang="en-US" sz="2100">
                <a:solidFill>
                  <a:schemeClr val="dk1"/>
                </a:solidFill>
                <a:latin typeface="Arial"/>
                <a:ea typeface="Arial"/>
                <a:cs typeface="Arial"/>
                <a:sym typeface="Arial"/>
              </a:rPr>
              <a:t>Heat Map</a:t>
            </a:r>
          </a:p>
          <a:p>
            <a:pPr indent="-285750" lvl="0" marL="285750" marR="0" rtl="0" algn="l">
              <a:spcBef>
                <a:spcPts val="0"/>
              </a:spcBef>
              <a:buClr>
                <a:schemeClr val="dk1"/>
              </a:buClr>
              <a:buSzPct val="100000"/>
              <a:buFont typeface="Arial"/>
              <a:buChar char="•"/>
            </a:pPr>
            <a:r>
              <a:rPr b="1" lang="en-US" sz="2100">
                <a:solidFill>
                  <a:schemeClr val="dk1"/>
                </a:solidFill>
                <a:latin typeface="Arial"/>
                <a:ea typeface="Arial"/>
                <a:cs typeface="Arial"/>
                <a:sym typeface="Arial"/>
              </a:rPr>
              <a:t>Mosaic Map</a:t>
            </a:r>
          </a:p>
          <a:p>
            <a:pPr indent="-285750" lvl="0" marL="285750" marR="0" rtl="0" algn="l">
              <a:spcBef>
                <a:spcPts val="0"/>
              </a:spcBef>
              <a:buClr>
                <a:schemeClr val="dk1"/>
              </a:buClr>
              <a:buSzPct val="100000"/>
              <a:buFont typeface="Arial"/>
              <a:buChar char="•"/>
            </a:pPr>
            <a:r>
              <a:rPr b="1" lang="en-US" sz="2100">
                <a:solidFill>
                  <a:schemeClr val="dk1"/>
                </a:solidFill>
                <a:latin typeface="Arial"/>
                <a:ea typeface="Arial"/>
                <a:cs typeface="Arial"/>
                <a:sym typeface="Arial"/>
              </a:rPr>
              <a:t>Map Visualization</a:t>
            </a:r>
          </a:p>
          <a:p>
            <a:pPr indent="-285750" lvl="0" marL="285750" marR="0" rtl="0" algn="l">
              <a:spcBef>
                <a:spcPts val="0"/>
              </a:spcBef>
              <a:buClr>
                <a:schemeClr val="dk1"/>
              </a:buClr>
              <a:buSzPct val="100000"/>
              <a:buFont typeface="Arial"/>
              <a:buChar char="•"/>
            </a:pPr>
            <a:r>
              <a:rPr b="1" lang="en-US" sz="2100">
                <a:solidFill>
                  <a:schemeClr val="dk1"/>
                </a:solidFill>
                <a:latin typeface="Arial"/>
                <a:ea typeface="Arial"/>
                <a:cs typeface="Arial"/>
                <a:sym typeface="Arial"/>
              </a:rPr>
              <a:t>3D Graphs</a:t>
            </a:r>
          </a:p>
          <a:p>
            <a:pPr indent="-285750" lvl="0" marL="285750" marR="0" rtl="0" algn="l">
              <a:spcBef>
                <a:spcPts val="0"/>
              </a:spcBef>
              <a:buClr>
                <a:schemeClr val="dk1"/>
              </a:buClr>
              <a:buSzPct val="100000"/>
              <a:buFont typeface="Arial"/>
              <a:buChar char="•"/>
            </a:pPr>
            <a:r>
              <a:rPr b="1" lang="en-US" sz="2100">
                <a:solidFill>
                  <a:schemeClr val="dk1"/>
                </a:solidFill>
                <a:latin typeface="Arial"/>
                <a:ea typeface="Arial"/>
                <a:cs typeface="Arial"/>
                <a:sym typeface="Arial"/>
              </a:rPr>
              <a:t>Correlogram</a:t>
            </a:r>
          </a:p>
        </p:txBody>
      </p:sp>
      <p:sp>
        <p:nvSpPr>
          <p:cNvPr id="277" name="Shape 277"/>
          <p:cNvSpPr txBox="1"/>
          <p:nvPr/>
        </p:nvSpPr>
        <p:spPr>
          <a:xfrm>
            <a:off x="911750" y="3064308"/>
            <a:ext cx="3191100" cy="1985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100">
                <a:solidFill>
                  <a:schemeClr val="dk1"/>
                </a:solidFill>
                <a:latin typeface="Arial"/>
                <a:ea typeface="Arial"/>
                <a:cs typeface="Arial"/>
                <a:sym typeface="Arial"/>
              </a:rPr>
              <a:t>Basic Visualization </a:t>
            </a:r>
          </a:p>
          <a:p>
            <a:pPr indent="-342900" lvl="0" marL="342900" marR="0" rtl="0" algn="l">
              <a:spcBef>
                <a:spcPts val="0"/>
              </a:spcBef>
              <a:buClr>
                <a:schemeClr val="dk1"/>
              </a:buClr>
              <a:buSzPct val="100000"/>
              <a:buFont typeface="Arial"/>
              <a:buChar char="•"/>
            </a:pPr>
            <a:r>
              <a:rPr b="1" lang="en-US" sz="2100">
                <a:solidFill>
                  <a:schemeClr val="dk1"/>
                </a:solidFill>
                <a:latin typeface="Arial"/>
                <a:ea typeface="Arial"/>
                <a:cs typeface="Arial"/>
                <a:sym typeface="Arial"/>
              </a:rPr>
              <a:t>Histogram</a:t>
            </a:r>
          </a:p>
          <a:p>
            <a:pPr indent="-342900" lvl="0" marL="342900" marR="0" rtl="0" algn="l">
              <a:spcBef>
                <a:spcPts val="0"/>
              </a:spcBef>
              <a:buClr>
                <a:schemeClr val="dk1"/>
              </a:buClr>
              <a:buSzPct val="100000"/>
              <a:buFont typeface="Arial"/>
              <a:buChar char="•"/>
            </a:pPr>
            <a:r>
              <a:rPr b="1" lang="en-US" sz="2100">
                <a:solidFill>
                  <a:schemeClr val="dk1"/>
                </a:solidFill>
                <a:latin typeface="Arial"/>
                <a:ea typeface="Arial"/>
                <a:cs typeface="Arial"/>
                <a:sym typeface="Arial"/>
              </a:rPr>
              <a:t>Bar/ Line Chart</a:t>
            </a:r>
          </a:p>
          <a:p>
            <a:pPr indent="-342900" lvl="0" marL="342900" marR="0" rtl="0" algn="l">
              <a:spcBef>
                <a:spcPts val="0"/>
              </a:spcBef>
              <a:buClr>
                <a:schemeClr val="dk1"/>
              </a:buClr>
              <a:buSzPct val="100000"/>
              <a:buFont typeface="Arial"/>
              <a:buChar char="•"/>
            </a:pPr>
            <a:r>
              <a:rPr b="1" lang="en-US" sz="2100">
                <a:solidFill>
                  <a:schemeClr val="dk1"/>
                </a:solidFill>
                <a:latin typeface="Arial"/>
                <a:ea typeface="Arial"/>
                <a:cs typeface="Arial"/>
                <a:sym typeface="Arial"/>
              </a:rPr>
              <a:t>Box Plot</a:t>
            </a:r>
          </a:p>
          <a:p>
            <a:pPr indent="-342900" lvl="0" marL="342900" marR="0" rtl="0" algn="l">
              <a:spcBef>
                <a:spcPts val="0"/>
              </a:spcBef>
              <a:buClr>
                <a:schemeClr val="dk1"/>
              </a:buClr>
              <a:buSzPct val="100000"/>
              <a:buFont typeface="Arial"/>
              <a:buChar char="•"/>
            </a:pPr>
            <a:r>
              <a:rPr b="1" lang="en-US" sz="2100">
                <a:solidFill>
                  <a:schemeClr val="dk1"/>
                </a:solidFill>
                <a:latin typeface="Arial"/>
                <a:ea typeface="Arial"/>
                <a:cs typeface="Arial"/>
                <a:sym typeface="Arial"/>
              </a:rPr>
              <a:t>Scatter Plot</a:t>
            </a:r>
          </a:p>
          <a:p>
            <a:pPr indent="0" lvl="0" marL="0" marR="0" rtl="0" algn="l">
              <a:spcBef>
                <a:spcPts val="0"/>
              </a:spcBef>
              <a:buNone/>
            </a:pPr>
            <a:r>
              <a:t/>
            </a:r>
            <a:endParaRPr sz="1800">
              <a:solidFill>
                <a:schemeClr val="dk1"/>
              </a:solidFill>
              <a:latin typeface="Arial"/>
              <a:ea typeface="Arial"/>
              <a:cs typeface="Arial"/>
              <a:sym typeface="Arial"/>
            </a:endParaRPr>
          </a:p>
        </p:txBody>
      </p:sp>
      <p:pic>
        <p:nvPicPr>
          <p:cNvPr descr="barplot sample.png" id="278" name="Shape 278"/>
          <p:cNvPicPr preferRelativeResize="0"/>
          <p:nvPr/>
        </p:nvPicPr>
        <p:blipFill rotWithShape="1">
          <a:blip r:embed="rId3">
            <a:alphaModFix amt="13000"/>
          </a:blip>
          <a:srcRect b="0" l="0" r="0" t="0"/>
          <a:stretch/>
        </p:blipFill>
        <p:spPr>
          <a:xfrm>
            <a:off x="19669" y="1414233"/>
            <a:ext cx="9144000" cy="4742700"/>
          </a:xfrm>
          <a:prstGeom prst="rect">
            <a:avLst/>
          </a:prstGeom>
          <a:noFill/>
          <a:ln>
            <a:noFill/>
          </a:ln>
        </p:spPr>
      </p:pic>
      <p:sp>
        <p:nvSpPr>
          <p:cNvPr id="279" name="Shape 279"/>
          <p:cNvSpPr txBox="1"/>
          <p:nvPr>
            <p:ph idx="12" type="sldNum"/>
          </p:nvPr>
        </p:nvSpPr>
        <p:spPr>
          <a:xfrm rot="-5400000">
            <a:off x="8227325" y="5885470"/>
            <a:ext cx="13158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pic>
        <p:nvPicPr>
          <p:cNvPr id="280" name="Shape 280"/>
          <p:cNvPicPr preferRelativeResize="0"/>
          <p:nvPr/>
        </p:nvPicPr>
        <p:blipFill rotWithShape="1">
          <a:blip r:embed="rId4">
            <a:alphaModFix/>
          </a:blip>
          <a:srcRect b="0" l="0" r="0" t="0"/>
          <a:stretch/>
        </p:blipFill>
        <p:spPr>
          <a:xfrm>
            <a:off x="7593818" y="5806441"/>
            <a:ext cx="919500" cy="919500"/>
          </a:xfrm>
          <a:prstGeom prst="rect">
            <a:avLst/>
          </a:prstGeom>
          <a:noFill/>
          <a:ln>
            <a:noFill/>
          </a:ln>
        </p:spPr>
      </p:pic>
      <p:sp>
        <p:nvSpPr>
          <p:cNvPr id="281" name="Shape 281"/>
          <p:cNvSpPr txBox="1"/>
          <p:nvPr/>
        </p:nvSpPr>
        <p:spPr>
          <a:xfrm>
            <a:off x="471266" y="5318825"/>
            <a:ext cx="7136700" cy="1846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000">
                <a:solidFill>
                  <a:schemeClr val="dk1"/>
                </a:solidFill>
                <a:latin typeface="Arial"/>
                <a:ea typeface="Arial"/>
                <a:cs typeface="Arial"/>
                <a:sym typeface="Arial"/>
              </a:rPr>
              <a:t>To learn more about visualization with R refer to: </a:t>
            </a:r>
          </a:p>
          <a:p>
            <a:pPr indent="0" lvl="0" marL="0" marR="0" rtl="0" algn="l">
              <a:spcBef>
                <a:spcPts val="0"/>
              </a:spcBef>
              <a:buSzPct val="25000"/>
              <a:buNone/>
            </a:pPr>
            <a:r>
              <a:rPr b="1" lang="en-US" sz="2000">
                <a:solidFill>
                  <a:srgbClr val="0070C0"/>
                </a:solidFill>
                <a:latin typeface="Arial"/>
                <a:ea typeface="Arial"/>
                <a:cs typeface="Arial"/>
                <a:sym typeface="Arial"/>
              </a:rPr>
              <a:t>Chang, W. (2012). R graphics cookbook. " O'Reilly Media, Inc.” *</a:t>
            </a:r>
          </a:p>
          <a:p>
            <a:pPr indent="0" lvl="0" marL="0" marR="0" rtl="0" algn="l">
              <a:spcBef>
                <a:spcPts val="0"/>
              </a:spcBef>
              <a:buSzPct val="25000"/>
              <a:buNone/>
            </a:pPr>
            <a:r>
              <a:rPr b="1" lang="en-US" sz="1400">
                <a:solidFill>
                  <a:srgbClr val="595959"/>
                </a:solidFill>
                <a:latin typeface="Arial"/>
                <a:ea typeface="Arial"/>
                <a:cs typeface="Arial"/>
                <a:sym typeface="Arial"/>
              </a:rPr>
              <a:t>* E-book is accessible from NCSU library, but only one person at a time.</a:t>
            </a:r>
          </a:p>
          <a:p>
            <a:pPr indent="0" lvl="0" marL="0" marR="0" rtl="0" algn="l">
              <a:spcBef>
                <a:spcPts val="0"/>
              </a:spcBef>
              <a:buSzPct val="25000"/>
              <a:buNone/>
            </a:pPr>
            <a:br>
              <a:rPr b="1" lang="en-US" sz="2000">
                <a:solidFill>
                  <a:schemeClr val="dk1"/>
                </a:solidFill>
                <a:latin typeface="Arial"/>
                <a:ea typeface="Arial"/>
                <a:cs typeface="Arial"/>
                <a:sym typeface="Arial"/>
              </a:rPr>
            </a:b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457200" y="152718"/>
            <a:ext cx="5791200" cy="13716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SCATTER PLOT</a:t>
            </a:r>
          </a:p>
        </p:txBody>
      </p:sp>
      <p:sp>
        <p:nvSpPr>
          <p:cNvPr id="287" name="Shape 287"/>
          <p:cNvSpPr txBox="1"/>
          <p:nvPr>
            <p:ph idx="1" type="body"/>
          </p:nvPr>
        </p:nvSpPr>
        <p:spPr>
          <a:xfrm>
            <a:off x="457200" y="1752600"/>
            <a:ext cx="7620000" cy="437370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Arial"/>
              <a:buNone/>
            </a:pPr>
            <a:r>
              <a:rPr b="1" i="0" lang="en-US" sz="2000" u="none" cap="none" strike="noStrike">
                <a:solidFill>
                  <a:schemeClr val="dk1"/>
                </a:solidFill>
                <a:latin typeface="Arial"/>
                <a:ea typeface="Arial"/>
                <a:cs typeface="Arial"/>
                <a:sym typeface="Arial"/>
              </a:rPr>
              <a:t>A graph in which the values of two variables are plotted along two axes, the pattern of the resulting points revealing any correlation present.</a:t>
            </a:r>
          </a:p>
          <a:p>
            <a:pPr indent="0" lvl="0" marL="0" marR="0" rtl="0" algn="just">
              <a:spcBef>
                <a:spcPts val="1000"/>
              </a:spcBef>
              <a:spcAft>
                <a:spcPts val="0"/>
              </a:spcAft>
              <a:buClr>
                <a:schemeClr val="dk1"/>
              </a:buClr>
              <a:buSzPct val="25000"/>
              <a:buFont typeface="Arial"/>
              <a:buNone/>
            </a:pPr>
            <a:r>
              <a:rPr b="1" i="0" lang="en-US" sz="2000" u="none" cap="none" strike="noStrike">
                <a:solidFill>
                  <a:schemeClr val="dk1"/>
                </a:solidFill>
                <a:latin typeface="Arial"/>
                <a:ea typeface="Arial"/>
                <a:cs typeface="Arial"/>
                <a:sym typeface="Arial"/>
              </a:rPr>
              <a:t>The data is displayed as a collection of points, each having the value of one variable determining the position on the horizontal axis and the value of the other variable determining the position on the vertical axis. </a:t>
            </a:r>
            <a:r>
              <a:rPr b="1" i="0" lang="en-US" sz="1600" u="none" cap="none" strike="noStrike">
                <a:solidFill>
                  <a:schemeClr val="dk1"/>
                </a:solidFill>
                <a:latin typeface="Arial"/>
                <a:ea typeface="Arial"/>
                <a:cs typeface="Arial"/>
                <a:sym typeface="Arial"/>
              </a:rPr>
              <a:t>(</a:t>
            </a:r>
            <a:r>
              <a:rPr b="1" i="0" lang="en-US" sz="1600" u="sng" cap="none" strike="noStrike">
                <a:solidFill>
                  <a:schemeClr val="hlink"/>
                </a:solidFill>
                <a:latin typeface="Arial"/>
                <a:ea typeface="Arial"/>
                <a:cs typeface="Arial"/>
                <a:sym typeface="Arial"/>
                <a:hlinkClick r:id="rId3"/>
              </a:rPr>
              <a:t>https://en.wikipedia.org/wiki/Scatter_plot</a:t>
            </a:r>
            <a:r>
              <a:rPr b="1" i="0" lang="en-US" sz="1600" u="none" cap="none" strike="noStrike">
                <a:solidFill>
                  <a:schemeClr val="dk1"/>
                </a:solidFill>
                <a:latin typeface="Arial"/>
                <a:ea typeface="Arial"/>
                <a:cs typeface="Arial"/>
                <a:sym typeface="Arial"/>
              </a:rPr>
              <a:t>)</a:t>
            </a:r>
          </a:p>
        </p:txBody>
      </p:sp>
      <p:sp>
        <p:nvSpPr>
          <p:cNvPr id="288" name="Shape 288"/>
          <p:cNvSpPr txBox="1"/>
          <p:nvPr>
            <p:ph idx="12" type="sldNum"/>
          </p:nvPr>
        </p:nvSpPr>
        <p:spPr>
          <a:xfrm rot="-5400000">
            <a:off x="8227325" y="5885470"/>
            <a:ext cx="13158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pic>
        <p:nvPicPr>
          <p:cNvPr id="289" name="Shape 289"/>
          <p:cNvPicPr preferRelativeResize="0"/>
          <p:nvPr/>
        </p:nvPicPr>
        <p:blipFill rotWithShape="1">
          <a:blip r:embed="rId4">
            <a:alphaModFix/>
          </a:blip>
          <a:srcRect b="0" l="0" r="0" t="0"/>
          <a:stretch/>
        </p:blipFill>
        <p:spPr>
          <a:xfrm>
            <a:off x="2870200" y="4306889"/>
            <a:ext cx="2579700" cy="2579700"/>
          </a:xfrm>
          <a:prstGeom prst="rect">
            <a:avLst/>
          </a:prstGeom>
          <a:noFill/>
          <a:ln>
            <a:noFill/>
          </a:ln>
        </p:spPr>
      </p:pic>
      <p:pic>
        <p:nvPicPr>
          <p:cNvPr id="290" name="Shape 290"/>
          <p:cNvPicPr preferRelativeResize="0"/>
          <p:nvPr/>
        </p:nvPicPr>
        <p:blipFill rotWithShape="1">
          <a:blip r:embed="rId5">
            <a:alphaModFix/>
          </a:blip>
          <a:srcRect b="0" l="0" r="0" t="0"/>
          <a:stretch/>
        </p:blipFill>
        <p:spPr>
          <a:xfrm>
            <a:off x="7593818" y="5806441"/>
            <a:ext cx="919500" cy="919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pic>
        <p:nvPicPr>
          <p:cNvPr id="295" name="Shape 295"/>
          <p:cNvPicPr preferRelativeResize="0"/>
          <p:nvPr/>
        </p:nvPicPr>
        <p:blipFill rotWithShape="1">
          <a:blip r:embed="rId3">
            <a:alphaModFix/>
          </a:blip>
          <a:srcRect b="0" l="0" r="0" t="0"/>
          <a:stretch/>
        </p:blipFill>
        <p:spPr>
          <a:xfrm>
            <a:off x="2544769" y="3516314"/>
            <a:ext cx="3341700" cy="3341700"/>
          </a:xfrm>
          <a:prstGeom prst="rect">
            <a:avLst/>
          </a:prstGeom>
          <a:noFill/>
          <a:ln>
            <a:noFill/>
          </a:ln>
        </p:spPr>
      </p:pic>
      <p:sp>
        <p:nvSpPr>
          <p:cNvPr id="296" name="Shape 296"/>
          <p:cNvSpPr txBox="1"/>
          <p:nvPr>
            <p:ph type="title"/>
          </p:nvPr>
        </p:nvSpPr>
        <p:spPr>
          <a:xfrm>
            <a:off x="457200" y="95565"/>
            <a:ext cx="5791200" cy="13716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HISTOGRAM</a:t>
            </a:r>
          </a:p>
        </p:txBody>
      </p:sp>
      <p:sp>
        <p:nvSpPr>
          <p:cNvPr id="297" name="Shape 297"/>
          <p:cNvSpPr txBox="1"/>
          <p:nvPr>
            <p:ph idx="1" type="body"/>
          </p:nvPr>
        </p:nvSpPr>
        <p:spPr>
          <a:xfrm>
            <a:off x="457200" y="1681159"/>
            <a:ext cx="7620000" cy="437370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Clr>
                <a:schemeClr val="dk1"/>
              </a:buClr>
              <a:buSzPct val="25000"/>
              <a:buFont typeface="Arial"/>
              <a:buNone/>
            </a:pPr>
            <a:r>
              <a:rPr b="1" i="0" lang="en-US" sz="2300" u="none" cap="none" strike="noStrike">
                <a:solidFill>
                  <a:schemeClr val="dk1"/>
                </a:solidFill>
                <a:latin typeface="Arial"/>
                <a:ea typeface="Arial"/>
                <a:cs typeface="Arial"/>
                <a:sym typeface="Arial"/>
              </a:rPr>
              <a:t>A histogram is a graphical representation of the distribution of numerical data. It is an estimate of the probability distribution of a continuous variable (quantitative variable).</a:t>
            </a:r>
          </a:p>
          <a:p>
            <a:pPr indent="0" lvl="0" marL="0" marR="0" rtl="0" algn="l">
              <a:spcBef>
                <a:spcPts val="960"/>
              </a:spcBef>
              <a:spcAft>
                <a:spcPts val="0"/>
              </a:spcAft>
              <a:buClr>
                <a:schemeClr val="dk1"/>
              </a:buClr>
              <a:buSzPct val="25000"/>
              <a:buFont typeface="Arial"/>
              <a:buNone/>
            </a:pPr>
            <a:r>
              <a:rPr b="1" i="0" lang="en-US" sz="1800" u="none" cap="none" strike="noStrike">
                <a:solidFill>
                  <a:schemeClr val="dk1"/>
                </a:solidFill>
                <a:latin typeface="Arial"/>
                <a:ea typeface="Arial"/>
                <a:cs typeface="Arial"/>
                <a:sym typeface="Arial"/>
              </a:rPr>
              <a:t>(</a:t>
            </a:r>
            <a:r>
              <a:rPr b="1" i="0" lang="en-US" sz="1800" u="sng" cap="none" strike="noStrike">
                <a:solidFill>
                  <a:schemeClr val="hlink"/>
                </a:solidFill>
                <a:latin typeface="Arial"/>
                <a:ea typeface="Arial"/>
                <a:cs typeface="Arial"/>
                <a:sym typeface="Arial"/>
                <a:hlinkClick r:id="rId4"/>
              </a:rPr>
              <a:t>https://en.wikipedia.org/wiki/Histogram</a:t>
            </a:r>
            <a:r>
              <a:rPr b="1" i="0" lang="en-US" sz="1800" u="none" cap="none" strike="noStrike">
                <a:solidFill>
                  <a:schemeClr val="dk1"/>
                </a:solidFill>
                <a:latin typeface="Arial"/>
                <a:ea typeface="Arial"/>
                <a:cs typeface="Arial"/>
                <a:sym typeface="Arial"/>
              </a:rPr>
              <a:t>)</a:t>
            </a:r>
          </a:p>
          <a:p>
            <a:pPr indent="0" lvl="0" marL="0" marR="0" rtl="0" algn="l">
              <a:spcBef>
                <a:spcPts val="1000"/>
              </a:spcBef>
              <a:spcAft>
                <a:spcPts val="0"/>
              </a:spcAft>
              <a:buClr>
                <a:schemeClr val="dk1"/>
              </a:buClr>
              <a:buSzPct val="25000"/>
              <a:buFont typeface="Arial"/>
              <a:buNone/>
            </a:pPr>
            <a:r>
              <a:rPr b="1" i="0" lang="en-US" sz="2000" u="none" cap="none" strike="noStrike">
                <a:solidFill>
                  <a:schemeClr val="dk1"/>
                </a:solidFill>
                <a:latin typeface="Arial"/>
                <a:ea typeface="Arial"/>
                <a:cs typeface="Arial"/>
                <a:sym typeface="Arial"/>
              </a:rPr>
              <a:t> </a:t>
            </a:r>
          </a:p>
        </p:txBody>
      </p:sp>
      <p:sp>
        <p:nvSpPr>
          <p:cNvPr id="298" name="Shape 298"/>
          <p:cNvSpPr txBox="1"/>
          <p:nvPr>
            <p:ph idx="12" type="sldNum"/>
          </p:nvPr>
        </p:nvSpPr>
        <p:spPr>
          <a:xfrm rot="-5400000">
            <a:off x="8227325" y="5885470"/>
            <a:ext cx="13158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pic>
        <p:nvPicPr>
          <p:cNvPr id="299" name="Shape 299"/>
          <p:cNvPicPr preferRelativeResize="0"/>
          <p:nvPr/>
        </p:nvPicPr>
        <p:blipFill rotWithShape="1">
          <a:blip r:embed="rId5">
            <a:alphaModFix/>
          </a:blip>
          <a:srcRect b="0" l="0" r="0" t="0"/>
          <a:stretch/>
        </p:blipFill>
        <p:spPr>
          <a:xfrm>
            <a:off x="7593818" y="5861391"/>
            <a:ext cx="919500" cy="919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457200" y="24126"/>
            <a:ext cx="5791200" cy="13716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BOX PLOT</a:t>
            </a:r>
          </a:p>
        </p:txBody>
      </p:sp>
      <p:sp>
        <p:nvSpPr>
          <p:cNvPr id="305" name="Shape 305"/>
          <p:cNvSpPr txBox="1"/>
          <p:nvPr>
            <p:ph idx="1" type="body"/>
          </p:nvPr>
        </p:nvSpPr>
        <p:spPr>
          <a:xfrm>
            <a:off x="457200" y="1652583"/>
            <a:ext cx="7620000" cy="43737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1" i="0" lang="en-US" sz="2000" u="none" cap="none" strike="noStrike">
                <a:solidFill>
                  <a:schemeClr val="dk1"/>
                </a:solidFill>
                <a:latin typeface="Arial"/>
                <a:ea typeface="Arial"/>
                <a:cs typeface="Arial"/>
                <a:sym typeface="Arial"/>
              </a:rPr>
              <a:t>The box plot (a.k.a. box and whisker diagram) is a standardized way of displaying the distribution of data based on the five number summary: minimum, first quartile, median, third quartile, and maximum. </a:t>
            </a:r>
            <a:r>
              <a:rPr b="1" i="0" lang="en-US" sz="1600" u="none" cap="none" strike="noStrike">
                <a:solidFill>
                  <a:schemeClr val="dk1"/>
                </a:solidFill>
                <a:latin typeface="Arial"/>
                <a:ea typeface="Arial"/>
                <a:cs typeface="Arial"/>
                <a:sym typeface="Arial"/>
              </a:rPr>
              <a:t>(</a:t>
            </a:r>
            <a:r>
              <a:rPr b="1" i="0" lang="en-US" sz="1600" u="sng" cap="none" strike="noStrike">
                <a:solidFill>
                  <a:schemeClr val="hlink"/>
                </a:solidFill>
                <a:latin typeface="Arial"/>
                <a:ea typeface="Arial"/>
                <a:cs typeface="Arial"/>
                <a:sym typeface="Arial"/>
                <a:hlinkClick r:id="rId3"/>
              </a:rPr>
              <a:t>http://www.physics.csbsju.edu/stats/box2.html)</a:t>
            </a:r>
          </a:p>
          <a:p>
            <a:pPr indent="0" lvl="0" marL="0" marR="0" rtl="0" algn="l">
              <a:spcBef>
                <a:spcPts val="920"/>
              </a:spcBef>
              <a:spcAft>
                <a:spcPts val="0"/>
              </a:spcAft>
              <a:buClr>
                <a:schemeClr val="dk1"/>
              </a:buClr>
              <a:buSzPct val="25000"/>
              <a:buFont typeface="Arial"/>
              <a:buNone/>
            </a:pPr>
            <a:r>
              <a:t/>
            </a:r>
            <a:endParaRPr b="1" i="0" sz="1600" u="none" cap="none" strike="noStrike">
              <a:solidFill>
                <a:schemeClr val="dk1"/>
              </a:solidFill>
              <a:latin typeface="Arial"/>
              <a:ea typeface="Arial"/>
              <a:cs typeface="Arial"/>
              <a:sym typeface="Arial"/>
            </a:endParaRPr>
          </a:p>
          <a:p>
            <a:pPr indent="0" lvl="0" marL="0" marR="0" rtl="0" algn="l">
              <a:spcBef>
                <a:spcPts val="920"/>
              </a:spcBef>
              <a:spcAft>
                <a:spcPts val="0"/>
              </a:spcAft>
              <a:buClr>
                <a:schemeClr val="dk1"/>
              </a:buClr>
              <a:buSzPct val="25000"/>
              <a:buFont typeface="Arial"/>
              <a:buNone/>
            </a:pPr>
            <a:r>
              <a:t/>
            </a:r>
            <a:endParaRPr b="1" i="0" sz="1600" u="none" cap="none" strike="noStrike">
              <a:solidFill>
                <a:schemeClr val="dk1"/>
              </a:solidFill>
              <a:latin typeface="Arial"/>
              <a:ea typeface="Arial"/>
              <a:cs typeface="Arial"/>
              <a:sym typeface="Arial"/>
            </a:endParaRPr>
          </a:p>
        </p:txBody>
      </p:sp>
      <p:sp>
        <p:nvSpPr>
          <p:cNvPr id="306" name="Shape 306"/>
          <p:cNvSpPr txBox="1"/>
          <p:nvPr>
            <p:ph idx="12" type="sldNum"/>
          </p:nvPr>
        </p:nvSpPr>
        <p:spPr>
          <a:xfrm rot="-5400000">
            <a:off x="8227325" y="5885470"/>
            <a:ext cx="13158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pic>
        <p:nvPicPr>
          <p:cNvPr id="307" name="Shape 307"/>
          <p:cNvPicPr preferRelativeResize="0"/>
          <p:nvPr/>
        </p:nvPicPr>
        <p:blipFill rotWithShape="1">
          <a:blip r:embed="rId4">
            <a:alphaModFix/>
          </a:blip>
          <a:srcRect b="0" l="0" r="0" t="0"/>
          <a:stretch/>
        </p:blipFill>
        <p:spPr>
          <a:xfrm>
            <a:off x="7593818" y="5847103"/>
            <a:ext cx="919500" cy="919500"/>
          </a:xfrm>
          <a:prstGeom prst="rect">
            <a:avLst/>
          </a:prstGeom>
          <a:noFill/>
          <a:ln>
            <a:noFill/>
          </a:ln>
        </p:spPr>
      </p:pic>
      <p:pic>
        <p:nvPicPr>
          <p:cNvPr id="308" name="Shape 308"/>
          <p:cNvPicPr preferRelativeResize="0"/>
          <p:nvPr/>
        </p:nvPicPr>
        <p:blipFill rotWithShape="1">
          <a:blip r:embed="rId5">
            <a:alphaModFix/>
          </a:blip>
          <a:srcRect b="0" l="0" r="0" t="0"/>
          <a:stretch/>
        </p:blipFill>
        <p:spPr>
          <a:xfrm>
            <a:off x="2563811" y="3168396"/>
            <a:ext cx="3518700" cy="3689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75886"/>
            <a:ext cx="5791200" cy="13716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BAR PLOT</a:t>
            </a:r>
          </a:p>
        </p:txBody>
      </p:sp>
      <p:sp>
        <p:nvSpPr>
          <p:cNvPr id="314" name="Shape 314"/>
          <p:cNvSpPr txBox="1"/>
          <p:nvPr>
            <p:ph idx="1" type="body"/>
          </p:nvPr>
        </p:nvSpPr>
        <p:spPr>
          <a:xfrm>
            <a:off x="457200" y="1595432"/>
            <a:ext cx="7620000" cy="43737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1" i="0" lang="en-US" sz="2000" u="none" cap="none" strike="noStrike">
                <a:solidFill>
                  <a:schemeClr val="dk1"/>
                </a:solidFill>
                <a:latin typeface="Arial"/>
                <a:ea typeface="Arial"/>
                <a:cs typeface="Arial"/>
                <a:sym typeface="Arial"/>
              </a:rPr>
              <a:t>A bar chart or bar graph is a chart or graph that presents grouped data with rectangular bars with lengths proportional to the values that they represent. The bars can be plotted vertically or horizontally. A vertical bar chart is sometimes called a Line graph. (</a:t>
            </a:r>
            <a:r>
              <a:rPr b="1" i="0" lang="en-US" sz="2000" u="sng" cap="none" strike="noStrike">
                <a:solidFill>
                  <a:schemeClr val="hlink"/>
                </a:solidFill>
                <a:latin typeface="Arial"/>
                <a:ea typeface="Arial"/>
                <a:cs typeface="Arial"/>
                <a:sym typeface="Arial"/>
                <a:hlinkClick r:id="rId3"/>
              </a:rPr>
              <a:t>https://en.wikipedia.org/wiki/Bar_chart)</a:t>
            </a:r>
          </a:p>
          <a:p>
            <a:pPr indent="0" lvl="0" marL="0" marR="0" rtl="0" algn="l">
              <a:spcBef>
                <a:spcPts val="1000"/>
              </a:spcBef>
              <a:spcAft>
                <a:spcPts val="0"/>
              </a:spcAft>
              <a:buClr>
                <a:schemeClr val="dk1"/>
              </a:buClr>
              <a:buSzPct val="25000"/>
              <a:buFont typeface="Arial"/>
              <a:buNone/>
            </a:pPr>
            <a:r>
              <a:t/>
            </a:r>
            <a:endParaRPr b="1" i="0" sz="2000" u="none" cap="none" strike="noStrike">
              <a:solidFill>
                <a:schemeClr val="dk1"/>
              </a:solidFill>
              <a:latin typeface="Arial"/>
              <a:ea typeface="Arial"/>
              <a:cs typeface="Arial"/>
              <a:sym typeface="Arial"/>
            </a:endParaRPr>
          </a:p>
          <a:p>
            <a:pPr indent="0" lvl="0" marL="0" marR="0" rtl="0" algn="l">
              <a:spcBef>
                <a:spcPts val="1000"/>
              </a:spcBef>
              <a:spcAft>
                <a:spcPts val="0"/>
              </a:spcAft>
              <a:buClr>
                <a:schemeClr val="dk1"/>
              </a:buClr>
              <a:buSzPct val="25000"/>
              <a:buFont typeface="Arial"/>
              <a:buNone/>
            </a:pPr>
            <a:r>
              <a:t/>
            </a:r>
            <a:endParaRPr b="1" i="0" sz="2000" u="none" cap="none" strike="noStrike">
              <a:solidFill>
                <a:schemeClr val="dk1"/>
              </a:solidFill>
              <a:latin typeface="Arial"/>
              <a:ea typeface="Arial"/>
              <a:cs typeface="Arial"/>
              <a:sym typeface="Arial"/>
            </a:endParaRPr>
          </a:p>
        </p:txBody>
      </p:sp>
      <p:sp>
        <p:nvSpPr>
          <p:cNvPr id="315" name="Shape 315"/>
          <p:cNvSpPr txBox="1"/>
          <p:nvPr>
            <p:ph idx="12" type="sldNum"/>
          </p:nvPr>
        </p:nvSpPr>
        <p:spPr>
          <a:xfrm rot="-5400000">
            <a:off x="8227325" y="5885470"/>
            <a:ext cx="13158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pic>
        <p:nvPicPr>
          <p:cNvPr id="316" name="Shape 316"/>
          <p:cNvPicPr preferRelativeResize="0"/>
          <p:nvPr/>
        </p:nvPicPr>
        <p:blipFill rotWithShape="1">
          <a:blip r:embed="rId4">
            <a:alphaModFix/>
          </a:blip>
          <a:srcRect b="0" l="0" r="0" t="0"/>
          <a:stretch/>
        </p:blipFill>
        <p:spPr>
          <a:xfrm>
            <a:off x="7593818" y="5861391"/>
            <a:ext cx="919500" cy="919500"/>
          </a:xfrm>
          <a:prstGeom prst="rect">
            <a:avLst/>
          </a:prstGeom>
          <a:noFill/>
          <a:ln>
            <a:noFill/>
          </a:ln>
        </p:spPr>
      </p:pic>
      <p:pic>
        <p:nvPicPr>
          <p:cNvPr id="317" name="Shape 317"/>
          <p:cNvPicPr preferRelativeResize="0"/>
          <p:nvPr/>
        </p:nvPicPr>
        <p:blipFill rotWithShape="1">
          <a:blip r:embed="rId5">
            <a:alphaModFix/>
          </a:blip>
          <a:srcRect b="0" l="0" r="0" t="0"/>
          <a:stretch/>
        </p:blipFill>
        <p:spPr>
          <a:xfrm>
            <a:off x="1790382" y="3462853"/>
            <a:ext cx="5367300" cy="326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pic>
        <p:nvPicPr>
          <p:cNvPr id="104" name="Shape 104"/>
          <p:cNvPicPr preferRelativeResize="0"/>
          <p:nvPr/>
        </p:nvPicPr>
        <p:blipFill rotWithShape="1">
          <a:blip r:embed="rId3">
            <a:alphaModFix/>
          </a:blip>
          <a:srcRect b="0" l="0" r="0" t="0"/>
          <a:stretch/>
        </p:blipFill>
        <p:spPr>
          <a:xfrm>
            <a:off x="7593818" y="5904917"/>
            <a:ext cx="919500" cy="919500"/>
          </a:xfrm>
          <a:prstGeom prst="rect">
            <a:avLst/>
          </a:prstGeom>
          <a:noFill/>
          <a:ln>
            <a:noFill/>
          </a:ln>
        </p:spPr>
      </p:pic>
      <p:sp>
        <p:nvSpPr>
          <p:cNvPr id="105" name="Shape 105"/>
          <p:cNvSpPr txBox="1"/>
          <p:nvPr>
            <p:ph type="title"/>
          </p:nvPr>
        </p:nvSpPr>
        <p:spPr>
          <a:xfrm>
            <a:off x="457200" y="96446"/>
            <a:ext cx="6872100" cy="13716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LIFE IN A WORLD OF DATA</a:t>
            </a:r>
          </a:p>
        </p:txBody>
      </p:sp>
      <p:pic>
        <p:nvPicPr>
          <p:cNvPr id="106" name="Shape 106"/>
          <p:cNvPicPr preferRelativeResize="0"/>
          <p:nvPr>
            <p:ph idx="1" type="body"/>
          </p:nvPr>
        </p:nvPicPr>
        <p:blipFill rotWithShape="1">
          <a:blip r:embed="rId4">
            <a:alphaModFix/>
          </a:blip>
          <a:srcRect b="0" l="0" r="0" t="0"/>
          <a:stretch/>
        </p:blipFill>
        <p:spPr>
          <a:xfrm>
            <a:off x="457200" y="2815008"/>
            <a:ext cx="7620000" cy="3177299"/>
          </a:xfrm>
          <a:prstGeom prst="rect">
            <a:avLst/>
          </a:prstGeom>
          <a:noFill/>
          <a:ln>
            <a:noFill/>
          </a:ln>
        </p:spPr>
      </p:pic>
      <p:sp>
        <p:nvSpPr>
          <p:cNvPr id="107" name="Shape 107"/>
          <p:cNvSpPr txBox="1"/>
          <p:nvPr>
            <p:ph idx="12" type="sldNum"/>
          </p:nvPr>
        </p:nvSpPr>
        <p:spPr>
          <a:xfrm rot="-5400000">
            <a:off x="8227325" y="5885470"/>
            <a:ext cx="13158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sp>
        <p:nvSpPr>
          <p:cNvPr id="108" name="Shape 108"/>
          <p:cNvSpPr txBox="1"/>
          <p:nvPr/>
        </p:nvSpPr>
        <p:spPr>
          <a:xfrm>
            <a:off x="450164" y="1786599"/>
            <a:ext cx="7500300" cy="8310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dk1"/>
                </a:solidFill>
                <a:latin typeface="Arial"/>
                <a:ea typeface="Arial"/>
                <a:cs typeface="Arial"/>
                <a:sym typeface="Arial"/>
              </a:rPr>
              <a:t>Imagine yourself stranded in a world of data and you’re looking for a better way to process them…</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371469" y="-150628"/>
            <a:ext cx="8886900" cy="13716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Black"/>
              <a:buNone/>
            </a:pPr>
            <a:r>
              <a:rPr b="0" i="0" lang="en-US" sz="3200" u="none" cap="none" strike="noStrike">
                <a:solidFill>
                  <a:schemeClr val="dk2"/>
                </a:solidFill>
                <a:latin typeface="Arial Black"/>
                <a:ea typeface="Arial Black"/>
                <a:cs typeface="Arial Black"/>
                <a:sym typeface="Arial Black"/>
              </a:rPr>
              <a:t>GET R &amp; R-STUDIO ON YOUR MACHINE</a:t>
            </a:r>
          </a:p>
        </p:txBody>
      </p:sp>
      <p:sp>
        <p:nvSpPr>
          <p:cNvPr id="323" name="Shape 323"/>
          <p:cNvSpPr txBox="1"/>
          <p:nvPr>
            <p:ph idx="1" type="body"/>
          </p:nvPr>
        </p:nvSpPr>
        <p:spPr>
          <a:xfrm>
            <a:off x="457200" y="1492232"/>
            <a:ext cx="7620000" cy="45471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1" i="0" lang="en-US" sz="2000" u="none" cap="none" strike="noStrike">
                <a:solidFill>
                  <a:schemeClr val="dk1"/>
                </a:solidFill>
                <a:latin typeface="Arial"/>
                <a:ea typeface="Arial"/>
                <a:cs typeface="Arial"/>
                <a:sym typeface="Arial"/>
              </a:rPr>
              <a:t>Open the terminal in your machine and type ‘which r’. If R is already installed then it will show the path where it is located. Follow the link below to download R if it is not included.</a:t>
            </a:r>
          </a:p>
          <a:p>
            <a:pPr indent="-342900" lvl="0" marL="342900" marR="0" rtl="0" algn="l">
              <a:spcBef>
                <a:spcPts val="1000"/>
              </a:spcBef>
              <a:spcAft>
                <a:spcPts val="0"/>
              </a:spcAft>
              <a:buClr>
                <a:schemeClr val="dk1"/>
              </a:buClr>
              <a:buSzPct val="100000"/>
              <a:buFont typeface="Arial"/>
              <a:buChar char="•"/>
            </a:pPr>
            <a:r>
              <a:rPr b="1" i="0" lang="en-US" sz="2000" u="none" cap="none" strike="noStrike">
                <a:solidFill>
                  <a:schemeClr val="dk1"/>
                </a:solidFill>
                <a:latin typeface="Arial"/>
                <a:ea typeface="Arial"/>
                <a:cs typeface="Arial"/>
                <a:sym typeface="Arial"/>
              </a:rPr>
              <a:t>R can be downloaded from any of the CRAN mirrors - </a:t>
            </a:r>
            <a:r>
              <a:rPr b="1" i="0" lang="en-US" sz="2000" u="sng" cap="none" strike="noStrike">
                <a:solidFill>
                  <a:schemeClr val="hlink"/>
                </a:solidFill>
                <a:latin typeface="Arial"/>
                <a:ea typeface="Arial"/>
                <a:cs typeface="Arial"/>
                <a:sym typeface="Arial"/>
                <a:hlinkClick r:id="rId3"/>
              </a:rPr>
              <a:t>https://cran.r-project.org/mirrors.html</a:t>
            </a:r>
            <a:r>
              <a:rPr b="1" i="0" lang="en-US" sz="2000" u="none" cap="none" strike="noStrike">
                <a:solidFill>
                  <a:schemeClr val="dk1"/>
                </a:solidFill>
                <a:latin typeface="Arial"/>
                <a:ea typeface="Arial"/>
                <a:cs typeface="Arial"/>
                <a:sym typeface="Arial"/>
              </a:rPr>
              <a:t>. It is available for all types of OS – Windows, Linux and Mac.</a:t>
            </a:r>
          </a:p>
          <a:p>
            <a:pPr indent="-342900" lvl="0" marL="342900" marR="0" rtl="0" algn="l">
              <a:spcBef>
                <a:spcPts val="1000"/>
              </a:spcBef>
              <a:spcAft>
                <a:spcPts val="0"/>
              </a:spcAft>
              <a:buClr>
                <a:schemeClr val="dk1"/>
              </a:buClr>
              <a:buSzPct val="100000"/>
              <a:buFont typeface="Arial"/>
              <a:buChar char="•"/>
            </a:pPr>
            <a:r>
              <a:rPr b="1" i="0" lang="en-US" sz="2000" u="none" cap="none" strike="noStrike">
                <a:solidFill>
                  <a:schemeClr val="dk1"/>
                </a:solidFill>
                <a:latin typeface="Arial"/>
                <a:ea typeface="Arial"/>
                <a:cs typeface="Arial"/>
                <a:sym typeface="Arial"/>
              </a:rPr>
              <a:t>After downloading R, open the package and install it following the installation instructions.</a:t>
            </a:r>
          </a:p>
          <a:p>
            <a:pPr indent="-342900" lvl="0" marL="342900" marR="0" rtl="0" algn="l">
              <a:spcBef>
                <a:spcPts val="1000"/>
              </a:spcBef>
              <a:spcAft>
                <a:spcPts val="0"/>
              </a:spcAft>
              <a:buClr>
                <a:schemeClr val="dk1"/>
              </a:buClr>
              <a:buSzPct val="100000"/>
              <a:buFont typeface="Arial"/>
              <a:buChar char="•"/>
            </a:pPr>
            <a:r>
              <a:rPr b="1" i="0" lang="en-US" sz="2000" u="none" cap="none" strike="noStrike">
                <a:solidFill>
                  <a:schemeClr val="dk1"/>
                </a:solidFill>
                <a:latin typeface="Arial"/>
                <a:ea typeface="Arial"/>
                <a:cs typeface="Arial"/>
                <a:sym typeface="Arial"/>
              </a:rPr>
              <a:t>R Studio can be downloaded from the website - </a:t>
            </a:r>
            <a:r>
              <a:rPr b="1" i="0" lang="en-US" sz="2000" u="sng" cap="none" strike="noStrike">
                <a:solidFill>
                  <a:schemeClr val="hlink"/>
                </a:solidFill>
                <a:latin typeface="Arial"/>
                <a:ea typeface="Arial"/>
                <a:cs typeface="Arial"/>
                <a:sym typeface="Arial"/>
                <a:hlinkClick r:id="rId4"/>
              </a:rPr>
              <a:t>https://www.rstudio.com/products/rstudio/download3/</a:t>
            </a:r>
          </a:p>
          <a:p>
            <a:pPr indent="-342900" lvl="0" marL="342900" marR="0" rtl="0" algn="l">
              <a:spcBef>
                <a:spcPts val="1000"/>
              </a:spcBef>
              <a:spcAft>
                <a:spcPts val="0"/>
              </a:spcAft>
              <a:buClr>
                <a:schemeClr val="dk1"/>
              </a:buClr>
              <a:buSzPct val="100000"/>
              <a:buFont typeface="Arial"/>
              <a:buChar char="•"/>
            </a:pPr>
            <a:r>
              <a:rPr b="1" i="0" lang="en-US" sz="2000" u="none" cap="none" strike="noStrike">
                <a:solidFill>
                  <a:schemeClr val="dk1"/>
                </a:solidFill>
                <a:latin typeface="Arial"/>
                <a:ea typeface="Arial"/>
                <a:cs typeface="Arial"/>
                <a:sym typeface="Arial"/>
              </a:rPr>
              <a:t>Install R Studio following the instruction and R can be launched from the console within.</a:t>
            </a:r>
          </a:p>
        </p:txBody>
      </p:sp>
      <p:sp>
        <p:nvSpPr>
          <p:cNvPr id="324" name="Shape 324"/>
          <p:cNvSpPr txBox="1"/>
          <p:nvPr>
            <p:ph idx="12" type="sldNum"/>
          </p:nvPr>
        </p:nvSpPr>
        <p:spPr>
          <a:xfrm rot="-5400000">
            <a:off x="8227325" y="5885470"/>
            <a:ext cx="13158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pic>
        <p:nvPicPr>
          <p:cNvPr id="325" name="Shape 325"/>
          <p:cNvPicPr preferRelativeResize="0"/>
          <p:nvPr/>
        </p:nvPicPr>
        <p:blipFill rotWithShape="1">
          <a:blip r:embed="rId5">
            <a:alphaModFix/>
          </a:blip>
          <a:srcRect b="0" l="0" r="0" t="0"/>
          <a:stretch/>
        </p:blipFill>
        <p:spPr>
          <a:xfrm>
            <a:off x="7593818" y="5947119"/>
            <a:ext cx="919500" cy="919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10081"/>
            <a:ext cx="5791200" cy="13716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OTHER RESOURCES</a:t>
            </a:r>
          </a:p>
        </p:txBody>
      </p:sp>
      <p:sp>
        <p:nvSpPr>
          <p:cNvPr id="331" name="Shape 331"/>
          <p:cNvSpPr txBox="1"/>
          <p:nvPr>
            <p:ph idx="1" type="body"/>
          </p:nvPr>
        </p:nvSpPr>
        <p:spPr>
          <a:xfrm>
            <a:off x="457200" y="1752600"/>
            <a:ext cx="7620000" cy="43737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1" i="0" lang="en-US" sz="2100" u="none" cap="none" strike="noStrike">
                <a:solidFill>
                  <a:schemeClr val="dk1"/>
                </a:solidFill>
                <a:latin typeface="Arial"/>
                <a:ea typeface="Arial"/>
                <a:cs typeface="Arial"/>
                <a:sym typeface="Arial"/>
              </a:rPr>
              <a:t>Impatient R – Quick tutorial of R basics for the beginners. Link: </a:t>
            </a:r>
            <a:r>
              <a:rPr b="1" i="0" lang="en-US" sz="2100" u="sng" cap="none" strike="noStrike">
                <a:solidFill>
                  <a:schemeClr val="hlink"/>
                </a:solidFill>
                <a:latin typeface="Arial"/>
                <a:ea typeface="Arial"/>
                <a:cs typeface="Arial"/>
                <a:sym typeface="Arial"/>
                <a:hlinkClick r:id="rId3"/>
              </a:rPr>
              <a:t>http://www.burns-stat.com/documents/tutorials/impatient-r/</a:t>
            </a:r>
          </a:p>
          <a:p>
            <a:pPr indent="-342900" lvl="0" marL="342900" marR="0" rtl="0" algn="l">
              <a:spcBef>
                <a:spcPts val="1020"/>
              </a:spcBef>
              <a:spcAft>
                <a:spcPts val="0"/>
              </a:spcAft>
              <a:buClr>
                <a:schemeClr val="dk1"/>
              </a:buClr>
              <a:buSzPct val="100000"/>
              <a:buFont typeface="Arial"/>
              <a:buChar char="•"/>
            </a:pPr>
            <a:r>
              <a:rPr b="1" i="0" lang="en-US" sz="2100" u="none" cap="none" strike="noStrike">
                <a:solidFill>
                  <a:schemeClr val="dk1"/>
                </a:solidFill>
                <a:latin typeface="Arial"/>
                <a:ea typeface="Arial"/>
                <a:cs typeface="Arial"/>
                <a:sym typeface="Arial"/>
              </a:rPr>
              <a:t>R – bloggers – A compiled resource useful articles on R from about 580 blogs. Link:  </a:t>
            </a:r>
            <a:r>
              <a:rPr b="1" i="0" lang="en-US" sz="2100" u="sng" cap="none" strike="noStrike">
                <a:solidFill>
                  <a:schemeClr val="hlink"/>
                </a:solidFill>
                <a:latin typeface="Arial"/>
                <a:ea typeface="Arial"/>
                <a:cs typeface="Arial"/>
                <a:sym typeface="Arial"/>
                <a:hlinkClick r:id="rId4"/>
              </a:rPr>
              <a:t>https://www.r-bloggers.com/</a:t>
            </a:r>
          </a:p>
          <a:p>
            <a:pPr indent="-342900" lvl="0" marL="342900" marR="0" rtl="0" algn="l">
              <a:spcBef>
                <a:spcPts val="1020"/>
              </a:spcBef>
              <a:spcAft>
                <a:spcPts val="0"/>
              </a:spcAft>
              <a:buClr>
                <a:schemeClr val="dk1"/>
              </a:buClr>
              <a:buSzPct val="100000"/>
              <a:buFont typeface="Arial"/>
              <a:buChar char="•"/>
            </a:pPr>
            <a:r>
              <a:rPr b="1" i="0" lang="en-US" sz="2100" u="none" cap="none" strike="noStrike">
                <a:solidFill>
                  <a:schemeClr val="dk1"/>
                </a:solidFill>
                <a:latin typeface="Arial"/>
                <a:ea typeface="Arial"/>
                <a:cs typeface="Arial"/>
                <a:sym typeface="Arial"/>
              </a:rPr>
              <a:t>A short list of the most useful R commands - </a:t>
            </a:r>
            <a:r>
              <a:rPr b="1" i="0" lang="en-US" sz="2100" u="sng" cap="none" strike="noStrike">
                <a:solidFill>
                  <a:schemeClr val="hlink"/>
                </a:solidFill>
                <a:latin typeface="Arial"/>
                <a:ea typeface="Arial"/>
                <a:cs typeface="Arial"/>
                <a:sym typeface="Arial"/>
                <a:hlinkClick r:id="rId5"/>
              </a:rPr>
              <a:t>http://www.personality-project.org/r/r.commands.html</a:t>
            </a:r>
          </a:p>
          <a:p>
            <a:pPr indent="-342900" lvl="0" marL="342900" marR="0" rtl="0" algn="l">
              <a:spcBef>
                <a:spcPts val="1020"/>
              </a:spcBef>
              <a:spcAft>
                <a:spcPts val="0"/>
              </a:spcAft>
              <a:buClr>
                <a:schemeClr val="dk1"/>
              </a:buClr>
              <a:buSzPct val="100000"/>
              <a:buFont typeface="Arial"/>
              <a:buChar char="•"/>
            </a:pPr>
            <a:r>
              <a:rPr b="1" i="0" lang="en-US" sz="2100" u="none" cap="none" strike="noStrike">
                <a:solidFill>
                  <a:schemeClr val="dk1"/>
                </a:solidFill>
                <a:latin typeface="Arial"/>
                <a:ea typeface="Arial"/>
                <a:cs typeface="Arial"/>
                <a:sym typeface="Arial"/>
              </a:rPr>
              <a:t>Learn more advanced topics in depth from this book (freely available) - Wickham, H. (2014). </a:t>
            </a:r>
            <a:r>
              <a:rPr b="1" i="0" lang="en-US" sz="2100" u="sng" cap="none" strike="noStrike">
                <a:solidFill>
                  <a:schemeClr val="hlink"/>
                </a:solidFill>
                <a:latin typeface="Arial"/>
                <a:ea typeface="Arial"/>
                <a:cs typeface="Arial"/>
                <a:sym typeface="Arial"/>
                <a:hlinkClick r:id="rId6"/>
              </a:rPr>
              <a:t>Advanced R</a:t>
            </a:r>
            <a:r>
              <a:rPr b="1" i="0" lang="en-US" sz="2100" u="none" cap="none" strike="noStrike">
                <a:solidFill>
                  <a:schemeClr val="dk1"/>
                </a:solidFill>
                <a:latin typeface="Arial"/>
                <a:ea typeface="Arial"/>
                <a:cs typeface="Arial"/>
                <a:sym typeface="Arial"/>
              </a:rPr>
              <a:t>. CRC Press.</a:t>
            </a:r>
          </a:p>
        </p:txBody>
      </p:sp>
      <p:sp>
        <p:nvSpPr>
          <p:cNvPr id="332" name="Shape 332"/>
          <p:cNvSpPr txBox="1"/>
          <p:nvPr>
            <p:ph idx="12" type="sldNum"/>
          </p:nvPr>
        </p:nvSpPr>
        <p:spPr>
          <a:xfrm rot="-5400000">
            <a:off x="8227325" y="5885470"/>
            <a:ext cx="13158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pic>
        <p:nvPicPr>
          <p:cNvPr id="333" name="Shape 333"/>
          <p:cNvPicPr preferRelativeResize="0"/>
          <p:nvPr/>
        </p:nvPicPr>
        <p:blipFill rotWithShape="1">
          <a:blip r:embed="rId7">
            <a:alphaModFix/>
          </a:blip>
          <a:srcRect b="0" l="0" r="0" t="0"/>
          <a:stretch/>
        </p:blipFill>
        <p:spPr>
          <a:xfrm>
            <a:off x="7593818" y="5806441"/>
            <a:ext cx="919500" cy="919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152718"/>
            <a:ext cx="6572100" cy="13716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WORKSHOP MATERIALS</a:t>
            </a:r>
          </a:p>
        </p:txBody>
      </p:sp>
      <p:sp>
        <p:nvSpPr>
          <p:cNvPr id="339" name="Shape 339"/>
          <p:cNvSpPr txBox="1"/>
          <p:nvPr>
            <p:ph idx="1" type="body"/>
          </p:nvPr>
        </p:nvSpPr>
        <p:spPr>
          <a:xfrm>
            <a:off x="457200" y="1752600"/>
            <a:ext cx="7620000" cy="43737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dk1"/>
              </a:buClr>
              <a:buSzPct val="25000"/>
              <a:buFont typeface="Arial"/>
              <a:buNone/>
            </a:pPr>
            <a:r>
              <a:t/>
            </a:r>
            <a:endParaRPr b="0" i="0" sz="2800" u="none" cap="none" strike="noStrike">
              <a:solidFill>
                <a:schemeClr val="dk1"/>
              </a:solidFill>
              <a:latin typeface="Arial"/>
              <a:ea typeface="Arial"/>
              <a:cs typeface="Arial"/>
              <a:sym typeface="Arial"/>
            </a:endParaRPr>
          </a:p>
          <a:p>
            <a:pPr indent="0" lvl="0" marL="0" marR="0" rtl="0" algn="ctr">
              <a:spcBef>
                <a:spcPts val="1160"/>
              </a:spcBef>
              <a:spcAft>
                <a:spcPts val="0"/>
              </a:spcAft>
              <a:buClr>
                <a:schemeClr val="dk1"/>
              </a:buClr>
              <a:buSzPct val="25000"/>
              <a:buFont typeface="Arial"/>
              <a:buNone/>
            </a:pPr>
            <a:r>
              <a:t/>
            </a:r>
            <a:endParaRPr b="0" i="0" sz="2800" u="none" cap="none" strike="noStrike">
              <a:solidFill>
                <a:schemeClr val="dk1"/>
              </a:solidFill>
              <a:latin typeface="Arial"/>
              <a:ea typeface="Arial"/>
              <a:cs typeface="Arial"/>
              <a:sym typeface="Arial"/>
            </a:endParaRPr>
          </a:p>
          <a:p>
            <a:pPr indent="0" lvl="0" marL="0" marR="0" rtl="0" algn="ctr">
              <a:spcBef>
                <a:spcPts val="1240"/>
              </a:spcBef>
              <a:spcAft>
                <a:spcPts val="0"/>
              </a:spcAft>
              <a:buClr>
                <a:schemeClr val="dk1"/>
              </a:buClr>
              <a:buSzPct val="25000"/>
              <a:buFont typeface="Arial"/>
              <a:buNone/>
            </a:pPr>
            <a:r>
              <a:rPr b="0" i="0" lang="en-US" sz="3200" u="none" cap="none" strike="noStrike">
                <a:solidFill>
                  <a:schemeClr val="dk1"/>
                </a:solidFill>
                <a:latin typeface="Arial"/>
                <a:ea typeface="Arial"/>
                <a:cs typeface="Arial"/>
                <a:sym typeface="Arial"/>
              </a:rPr>
              <a:t>Go to this link:</a:t>
            </a:r>
          </a:p>
          <a:p>
            <a:pPr indent="0" lvl="0" marL="0" marR="0" rtl="0" algn="ctr">
              <a:spcBef>
                <a:spcPts val="1240"/>
              </a:spcBef>
              <a:spcAft>
                <a:spcPts val="0"/>
              </a:spcAft>
              <a:buClr>
                <a:schemeClr val="dk1"/>
              </a:buClr>
              <a:buSzPct val="25000"/>
              <a:buFont typeface="Arial"/>
              <a:buNone/>
            </a:pPr>
            <a:r>
              <a:rPr b="0" i="0" lang="en-US" sz="3200" u="sng" cap="none" strike="noStrike">
                <a:solidFill>
                  <a:schemeClr val="hlink"/>
                </a:solidFill>
                <a:latin typeface="Arial"/>
                <a:ea typeface="Arial"/>
                <a:cs typeface="Arial"/>
                <a:sym typeface="Arial"/>
                <a:hlinkClick r:id="rId3"/>
              </a:rPr>
              <a:t>http://go.ncsu.edu/rworkshop</a:t>
            </a:r>
          </a:p>
        </p:txBody>
      </p:sp>
      <p:sp>
        <p:nvSpPr>
          <p:cNvPr id="340" name="Shape 340"/>
          <p:cNvSpPr txBox="1"/>
          <p:nvPr>
            <p:ph idx="12" type="sldNum"/>
          </p:nvPr>
        </p:nvSpPr>
        <p:spPr>
          <a:xfrm rot="-5400000">
            <a:off x="8227325" y="5885470"/>
            <a:ext cx="13158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724485" y="152718"/>
            <a:ext cx="5791200" cy="13716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R IS WHAT YOU NEED</a:t>
            </a:r>
          </a:p>
        </p:txBody>
      </p:sp>
      <p:pic>
        <p:nvPicPr>
          <p:cNvPr id="115" name="Shape 115"/>
          <p:cNvPicPr preferRelativeResize="0"/>
          <p:nvPr>
            <p:ph idx="1" type="body"/>
          </p:nvPr>
        </p:nvPicPr>
        <p:blipFill rotWithShape="1">
          <a:blip r:embed="rId3">
            <a:alphaModFix/>
          </a:blip>
          <a:srcRect b="0" l="0" r="0" t="0"/>
          <a:stretch/>
        </p:blipFill>
        <p:spPr>
          <a:xfrm>
            <a:off x="811095" y="1691651"/>
            <a:ext cx="3366900" cy="4772100"/>
          </a:xfrm>
          <a:prstGeom prst="rect">
            <a:avLst/>
          </a:prstGeom>
          <a:noFill/>
          <a:ln>
            <a:noFill/>
          </a:ln>
        </p:spPr>
      </p:pic>
      <p:sp>
        <p:nvSpPr>
          <p:cNvPr id="116" name="Shape 116"/>
          <p:cNvSpPr txBox="1"/>
          <p:nvPr>
            <p:ph idx="12" type="sldNum"/>
          </p:nvPr>
        </p:nvSpPr>
        <p:spPr>
          <a:xfrm rot="-5400000">
            <a:off x="8227325" y="5885470"/>
            <a:ext cx="13158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sp>
        <p:nvSpPr>
          <p:cNvPr id="117" name="Shape 117"/>
          <p:cNvSpPr txBox="1"/>
          <p:nvPr/>
        </p:nvSpPr>
        <p:spPr>
          <a:xfrm>
            <a:off x="4853353" y="2166423"/>
            <a:ext cx="3207299" cy="3108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800">
                <a:solidFill>
                  <a:schemeClr val="dk1"/>
                </a:solidFill>
                <a:latin typeface="Arial"/>
                <a:ea typeface="Arial"/>
                <a:cs typeface="Arial"/>
                <a:sym typeface="Arial"/>
              </a:rPr>
              <a:t>R programming language can be your friendly robot that can assist you to do everything with your data!   </a:t>
            </a:r>
          </a:p>
        </p:txBody>
      </p:sp>
      <p:pic>
        <p:nvPicPr>
          <p:cNvPr id="118" name="Shape 118"/>
          <p:cNvPicPr preferRelativeResize="0"/>
          <p:nvPr/>
        </p:nvPicPr>
        <p:blipFill rotWithShape="1">
          <a:blip r:embed="rId4">
            <a:alphaModFix/>
          </a:blip>
          <a:srcRect b="0" l="0" r="0" t="0"/>
          <a:stretch/>
        </p:blipFill>
        <p:spPr>
          <a:xfrm>
            <a:off x="7593818" y="5806441"/>
            <a:ext cx="919500" cy="919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152718"/>
            <a:ext cx="5791200" cy="13716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WHAT IS R?</a:t>
            </a:r>
          </a:p>
        </p:txBody>
      </p:sp>
      <p:sp>
        <p:nvSpPr>
          <p:cNvPr id="125" name="Shape 125"/>
          <p:cNvSpPr txBox="1"/>
          <p:nvPr>
            <p:ph idx="1" type="body"/>
          </p:nvPr>
        </p:nvSpPr>
        <p:spPr>
          <a:xfrm>
            <a:off x="457200" y="1752600"/>
            <a:ext cx="7620000" cy="477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1" i="0" lang="en-US" sz="2000" u="none" cap="none" strike="noStrike">
                <a:solidFill>
                  <a:schemeClr val="dk1"/>
                </a:solidFill>
                <a:latin typeface="Arial"/>
                <a:ea typeface="Arial"/>
                <a:cs typeface="Arial"/>
                <a:sym typeface="Arial"/>
              </a:rPr>
              <a:t>“Free software environment for statistical computing and graphics.” – R-Project </a:t>
            </a:r>
            <a:r>
              <a:rPr b="1" i="0" lang="en-US" sz="1100" u="none" cap="none" strike="noStrike">
                <a:solidFill>
                  <a:schemeClr val="dk1"/>
                </a:solidFill>
                <a:latin typeface="Arial"/>
                <a:ea typeface="Arial"/>
                <a:cs typeface="Arial"/>
                <a:sym typeface="Arial"/>
              </a:rPr>
              <a:t>[1]</a:t>
            </a:r>
          </a:p>
          <a:p>
            <a:pPr indent="0" lvl="0" marL="0" marR="0" rtl="0" algn="l">
              <a:spcBef>
                <a:spcPts val="1000"/>
              </a:spcBef>
              <a:spcAft>
                <a:spcPts val="0"/>
              </a:spcAft>
              <a:buClr>
                <a:schemeClr val="dk1"/>
              </a:buClr>
              <a:buSzPct val="25000"/>
              <a:buFont typeface="Arial"/>
              <a:buNone/>
            </a:pPr>
            <a:r>
              <a:t/>
            </a:r>
            <a:endParaRPr b="1" i="0" sz="2000" u="none" cap="none" strike="noStrike">
              <a:solidFill>
                <a:schemeClr val="dk1"/>
              </a:solidFill>
              <a:latin typeface="Arial"/>
              <a:ea typeface="Arial"/>
              <a:cs typeface="Arial"/>
              <a:sym typeface="Arial"/>
            </a:endParaRPr>
          </a:p>
          <a:p>
            <a:pPr indent="0" lvl="0" marL="0" marR="0" rtl="0" algn="l">
              <a:spcBef>
                <a:spcPts val="1000"/>
              </a:spcBef>
              <a:spcAft>
                <a:spcPts val="0"/>
              </a:spcAft>
              <a:buClr>
                <a:schemeClr val="dk1"/>
              </a:buClr>
              <a:buSzPct val="25000"/>
              <a:buFont typeface="Arial"/>
              <a:buNone/>
            </a:pPr>
            <a:r>
              <a:t/>
            </a:r>
            <a:endParaRPr b="1" i="0" sz="2000" u="none" cap="none" strike="noStrike">
              <a:solidFill>
                <a:schemeClr val="dk1"/>
              </a:solidFill>
              <a:latin typeface="Arial"/>
              <a:ea typeface="Arial"/>
              <a:cs typeface="Arial"/>
              <a:sym typeface="Arial"/>
            </a:endParaRPr>
          </a:p>
          <a:p>
            <a:pPr indent="0" lvl="0" marL="0" marR="0" rtl="0" algn="l">
              <a:spcBef>
                <a:spcPts val="1000"/>
              </a:spcBef>
              <a:spcAft>
                <a:spcPts val="0"/>
              </a:spcAft>
              <a:buClr>
                <a:schemeClr val="dk1"/>
              </a:buClr>
              <a:buSzPct val="25000"/>
              <a:buFont typeface="Arial"/>
              <a:buNone/>
            </a:pPr>
            <a:r>
              <a:t/>
            </a:r>
            <a:endParaRPr b="1" i="0" sz="2000" u="none" cap="none" strike="noStrike">
              <a:solidFill>
                <a:schemeClr val="dk1"/>
              </a:solidFill>
              <a:latin typeface="Arial"/>
              <a:ea typeface="Arial"/>
              <a:cs typeface="Arial"/>
              <a:sym typeface="Arial"/>
            </a:endParaRPr>
          </a:p>
          <a:p>
            <a:pPr indent="0" lvl="0" marL="0" marR="0" rtl="0" algn="l">
              <a:spcBef>
                <a:spcPts val="1000"/>
              </a:spcBef>
              <a:spcAft>
                <a:spcPts val="0"/>
              </a:spcAft>
              <a:buClr>
                <a:schemeClr val="dk1"/>
              </a:buClr>
              <a:buSzPct val="25000"/>
              <a:buFont typeface="Arial"/>
              <a:buNone/>
            </a:pPr>
            <a:r>
              <a:t/>
            </a:r>
            <a:endParaRPr b="1" i="0" sz="2000" u="none" cap="none" strike="noStrike">
              <a:solidFill>
                <a:schemeClr val="dk1"/>
              </a:solidFill>
              <a:latin typeface="Arial"/>
              <a:ea typeface="Arial"/>
              <a:cs typeface="Arial"/>
              <a:sym typeface="Arial"/>
            </a:endParaRPr>
          </a:p>
          <a:p>
            <a:pPr indent="0" lvl="0" marL="0" marR="0" rtl="0" algn="l">
              <a:spcBef>
                <a:spcPts val="1000"/>
              </a:spcBef>
              <a:spcAft>
                <a:spcPts val="0"/>
              </a:spcAft>
              <a:buClr>
                <a:schemeClr val="dk1"/>
              </a:buClr>
              <a:buSzPct val="25000"/>
              <a:buFont typeface="Arial"/>
              <a:buNone/>
            </a:pPr>
            <a:r>
              <a:t/>
            </a:r>
            <a:endParaRPr b="1" i="0" sz="2000" u="none" cap="none" strike="noStrike">
              <a:solidFill>
                <a:schemeClr val="dk1"/>
              </a:solidFill>
              <a:latin typeface="Arial"/>
              <a:ea typeface="Arial"/>
              <a:cs typeface="Arial"/>
              <a:sym typeface="Arial"/>
            </a:endParaRPr>
          </a:p>
          <a:p>
            <a:pPr indent="0" lvl="0" marL="0" marR="0" rtl="0" algn="l">
              <a:spcBef>
                <a:spcPts val="1000"/>
              </a:spcBef>
              <a:spcAft>
                <a:spcPts val="0"/>
              </a:spcAft>
              <a:buClr>
                <a:schemeClr val="dk1"/>
              </a:buClr>
              <a:buSzPct val="25000"/>
              <a:buFont typeface="Arial"/>
              <a:buNone/>
            </a:pPr>
            <a:r>
              <a:t/>
            </a:r>
            <a:endParaRPr b="1" i="0" sz="2000" u="none" cap="none" strike="noStrike">
              <a:solidFill>
                <a:schemeClr val="dk1"/>
              </a:solidFill>
              <a:latin typeface="Arial"/>
              <a:ea typeface="Arial"/>
              <a:cs typeface="Arial"/>
              <a:sym typeface="Arial"/>
            </a:endParaRPr>
          </a:p>
          <a:p>
            <a:pPr indent="0" lvl="0" marL="0" marR="0" rtl="0" algn="l">
              <a:spcBef>
                <a:spcPts val="1000"/>
              </a:spcBef>
              <a:spcAft>
                <a:spcPts val="0"/>
              </a:spcAft>
              <a:buClr>
                <a:schemeClr val="dk1"/>
              </a:buClr>
              <a:buSzPct val="25000"/>
              <a:buFont typeface="Arial"/>
              <a:buNone/>
            </a:pPr>
            <a:r>
              <a:t/>
            </a:r>
            <a:endParaRPr b="1" i="0" sz="2000" u="none" cap="none" strike="noStrike">
              <a:solidFill>
                <a:schemeClr val="dk1"/>
              </a:solidFill>
              <a:latin typeface="Arial"/>
              <a:ea typeface="Arial"/>
              <a:cs typeface="Arial"/>
              <a:sym typeface="Arial"/>
            </a:endParaRPr>
          </a:p>
          <a:p>
            <a:pPr indent="-457200" lvl="0" marL="457200" marR="0" rtl="0" algn="l">
              <a:spcBef>
                <a:spcPts val="840"/>
              </a:spcBef>
              <a:spcAft>
                <a:spcPts val="0"/>
              </a:spcAft>
              <a:buClr>
                <a:schemeClr val="dk1"/>
              </a:buClr>
              <a:buSzPct val="100000"/>
              <a:buFont typeface="Arial"/>
              <a:buNone/>
            </a:pPr>
            <a:r>
              <a:t/>
            </a:r>
            <a:endParaRPr b="1" i="0" sz="1200" u="sng" cap="none" strike="noStrike">
              <a:solidFill>
                <a:schemeClr val="hlink"/>
              </a:solidFill>
              <a:latin typeface="Arial"/>
              <a:ea typeface="Arial"/>
              <a:cs typeface="Arial"/>
              <a:sym typeface="Arial"/>
              <a:hlinkClick r:id="rId3"/>
            </a:endParaRPr>
          </a:p>
          <a:p>
            <a:pPr indent="-457200" lvl="0" marL="457200" marR="0" rtl="0" algn="l">
              <a:spcBef>
                <a:spcPts val="840"/>
              </a:spcBef>
              <a:spcAft>
                <a:spcPts val="0"/>
              </a:spcAft>
              <a:buClr>
                <a:schemeClr val="dk1"/>
              </a:buClr>
              <a:buSzPct val="100000"/>
              <a:buFont typeface="Arial"/>
              <a:buNone/>
            </a:pPr>
            <a:r>
              <a:t/>
            </a:r>
            <a:endParaRPr b="1" i="0" sz="1200" u="sng" cap="none" strike="noStrike">
              <a:solidFill>
                <a:schemeClr val="hlink"/>
              </a:solidFill>
              <a:latin typeface="Arial"/>
              <a:ea typeface="Arial"/>
              <a:cs typeface="Arial"/>
              <a:sym typeface="Arial"/>
              <a:hlinkClick r:id="rId4"/>
            </a:endParaRPr>
          </a:p>
          <a:p>
            <a:pPr indent="-457200" lvl="0" marL="457200" marR="0" rtl="0" algn="l">
              <a:spcBef>
                <a:spcPts val="840"/>
              </a:spcBef>
              <a:spcAft>
                <a:spcPts val="0"/>
              </a:spcAft>
              <a:buClr>
                <a:schemeClr val="dk1"/>
              </a:buClr>
              <a:buSzPct val="100000"/>
              <a:buFont typeface="Arial"/>
              <a:buAutoNum type="arabicPeriod"/>
            </a:pPr>
            <a:r>
              <a:rPr b="1" i="0" lang="en-US" sz="1200" u="none" cap="none" strike="noStrike">
                <a:solidFill>
                  <a:schemeClr val="dk1"/>
                </a:solidFill>
                <a:latin typeface="Arial"/>
                <a:ea typeface="Arial"/>
                <a:cs typeface="Arial"/>
                <a:sym typeface="Arial"/>
              </a:rPr>
              <a:t>The R Project for Statistical Computing. (n. d.). Retrived from </a:t>
            </a:r>
            <a:r>
              <a:rPr b="1" i="0" lang="en-US" sz="1200" u="sng" cap="none" strike="noStrike">
                <a:solidFill>
                  <a:schemeClr val="hlink"/>
                </a:solidFill>
                <a:latin typeface="Arial"/>
                <a:ea typeface="Arial"/>
                <a:cs typeface="Arial"/>
                <a:sym typeface="Arial"/>
                <a:hlinkClick r:id="rId5"/>
              </a:rPr>
              <a:t>https://www.r-project.org/</a:t>
            </a:r>
          </a:p>
          <a:p>
            <a:pPr indent="-457200" lvl="0" marL="457200" marR="0" rtl="0" algn="l">
              <a:spcBef>
                <a:spcPts val="1000"/>
              </a:spcBef>
              <a:spcAft>
                <a:spcPts val="0"/>
              </a:spcAft>
              <a:buClr>
                <a:schemeClr val="dk1"/>
              </a:buClr>
              <a:buSzPct val="100000"/>
              <a:buFont typeface="Arial"/>
              <a:buNone/>
            </a:pPr>
            <a:r>
              <a:t/>
            </a:r>
            <a:endParaRPr b="1" i="0" sz="2000" u="none" cap="none" strike="noStrike">
              <a:solidFill>
                <a:schemeClr val="dk1"/>
              </a:solidFill>
              <a:latin typeface="Arial"/>
              <a:ea typeface="Arial"/>
              <a:cs typeface="Arial"/>
              <a:sym typeface="Arial"/>
            </a:endParaRPr>
          </a:p>
        </p:txBody>
      </p:sp>
      <p:grpSp>
        <p:nvGrpSpPr>
          <p:cNvPr id="126" name="Shape 126"/>
          <p:cNvGrpSpPr/>
          <p:nvPr/>
        </p:nvGrpSpPr>
        <p:grpSpPr>
          <a:xfrm>
            <a:off x="1523858" y="2653581"/>
            <a:ext cx="5634000" cy="3353455"/>
            <a:chOff x="-141" y="-76"/>
            <a:chExt cx="5634000" cy="3353455"/>
          </a:xfrm>
        </p:grpSpPr>
        <p:sp>
          <p:nvSpPr>
            <p:cNvPr id="127" name="Shape 127"/>
            <p:cNvSpPr/>
            <p:nvPr/>
          </p:nvSpPr>
          <p:spPr>
            <a:xfrm rot="-5400000">
              <a:off x="570150" y="-570226"/>
              <a:ext cx="1676700" cy="2817000"/>
            </a:xfrm>
            <a:prstGeom prst="round1Rect">
              <a:avLst>
                <a:gd fmla="val 16667" name="adj"/>
              </a:avLst>
            </a:prstGeom>
            <a:solidFill>
              <a:schemeClr val="accent4"/>
            </a:solidFill>
            <a:ln>
              <a:noFill/>
            </a:ln>
            <a:effectLst>
              <a:outerShdw blurRad="39999" rotWithShape="0" algn="bl" dist="23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128" name="Shape 128"/>
            <p:cNvSpPr txBox="1"/>
            <p:nvPr/>
          </p:nvSpPr>
          <p:spPr>
            <a:xfrm>
              <a:off x="0" y="0"/>
              <a:ext cx="2817000" cy="1257600"/>
            </a:xfrm>
            <a:prstGeom prst="rect">
              <a:avLst/>
            </a:prstGeom>
            <a:noFill/>
            <a:ln>
              <a:noFill/>
            </a:ln>
          </p:spPr>
          <p:txBody>
            <a:bodyPr anchorCtr="0" anchor="ctr" bIns="135125" lIns="135125" rIns="135125" tIns="135125">
              <a:noAutofit/>
            </a:bodyPr>
            <a:lstStyle/>
            <a:p>
              <a:pPr indent="0" lvl="0" marL="0" marR="0" rtl="0" algn="ctr">
                <a:lnSpc>
                  <a:spcPct val="90000"/>
                </a:lnSpc>
                <a:spcBef>
                  <a:spcPts val="0"/>
                </a:spcBef>
                <a:spcAft>
                  <a:spcPts val="0"/>
                </a:spcAft>
                <a:buSzPct val="25000"/>
                <a:buNone/>
              </a:pPr>
              <a:r>
                <a:rPr lang="en-US" sz="1900">
                  <a:solidFill>
                    <a:schemeClr val="lt1"/>
                  </a:solidFill>
                  <a:latin typeface="Arial"/>
                  <a:ea typeface="Arial"/>
                  <a:cs typeface="Arial"/>
                  <a:sym typeface="Arial"/>
                </a:rPr>
                <a:t>Open source &amp; Extensible</a:t>
              </a:r>
            </a:p>
          </p:txBody>
        </p:sp>
        <p:sp>
          <p:nvSpPr>
            <p:cNvPr id="129" name="Shape 129"/>
            <p:cNvSpPr/>
            <p:nvPr/>
          </p:nvSpPr>
          <p:spPr>
            <a:xfrm>
              <a:off x="2816858" y="0"/>
              <a:ext cx="2817000" cy="1676700"/>
            </a:xfrm>
            <a:prstGeom prst="round1Rect">
              <a:avLst>
                <a:gd fmla="val 16667" name="adj"/>
              </a:avLst>
            </a:prstGeom>
            <a:solidFill>
              <a:srgbClr val="75B79F"/>
            </a:solidFill>
            <a:ln>
              <a:noFill/>
            </a:ln>
            <a:effectLst>
              <a:outerShdw blurRad="39999" rotWithShape="0" algn="bl" dist="23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130" name="Shape 130"/>
            <p:cNvSpPr txBox="1"/>
            <p:nvPr/>
          </p:nvSpPr>
          <p:spPr>
            <a:xfrm>
              <a:off x="2816858" y="0"/>
              <a:ext cx="2817000" cy="1257600"/>
            </a:xfrm>
            <a:prstGeom prst="rect">
              <a:avLst/>
            </a:prstGeom>
            <a:noFill/>
            <a:ln>
              <a:noFill/>
            </a:ln>
          </p:spPr>
          <p:txBody>
            <a:bodyPr anchorCtr="0" anchor="ctr" bIns="135125" lIns="135125" rIns="135125" tIns="135125">
              <a:noAutofit/>
            </a:bodyPr>
            <a:lstStyle/>
            <a:p>
              <a:pPr indent="0" lvl="0" marL="0" marR="0" rtl="0" algn="ctr">
                <a:lnSpc>
                  <a:spcPct val="90000"/>
                </a:lnSpc>
                <a:spcBef>
                  <a:spcPts val="0"/>
                </a:spcBef>
                <a:spcAft>
                  <a:spcPts val="0"/>
                </a:spcAft>
                <a:buSzPct val="25000"/>
                <a:buNone/>
              </a:pPr>
              <a:r>
                <a:rPr lang="en-US" sz="1900">
                  <a:solidFill>
                    <a:schemeClr val="lt1"/>
                  </a:solidFill>
                  <a:latin typeface="Arial"/>
                  <a:ea typeface="Arial"/>
                  <a:cs typeface="Arial"/>
                  <a:sym typeface="Arial"/>
                </a:rPr>
                <a:t>Intermediate tools for data analysis</a:t>
              </a:r>
            </a:p>
          </p:txBody>
        </p:sp>
        <p:sp>
          <p:nvSpPr>
            <p:cNvPr id="131" name="Shape 131"/>
            <p:cNvSpPr/>
            <p:nvPr/>
          </p:nvSpPr>
          <p:spPr>
            <a:xfrm rot="10800000">
              <a:off x="-141" y="1676546"/>
              <a:ext cx="2817000" cy="1676700"/>
            </a:xfrm>
            <a:prstGeom prst="round1Rect">
              <a:avLst>
                <a:gd fmla="val 16667" name="adj"/>
              </a:avLst>
            </a:prstGeom>
            <a:solidFill>
              <a:srgbClr val="8AC74E"/>
            </a:solidFill>
            <a:ln>
              <a:noFill/>
            </a:ln>
            <a:effectLst>
              <a:outerShdw blurRad="39999" rotWithShape="0" algn="bl" dist="23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132" name="Shape 132"/>
            <p:cNvSpPr txBox="1"/>
            <p:nvPr/>
          </p:nvSpPr>
          <p:spPr>
            <a:xfrm>
              <a:off x="0" y="2095778"/>
              <a:ext cx="2817000" cy="1257600"/>
            </a:xfrm>
            <a:prstGeom prst="rect">
              <a:avLst/>
            </a:prstGeom>
            <a:noFill/>
            <a:ln>
              <a:noFill/>
            </a:ln>
          </p:spPr>
          <p:txBody>
            <a:bodyPr anchorCtr="0" anchor="ctr" bIns="135125" lIns="135125" rIns="135125" tIns="135125">
              <a:noAutofit/>
            </a:bodyPr>
            <a:lstStyle/>
            <a:p>
              <a:pPr indent="0" lvl="0" marL="0" marR="0" rtl="0" algn="ctr">
                <a:lnSpc>
                  <a:spcPct val="90000"/>
                </a:lnSpc>
                <a:spcBef>
                  <a:spcPts val="0"/>
                </a:spcBef>
                <a:spcAft>
                  <a:spcPts val="0"/>
                </a:spcAft>
                <a:buSzPct val="25000"/>
                <a:buNone/>
              </a:pPr>
              <a:r>
                <a:rPr lang="en-US" sz="1900">
                  <a:solidFill>
                    <a:schemeClr val="lt1"/>
                  </a:solidFill>
                  <a:latin typeface="Arial"/>
                  <a:ea typeface="Arial"/>
                  <a:cs typeface="Arial"/>
                  <a:sym typeface="Arial"/>
                </a:rPr>
                <a:t>Graphical facilities for data analysis and display</a:t>
              </a:r>
            </a:p>
          </p:txBody>
        </p:sp>
        <p:sp>
          <p:nvSpPr>
            <p:cNvPr id="133" name="Shape 133"/>
            <p:cNvSpPr/>
            <p:nvPr/>
          </p:nvSpPr>
          <p:spPr>
            <a:xfrm rot="5400000">
              <a:off x="3386869" y="1106473"/>
              <a:ext cx="1676700" cy="2817000"/>
            </a:xfrm>
            <a:prstGeom prst="round1Rect">
              <a:avLst>
                <a:gd fmla="val 16667" name="adj"/>
              </a:avLst>
            </a:prstGeom>
            <a:solidFill>
              <a:srgbClr val="DB5123"/>
            </a:solidFill>
            <a:ln>
              <a:noFill/>
            </a:ln>
            <a:effectLst>
              <a:outerShdw blurRad="39999" rotWithShape="0" algn="bl" dist="23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134" name="Shape 134"/>
            <p:cNvSpPr txBox="1"/>
            <p:nvPr/>
          </p:nvSpPr>
          <p:spPr>
            <a:xfrm>
              <a:off x="2816859" y="2095778"/>
              <a:ext cx="2817000" cy="1257600"/>
            </a:xfrm>
            <a:prstGeom prst="rect">
              <a:avLst/>
            </a:prstGeom>
            <a:noFill/>
            <a:ln>
              <a:noFill/>
            </a:ln>
          </p:spPr>
          <p:txBody>
            <a:bodyPr anchorCtr="0" anchor="ctr" bIns="135125" lIns="135125" rIns="135125" tIns="135125">
              <a:noAutofit/>
            </a:bodyPr>
            <a:lstStyle/>
            <a:p>
              <a:pPr indent="0" lvl="0" marL="0" marR="0" rtl="0" algn="ctr">
                <a:lnSpc>
                  <a:spcPct val="90000"/>
                </a:lnSpc>
                <a:spcBef>
                  <a:spcPts val="0"/>
                </a:spcBef>
                <a:spcAft>
                  <a:spcPts val="0"/>
                </a:spcAft>
                <a:buSzPct val="25000"/>
                <a:buNone/>
              </a:pPr>
              <a:r>
                <a:rPr lang="en-US" sz="1900">
                  <a:solidFill>
                    <a:schemeClr val="lt1"/>
                  </a:solidFill>
                  <a:latin typeface="Arial"/>
                  <a:ea typeface="Arial"/>
                  <a:cs typeface="Arial"/>
                  <a:sym typeface="Arial"/>
                </a:rPr>
                <a:t>Well developed, simple and effective programming language</a:t>
              </a:r>
            </a:p>
          </p:txBody>
        </p:sp>
        <p:sp>
          <p:nvSpPr>
            <p:cNvPr id="135" name="Shape 135"/>
            <p:cNvSpPr/>
            <p:nvPr/>
          </p:nvSpPr>
          <p:spPr>
            <a:xfrm>
              <a:off x="1971801" y="1257466"/>
              <a:ext cx="1690199" cy="838200"/>
            </a:xfrm>
            <a:prstGeom prst="roundRect">
              <a:avLst>
                <a:gd fmla="val 16667" name="adj"/>
              </a:avLst>
            </a:prstGeom>
            <a:solidFill>
              <a:srgbClr val="DDDDE1"/>
            </a:solidFill>
            <a:ln>
              <a:noFill/>
            </a:ln>
            <a:effectLst>
              <a:outerShdw blurRad="39999" rotWithShape="0" algn="bl" dist="23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136" name="Shape 136"/>
            <p:cNvSpPr txBox="1"/>
            <p:nvPr/>
          </p:nvSpPr>
          <p:spPr>
            <a:xfrm>
              <a:off x="2012725" y="1298390"/>
              <a:ext cx="1608300" cy="756599"/>
            </a:xfrm>
            <a:prstGeom prst="rect">
              <a:avLst/>
            </a:prstGeom>
            <a:noFill/>
            <a:ln>
              <a:noFill/>
            </a:ln>
          </p:spPr>
          <p:txBody>
            <a:bodyPr anchorCtr="0" anchor="ctr" bIns="72375" lIns="72375" rIns="72375" tIns="72375">
              <a:noAutofit/>
            </a:bodyPr>
            <a:lstStyle/>
            <a:p>
              <a:pPr indent="0" lvl="0" marL="0" marR="0" rtl="0" algn="ctr">
                <a:lnSpc>
                  <a:spcPct val="90000"/>
                </a:lnSpc>
                <a:spcBef>
                  <a:spcPts val="0"/>
                </a:spcBef>
                <a:spcAft>
                  <a:spcPts val="0"/>
                </a:spcAft>
                <a:buSzPct val="25000"/>
                <a:buNone/>
              </a:pPr>
              <a:r>
                <a:rPr lang="en-US" sz="1900">
                  <a:solidFill>
                    <a:schemeClr val="dk1"/>
                  </a:solidFill>
                  <a:latin typeface="Arial"/>
                  <a:ea typeface="Arial"/>
                  <a:cs typeface="Arial"/>
                  <a:sym typeface="Arial"/>
                </a:rPr>
                <a:t>R</a:t>
              </a:r>
            </a:p>
          </p:txBody>
        </p:sp>
      </p:grpSp>
      <p:sp>
        <p:nvSpPr>
          <p:cNvPr id="137" name="Shape 137"/>
          <p:cNvSpPr txBox="1"/>
          <p:nvPr>
            <p:ph idx="12" type="sldNum"/>
          </p:nvPr>
        </p:nvSpPr>
        <p:spPr>
          <a:xfrm rot="-5400000">
            <a:off x="8227325" y="5885470"/>
            <a:ext cx="13158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pic>
        <p:nvPicPr>
          <p:cNvPr id="138" name="Shape 138"/>
          <p:cNvPicPr preferRelativeResize="0"/>
          <p:nvPr/>
        </p:nvPicPr>
        <p:blipFill rotWithShape="1">
          <a:blip r:embed="rId6">
            <a:alphaModFix/>
          </a:blip>
          <a:srcRect b="0" l="0" r="0" t="0"/>
          <a:stretch/>
        </p:blipFill>
        <p:spPr>
          <a:xfrm>
            <a:off x="7593818" y="5806441"/>
            <a:ext cx="919500" cy="919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348078"/>
            <a:ext cx="5791200" cy="13716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OTHER STATISTICAL PACKAGES</a:t>
            </a:r>
          </a:p>
        </p:txBody>
      </p:sp>
      <p:sp>
        <p:nvSpPr>
          <p:cNvPr id="145" name="Shape 145"/>
          <p:cNvSpPr txBox="1"/>
          <p:nvPr>
            <p:ph idx="1" type="body"/>
          </p:nvPr>
        </p:nvSpPr>
        <p:spPr>
          <a:xfrm>
            <a:off x="457200" y="2045640"/>
            <a:ext cx="7620000" cy="43737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1" i="0" lang="en-US" sz="2400" u="none" cap="none" strike="noStrike">
                <a:solidFill>
                  <a:schemeClr val="dk1"/>
                </a:solidFill>
                <a:latin typeface="Arial"/>
                <a:ea typeface="Arial"/>
                <a:cs typeface="Arial"/>
                <a:sym typeface="Arial"/>
              </a:rPr>
              <a:t>Some well-known statistical packages include –</a:t>
            </a:r>
          </a:p>
          <a:p>
            <a:pPr indent="-342900" lvl="0" marL="342900" marR="0" rtl="0" algn="l">
              <a:spcBef>
                <a:spcPts val="1080"/>
              </a:spcBef>
              <a:spcAft>
                <a:spcPts val="0"/>
              </a:spcAft>
              <a:buClr>
                <a:srgbClr val="A5421A"/>
              </a:buClr>
              <a:buSzPct val="100000"/>
              <a:buFont typeface="Arial"/>
              <a:buChar char="•"/>
            </a:pPr>
            <a:r>
              <a:rPr b="1" i="0" lang="en-US" sz="2400" u="none" cap="none" strike="noStrike">
                <a:solidFill>
                  <a:srgbClr val="A5421A"/>
                </a:solidFill>
                <a:latin typeface="Arial"/>
                <a:ea typeface="Arial"/>
                <a:cs typeface="Arial"/>
                <a:sym typeface="Arial"/>
              </a:rPr>
              <a:t>MATLAB </a:t>
            </a:r>
            <a:r>
              <a:rPr b="1" i="0" lang="en-US" sz="2400" u="none" cap="none" strike="noStrike">
                <a:solidFill>
                  <a:schemeClr val="dk1"/>
                </a:solidFill>
                <a:latin typeface="Arial"/>
                <a:ea typeface="Arial"/>
                <a:cs typeface="Arial"/>
                <a:sym typeface="Arial"/>
              </a:rPr>
              <a:t>– Programming language with statistical features</a:t>
            </a:r>
          </a:p>
          <a:p>
            <a:pPr indent="-342900" lvl="0" marL="342900" marR="0" rtl="0" algn="l">
              <a:spcBef>
                <a:spcPts val="1080"/>
              </a:spcBef>
              <a:spcAft>
                <a:spcPts val="0"/>
              </a:spcAft>
              <a:buClr>
                <a:srgbClr val="A6431A"/>
              </a:buClr>
              <a:buSzPct val="100000"/>
              <a:buFont typeface="Arial"/>
              <a:buChar char="•"/>
            </a:pPr>
            <a:r>
              <a:rPr b="1" i="0" lang="en-US" sz="2400" u="none" cap="none" strike="noStrike">
                <a:solidFill>
                  <a:srgbClr val="A6431A"/>
                </a:solidFill>
                <a:latin typeface="Arial"/>
                <a:ea typeface="Arial"/>
                <a:cs typeface="Arial"/>
                <a:sym typeface="Arial"/>
              </a:rPr>
              <a:t>Mathematica</a:t>
            </a:r>
            <a:r>
              <a:rPr b="1" i="0" lang="en-US" sz="2400" u="none" cap="none" strike="noStrike">
                <a:solidFill>
                  <a:schemeClr val="dk1"/>
                </a:solidFill>
                <a:latin typeface="Arial"/>
                <a:ea typeface="Arial"/>
                <a:cs typeface="Arial"/>
                <a:sym typeface="Arial"/>
              </a:rPr>
              <a:t> – A software package with statistical feature</a:t>
            </a:r>
          </a:p>
          <a:p>
            <a:pPr indent="-342900" lvl="0" marL="342900" marR="0" rtl="0" algn="l">
              <a:spcBef>
                <a:spcPts val="1080"/>
              </a:spcBef>
              <a:spcAft>
                <a:spcPts val="0"/>
              </a:spcAft>
              <a:buClr>
                <a:srgbClr val="A6431A"/>
              </a:buClr>
              <a:buSzPct val="100000"/>
              <a:buFont typeface="Arial"/>
              <a:buChar char="•"/>
            </a:pPr>
            <a:r>
              <a:rPr b="1" i="0" lang="en-US" sz="2400" u="none" cap="none" strike="noStrike">
                <a:solidFill>
                  <a:srgbClr val="A6431A"/>
                </a:solidFill>
                <a:latin typeface="Arial"/>
                <a:ea typeface="Arial"/>
                <a:cs typeface="Arial"/>
                <a:sym typeface="Arial"/>
              </a:rPr>
              <a:t>SAS</a:t>
            </a:r>
            <a:r>
              <a:rPr b="1" i="0" lang="en-US" sz="2400" u="none" cap="none" strike="noStrike">
                <a:solidFill>
                  <a:schemeClr val="dk1"/>
                </a:solidFill>
                <a:latin typeface="Arial"/>
                <a:ea typeface="Arial"/>
                <a:cs typeface="Arial"/>
                <a:sym typeface="Arial"/>
              </a:rPr>
              <a:t> – Comprehensive statistical package </a:t>
            </a:r>
          </a:p>
          <a:p>
            <a:pPr indent="-342900" lvl="0" marL="342900" marR="0" rtl="0" algn="l">
              <a:spcBef>
                <a:spcPts val="1080"/>
              </a:spcBef>
              <a:spcAft>
                <a:spcPts val="0"/>
              </a:spcAft>
              <a:buClr>
                <a:srgbClr val="A6431A"/>
              </a:buClr>
              <a:buSzPct val="100000"/>
              <a:buFont typeface="Arial"/>
              <a:buChar char="•"/>
            </a:pPr>
            <a:r>
              <a:rPr b="1" i="0" lang="en-US" sz="2400" u="none" cap="none" strike="noStrike">
                <a:solidFill>
                  <a:srgbClr val="A6431A"/>
                </a:solidFill>
                <a:latin typeface="Arial"/>
                <a:ea typeface="Arial"/>
                <a:cs typeface="Arial"/>
                <a:sym typeface="Arial"/>
              </a:rPr>
              <a:t>SPSS (Statistical Package for Social Sciences)</a:t>
            </a:r>
            <a:r>
              <a:rPr b="1" i="0" lang="en-US" sz="2400" u="none" cap="none" strike="noStrike">
                <a:solidFill>
                  <a:schemeClr val="dk1"/>
                </a:solidFill>
                <a:latin typeface="Arial"/>
                <a:ea typeface="Arial"/>
                <a:cs typeface="Arial"/>
                <a:sym typeface="Arial"/>
              </a:rPr>
              <a:t> – Comprehensive statistical package </a:t>
            </a:r>
          </a:p>
          <a:p>
            <a:pPr indent="-342900" lvl="0" marL="342900" marR="0" rtl="0" algn="l">
              <a:spcBef>
                <a:spcPts val="1000"/>
              </a:spcBef>
              <a:spcAft>
                <a:spcPts val="0"/>
              </a:spcAft>
              <a:buClr>
                <a:schemeClr val="dk1"/>
              </a:buClr>
              <a:buSzPct val="100000"/>
              <a:buFont typeface="Arial"/>
              <a:buNone/>
            </a:pPr>
            <a:r>
              <a:t/>
            </a:r>
            <a:endParaRPr b="1" i="0" sz="2000" u="none" cap="none" strike="noStrike">
              <a:solidFill>
                <a:schemeClr val="dk1"/>
              </a:solidFill>
              <a:latin typeface="Arial"/>
              <a:ea typeface="Arial"/>
              <a:cs typeface="Arial"/>
              <a:sym typeface="Arial"/>
            </a:endParaRPr>
          </a:p>
        </p:txBody>
      </p:sp>
      <p:sp>
        <p:nvSpPr>
          <p:cNvPr id="146" name="Shape 146"/>
          <p:cNvSpPr txBox="1"/>
          <p:nvPr>
            <p:ph idx="12" type="sldNum"/>
          </p:nvPr>
        </p:nvSpPr>
        <p:spPr>
          <a:xfrm rot="-5400000">
            <a:off x="8227325" y="5885470"/>
            <a:ext cx="13158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pic>
        <p:nvPicPr>
          <p:cNvPr id="147" name="Shape 147"/>
          <p:cNvPicPr preferRelativeResize="0"/>
          <p:nvPr/>
        </p:nvPicPr>
        <p:blipFill rotWithShape="1">
          <a:blip r:embed="rId3">
            <a:alphaModFix/>
          </a:blip>
          <a:srcRect b="0" l="0" r="0" t="0"/>
          <a:stretch/>
        </p:blipFill>
        <p:spPr>
          <a:xfrm>
            <a:off x="7593818" y="5806441"/>
            <a:ext cx="919500" cy="919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152718"/>
            <a:ext cx="5791200" cy="13716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WHY USE R?</a:t>
            </a:r>
          </a:p>
        </p:txBody>
      </p:sp>
      <p:sp>
        <p:nvSpPr>
          <p:cNvPr id="153" name="Shape 153"/>
          <p:cNvSpPr txBox="1"/>
          <p:nvPr>
            <p:ph idx="1" type="body"/>
          </p:nvPr>
        </p:nvSpPr>
        <p:spPr>
          <a:xfrm>
            <a:off x="457200" y="1752600"/>
            <a:ext cx="7620000" cy="43737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1" i="0" lang="en-US" sz="2100" u="none" cap="none" strike="noStrike">
                <a:solidFill>
                  <a:schemeClr val="dk1"/>
                </a:solidFill>
                <a:latin typeface="Arial"/>
                <a:ea typeface="Arial"/>
                <a:cs typeface="Arial"/>
                <a:sym typeface="Arial"/>
              </a:rPr>
              <a:t>All the other software mentioned are proprietary </a:t>
            </a:r>
          </a:p>
          <a:p>
            <a:pPr indent="-342900" lvl="0" marL="342900" marR="0" rtl="0" algn="l">
              <a:spcBef>
                <a:spcPts val="1020"/>
              </a:spcBef>
              <a:spcAft>
                <a:spcPts val="0"/>
              </a:spcAft>
              <a:buClr>
                <a:schemeClr val="dk1"/>
              </a:buClr>
              <a:buSzPct val="100000"/>
              <a:buFont typeface="Arial"/>
              <a:buChar char="•"/>
            </a:pPr>
            <a:r>
              <a:rPr b="1" i="0" lang="en-US" sz="2100" u="none" cap="none" strike="noStrike">
                <a:solidFill>
                  <a:schemeClr val="dk1"/>
                </a:solidFill>
                <a:latin typeface="Arial"/>
                <a:ea typeface="Arial"/>
                <a:cs typeface="Arial"/>
                <a:sym typeface="Arial"/>
              </a:rPr>
              <a:t>Not only a package but also a programming language</a:t>
            </a:r>
          </a:p>
          <a:p>
            <a:pPr indent="-342900" lvl="0" marL="342900" marR="0" rtl="0" algn="l">
              <a:spcBef>
                <a:spcPts val="1020"/>
              </a:spcBef>
              <a:spcAft>
                <a:spcPts val="0"/>
              </a:spcAft>
              <a:buClr>
                <a:schemeClr val="dk1"/>
              </a:buClr>
              <a:buSzPct val="100000"/>
              <a:buFont typeface="Arial"/>
              <a:buChar char="•"/>
            </a:pPr>
            <a:r>
              <a:rPr b="1" i="0" lang="en-US" sz="2100" u="none" cap="none" strike="noStrike">
                <a:solidFill>
                  <a:schemeClr val="dk1"/>
                </a:solidFill>
                <a:latin typeface="Arial"/>
                <a:ea typeface="Arial"/>
                <a:cs typeface="Arial"/>
                <a:sym typeface="Arial"/>
              </a:rPr>
              <a:t>Powerful data handling and storage facility while simple, effective and flexible</a:t>
            </a:r>
          </a:p>
          <a:p>
            <a:pPr indent="-342900" lvl="0" marL="342900" marR="0" rtl="0" algn="l">
              <a:spcBef>
                <a:spcPts val="1020"/>
              </a:spcBef>
              <a:spcAft>
                <a:spcPts val="0"/>
              </a:spcAft>
              <a:buClr>
                <a:schemeClr val="dk1"/>
              </a:buClr>
              <a:buSzPct val="100000"/>
              <a:buFont typeface="Arial"/>
              <a:buChar char="•"/>
            </a:pPr>
            <a:r>
              <a:rPr b="1" i="0" lang="en-US" sz="2100" u="none" cap="none" strike="noStrike">
                <a:solidFill>
                  <a:schemeClr val="dk1"/>
                </a:solidFill>
                <a:latin typeface="Arial"/>
                <a:ea typeface="Arial"/>
                <a:cs typeface="Arial"/>
                <a:sym typeface="Arial"/>
              </a:rPr>
              <a:t>Can write your own package if necessary and make it available for others use</a:t>
            </a:r>
          </a:p>
          <a:p>
            <a:pPr indent="0" lvl="0" marL="0" marR="0" rtl="0" algn="l">
              <a:spcBef>
                <a:spcPts val="1000"/>
              </a:spcBef>
              <a:spcAft>
                <a:spcPts val="0"/>
              </a:spcAft>
              <a:buClr>
                <a:schemeClr val="dk1"/>
              </a:buClr>
              <a:buSzPct val="25000"/>
              <a:buFont typeface="Arial"/>
              <a:buNone/>
            </a:pPr>
            <a:r>
              <a:t/>
            </a:r>
            <a:endParaRPr b="1" i="0" sz="2000" u="none" cap="none" strike="noStrike">
              <a:solidFill>
                <a:schemeClr val="dk1"/>
              </a:solidFill>
              <a:latin typeface="Arial"/>
              <a:ea typeface="Arial"/>
              <a:cs typeface="Arial"/>
              <a:sym typeface="Arial"/>
            </a:endParaRPr>
          </a:p>
        </p:txBody>
      </p:sp>
      <p:pic>
        <p:nvPicPr>
          <p:cNvPr descr="collaborative-work.jpg" id="154" name="Shape 154"/>
          <p:cNvPicPr preferRelativeResize="0"/>
          <p:nvPr/>
        </p:nvPicPr>
        <p:blipFill rotWithShape="1">
          <a:blip r:embed="rId3">
            <a:alphaModFix/>
          </a:blip>
          <a:srcRect b="0" l="0" r="0" t="0"/>
          <a:stretch/>
        </p:blipFill>
        <p:spPr>
          <a:xfrm>
            <a:off x="2211123" y="4203473"/>
            <a:ext cx="3810000" cy="2260500"/>
          </a:xfrm>
          <a:prstGeom prst="rect">
            <a:avLst/>
          </a:prstGeom>
          <a:noFill/>
          <a:ln>
            <a:noFill/>
          </a:ln>
        </p:spPr>
      </p:pic>
      <p:sp>
        <p:nvSpPr>
          <p:cNvPr id="155" name="Shape 155"/>
          <p:cNvSpPr txBox="1"/>
          <p:nvPr>
            <p:ph idx="12" type="sldNum"/>
          </p:nvPr>
        </p:nvSpPr>
        <p:spPr>
          <a:xfrm rot="-5400000">
            <a:off x="8227325" y="5885470"/>
            <a:ext cx="13158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pic>
        <p:nvPicPr>
          <p:cNvPr id="156" name="Shape 156"/>
          <p:cNvPicPr preferRelativeResize="0"/>
          <p:nvPr/>
        </p:nvPicPr>
        <p:blipFill rotWithShape="1">
          <a:blip r:embed="rId4">
            <a:alphaModFix/>
          </a:blip>
          <a:srcRect b="0" l="0" r="0" t="0"/>
          <a:stretch/>
        </p:blipFill>
        <p:spPr>
          <a:xfrm>
            <a:off x="7593818" y="5806441"/>
            <a:ext cx="919500" cy="91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152718"/>
            <a:ext cx="5791200" cy="13716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APPLICATIONS OF R</a:t>
            </a:r>
          </a:p>
        </p:txBody>
      </p:sp>
      <p:sp>
        <p:nvSpPr>
          <p:cNvPr id="162" name="Shape 162"/>
          <p:cNvSpPr txBox="1"/>
          <p:nvPr>
            <p:ph idx="12" type="sldNum"/>
          </p:nvPr>
        </p:nvSpPr>
        <p:spPr>
          <a:xfrm rot="-5400000">
            <a:off x="8227325" y="5885470"/>
            <a:ext cx="13158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grpSp>
        <p:nvGrpSpPr>
          <p:cNvPr id="163" name="Shape 163"/>
          <p:cNvGrpSpPr/>
          <p:nvPr/>
        </p:nvGrpSpPr>
        <p:grpSpPr>
          <a:xfrm>
            <a:off x="681736" y="1740624"/>
            <a:ext cx="4498048" cy="4341225"/>
            <a:chOff x="1560966" y="16159"/>
            <a:chExt cx="4498048" cy="4341225"/>
          </a:xfrm>
        </p:grpSpPr>
        <p:sp>
          <p:nvSpPr>
            <p:cNvPr id="164" name="Shape 164"/>
            <p:cNvSpPr/>
            <p:nvPr/>
          </p:nvSpPr>
          <p:spPr>
            <a:xfrm>
              <a:off x="3163040" y="1700678"/>
              <a:ext cx="1293900" cy="1293900"/>
            </a:xfrm>
            <a:prstGeom prst="ellipse">
              <a:avLst/>
            </a:prstGeom>
            <a:solidFill>
              <a:schemeClr val="accent3"/>
            </a:solidFill>
            <a:ln>
              <a:noFill/>
            </a:ln>
            <a:effectLst>
              <a:outerShdw blurRad="39999" rotWithShape="0" algn="bl" dist="23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165" name="Shape 165"/>
            <p:cNvSpPr txBox="1"/>
            <p:nvPr/>
          </p:nvSpPr>
          <p:spPr>
            <a:xfrm>
              <a:off x="3352530" y="1890168"/>
              <a:ext cx="915000" cy="915000"/>
            </a:xfrm>
            <a:prstGeom prst="rect">
              <a:avLst/>
            </a:prstGeom>
            <a:noFill/>
            <a:ln>
              <a:noFill/>
            </a:ln>
          </p:spPr>
          <p:txBody>
            <a:bodyPr anchorCtr="0" anchor="ctr" bIns="8875" lIns="8875" rIns="8875" tIns="8875">
              <a:noAutofit/>
            </a:bodyPr>
            <a:lstStyle/>
            <a:p>
              <a:pPr indent="0" lvl="0" marL="0" marR="0" rtl="0" algn="ctr">
                <a:lnSpc>
                  <a:spcPct val="90000"/>
                </a:lnSpc>
                <a:spcBef>
                  <a:spcPts val="0"/>
                </a:spcBef>
                <a:spcAft>
                  <a:spcPts val="0"/>
                </a:spcAft>
                <a:buSzPct val="25000"/>
                <a:buNone/>
              </a:pPr>
              <a:r>
                <a:rPr lang="en-US" sz="1400">
                  <a:solidFill>
                    <a:schemeClr val="lt1"/>
                  </a:solidFill>
                  <a:latin typeface="Arial"/>
                  <a:ea typeface="Arial"/>
                  <a:cs typeface="Arial"/>
                  <a:sym typeface="Arial"/>
                </a:rPr>
                <a:t>Application Domains</a:t>
              </a:r>
            </a:p>
          </p:txBody>
        </p:sp>
        <p:sp>
          <p:nvSpPr>
            <p:cNvPr id="166" name="Shape 166"/>
            <p:cNvSpPr/>
            <p:nvPr/>
          </p:nvSpPr>
          <p:spPr>
            <a:xfrm rot="-5400000">
              <a:off x="3614717" y="1490078"/>
              <a:ext cx="390600" cy="30600"/>
            </a:xfrm>
            <a:custGeom>
              <a:pathLst>
                <a:path extrusionOk="0" h="120000" w="120000">
                  <a:moveTo>
                    <a:pt x="0" y="60000"/>
                  </a:moveTo>
                  <a:lnTo>
                    <a:pt x="120000" y="60000"/>
                  </a:lnTo>
                </a:path>
              </a:pathLst>
            </a:custGeom>
            <a:noFill/>
            <a:ln cap="flat" cmpd="sng" w="12700">
              <a:solidFill>
                <a:srgbClr val="DB572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 name="Shape 167"/>
            <p:cNvSpPr txBox="1"/>
            <p:nvPr/>
          </p:nvSpPr>
          <p:spPr>
            <a:xfrm rot="-5400000">
              <a:off x="3800233" y="1495642"/>
              <a:ext cx="19500" cy="19500"/>
            </a:xfrm>
            <a:prstGeom prst="rect">
              <a:avLst/>
            </a:prstGeom>
            <a:noFill/>
            <a:ln>
              <a:noFill/>
            </a:ln>
          </p:spPr>
          <p:txBody>
            <a:bodyPr anchorCtr="0" anchor="ctr" bIns="0" lIns="12700" rIns="12700" tIns="0">
              <a:noAutofit/>
            </a:bodyPr>
            <a:lstStyle/>
            <a:p>
              <a:pPr indent="0" lvl="0" marL="0" marR="0" rtl="0" algn="ctr">
                <a:lnSpc>
                  <a:spcPct val="90000"/>
                </a:lnSpc>
                <a:spcBef>
                  <a:spcPts val="0"/>
                </a:spcBef>
                <a:spcAft>
                  <a:spcPts val="0"/>
                </a:spcAft>
                <a:buNone/>
              </a:pPr>
              <a:r>
                <a:t/>
              </a:r>
              <a:endParaRPr sz="500">
                <a:solidFill>
                  <a:schemeClr val="dk1"/>
                </a:solidFill>
                <a:latin typeface="Arial"/>
                <a:ea typeface="Arial"/>
                <a:cs typeface="Arial"/>
                <a:sym typeface="Arial"/>
              </a:endParaRPr>
            </a:p>
          </p:txBody>
        </p:sp>
        <p:sp>
          <p:nvSpPr>
            <p:cNvPr id="168" name="Shape 168"/>
            <p:cNvSpPr/>
            <p:nvPr/>
          </p:nvSpPr>
          <p:spPr>
            <a:xfrm>
              <a:off x="3163040" y="16159"/>
              <a:ext cx="1293900" cy="1293900"/>
            </a:xfrm>
            <a:prstGeom prst="ellipse">
              <a:avLst/>
            </a:prstGeom>
            <a:solidFill>
              <a:schemeClr val="accent4"/>
            </a:solidFill>
            <a:ln>
              <a:noFill/>
            </a:ln>
            <a:effectLst>
              <a:outerShdw blurRad="39999" rotWithShape="0" algn="bl" dist="23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169" name="Shape 169"/>
            <p:cNvSpPr txBox="1"/>
            <p:nvPr/>
          </p:nvSpPr>
          <p:spPr>
            <a:xfrm>
              <a:off x="3352530" y="205648"/>
              <a:ext cx="915000" cy="915000"/>
            </a:xfrm>
            <a:prstGeom prst="rect">
              <a:avLst/>
            </a:prstGeom>
            <a:noFill/>
            <a:ln>
              <a:noFill/>
            </a:ln>
          </p:spPr>
          <p:txBody>
            <a:bodyPr anchorCtr="0" anchor="ctr" bIns="10150" lIns="10150" rIns="10150" tIns="10150">
              <a:noAutofit/>
            </a:bodyPr>
            <a:lstStyle/>
            <a:p>
              <a:pPr indent="0" lvl="0" marL="0" marR="0" rtl="0" algn="ctr">
                <a:lnSpc>
                  <a:spcPct val="90000"/>
                </a:lnSpc>
                <a:spcBef>
                  <a:spcPts val="0"/>
                </a:spcBef>
                <a:spcAft>
                  <a:spcPts val="0"/>
                </a:spcAft>
                <a:buSzPct val="25000"/>
                <a:buNone/>
              </a:pPr>
              <a:r>
                <a:rPr lang="en-US" sz="1600">
                  <a:solidFill>
                    <a:schemeClr val="lt1"/>
                  </a:solidFill>
                  <a:latin typeface="Arial"/>
                  <a:ea typeface="Arial"/>
                  <a:cs typeface="Arial"/>
                  <a:sym typeface="Arial"/>
                </a:rPr>
                <a:t>Finance</a:t>
              </a:r>
            </a:p>
          </p:txBody>
        </p:sp>
        <p:sp>
          <p:nvSpPr>
            <p:cNvPr id="170" name="Shape 170"/>
            <p:cNvSpPr/>
            <p:nvPr/>
          </p:nvSpPr>
          <p:spPr>
            <a:xfrm rot="-1079371">
              <a:off x="4415676" y="2072157"/>
              <a:ext cx="390489" cy="30549"/>
            </a:xfrm>
            <a:custGeom>
              <a:pathLst>
                <a:path extrusionOk="0" h="120000" w="120000">
                  <a:moveTo>
                    <a:pt x="0" y="60000"/>
                  </a:moveTo>
                  <a:lnTo>
                    <a:pt x="120000" y="60000"/>
                  </a:lnTo>
                </a:path>
              </a:pathLst>
            </a:custGeom>
            <a:noFill/>
            <a:ln cap="flat" cmpd="sng" w="12700">
              <a:solidFill>
                <a:srgbClr val="DB572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1" name="Shape 171"/>
            <p:cNvSpPr txBox="1"/>
            <p:nvPr/>
          </p:nvSpPr>
          <p:spPr>
            <a:xfrm rot="-1072722">
              <a:off x="4601260" y="2077624"/>
              <a:ext cx="19543" cy="19543"/>
            </a:xfrm>
            <a:prstGeom prst="rect">
              <a:avLst/>
            </a:prstGeom>
            <a:noFill/>
            <a:ln>
              <a:noFill/>
            </a:ln>
          </p:spPr>
          <p:txBody>
            <a:bodyPr anchorCtr="0" anchor="ctr" bIns="0" lIns="12700" rIns="12700" tIns="0">
              <a:noAutofit/>
            </a:bodyPr>
            <a:lstStyle/>
            <a:p>
              <a:pPr indent="0" lvl="0" marL="0" marR="0" rtl="0" algn="ctr">
                <a:lnSpc>
                  <a:spcPct val="90000"/>
                </a:lnSpc>
                <a:spcBef>
                  <a:spcPts val="0"/>
                </a:spcBef>
                <a:spcAft>
                  <a:spcPts val="0"/>
                </a:spcAft>
                <a:buNone/>
              </a:pPr>
              <a:r>
                <a:t/>
              </a:r>
              <a:endParaRPr sz="500">
                <a:solidFill>
                  <a:schemeClr val="dk1"/>
                </a:solidFill>
                <a:latin typeface="Arial"/>
                <a:ea typeface="Arial"/>
                <a:cs typeface="Arial"/>
                <a:sym typeface="Arial"/>
              </a:endParaRPr>
            </a:p>
          </p:txBody>
        </p:sp>
        <p:sp>
          <p:nvSpPr>
            <p:cNvPr id="172" name="Shape 172"/>
            <p:cNvSpPr/>
            <p:nvPr/>
          </p:nvSpPr>
          <p:spPr>
            <a:xfrm>
              <a:off x="4765114" y="1180133"/>
              <a:ext cx="1293900" cy="1293900"/>
            </a:xfrm>
            <a:prstGeom prst="ellipse">
              <a:avLst/>
            </a:prstGeom>
            <a:solidFill>
              <a:srgbClr val="7EB3B0"/>
            </a:solidFill>
            <a:ln>
              <a:noFill/>
            </a:ln>
            <a:effectLst>
              <a:outerShdw blurRad="39999" rotWithShape="0" algn="bl" dist="23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173" name="Shape 173"/>
            <p:cNvSpPr txBox="1"/>
            <p:nvPr/>
          </p:nvSpPr>
          <p:spPr>
            <a:xfrm>
              <a:off x="4954605" y="1369624"/>
              <a:ext cx="915000" cy="915000"/>
            </a:xfrm>
            <a:prstGeom prst="rect">
              <a:avLst/>
            </a:prstGeom>
            <a:noFill/>
            <a:ln>
              <a:noFill/>
            </a:ln>
          </p:spPr>
          <p:txBody>
            <a:bodyPr anchorCtr="0" anchor="ctr" bIns="6975" lIns="6975" rIns="6975" tIns="6975">
              <a:noAutofit/>
            </a:bodyPr>
            <a:lstStyle/>
            <a:p>
              <a:pPr indent="0" lvl="0" marL="0" marR="0" rtl="0" algn="ctr">
                <a:lnSpc>
                  <a:spcPct val="90000"/>
                </a:lnSpc>
                <a:spcBef>
                  <a:spcPts val="0"/>
                </a:spcBef>
                <a:spcAft>
                  <a:spcPts val="0"/>
                </a:spcAft>
                <a:buSzPct val="25000"/>
                <a:buNone/>
              </a:pPr>
              <a:r>
                <a:rPr lang="en-US" sz="1100">
                  <a:solidFill>
                    <a:schemeClr val="lt1"/>
                  </a:solidFill>
                  <a:latin typeface="Arial"/>
                  <a:ea typeface="Arial"/>
                  <a:cs typeface="Arial"/>
                  <a:sym typeface="Arial"/>
                </a:rPr>
                <a:t>Bio Science</a:t>
              </a:r>
            </a:p>
          </p:txBody>
        </p:sp>
        <p:sp>
          <p:nvSpPr>
            <p:cNvPr id="174" name="Shape 174"/>
            <p:cNvSpPr/>
            <p:nvPr/>
          </p:nvSpPr>
          <p:spPr>
            <a:xfrm rot="3240105">
              <a:off x="4109852" y="3013765"/>
              <a:ext cx="390465" cy="30482"/>
            </a:xfrm>
            <a:custGeom>
              <a:pathLst>
                <a:path extrusionOk="0" h="120000" w="120000">
                  <a:moveTo>
                    <a:pt x="0" y="60000"/>
                  </a:moveTo>
                  <a:lnTo>
                    <a:pt x="120000" y="60000"/>
                  </a:lnTo>
                </a:path>
              </a:pathLst>
            </a:custGeom>
            <a:noFill/>
            <a:ln cap="flat" cmpd="sng" w="12700">
              <a:solidFill>
                <a:srgbClr val="DB572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txBox="1"/>
            <p:nvPr/>
          </p:nvSpPr>
          <p:spPr>
            <a:xfrm rot="3261611">
              <a:off x="4295196" y="3019268"/>
              <a:ext cx="19564" cy="19564"/>
            </a:xfrm>
            <a:prstGeom prst="rect">
              <a:avLst/>
            </a:prstGeom>
            <a:noFill/>
            <a:ln>
              <a:noFill/>
            </a:ln>
          </p:spPr>
          <p:txBody>
            <a:bodyPr anchorCtr="0" anchor="ctr" bIns="0" lIns="12700" rIns="12700" tIns="0">
              <a:noAutofit/>
            </a:bodyPr>
            <a:lstStyle/>
            <a:p>
              <a:pPr indent="0" lvl="0" marL="0" marR="0" rtl="0" algn="ctr">
                <a:lnSpc>
                  <a:spcPct val="90000"/>
                </a:lnSpc>
                <a:spcBef>
                  <a:spcPts val="0"/>
                </a:spcBef>
                <a:spcAft>
                  <a:spcPts val="0"/>
                </a:spcAft>
                <a:buNone/>
              </a:pPr>
              <a:r>
                <a:t/>
              </a:r>
              <a:endParaRPr sz="500">
                <a:solidFill>
                  <a:schemeClr val="dk1"/>
                </a:solidFill>
                <a:latin typeface="Arial"/>
                <a:ea typeface="Arial"/>
                <a:cs typeface="Arial"/>
                <a:sym typeface="Arial"/>
              </a:endParaRPr>
            </a:p>
          </p:txBody>
        </p:sp>
        <p:sp>
          <p:nvSpPr>
            <p:cNvPr id="176" name="Shape 176"/>
            <p:cNvSpPr/>
            <p:nvPr/>
          </p:nvSpPr>
          <p:spPr>
            <a:xfrm>
              <a:off x="4153176" y="3063484"/>
              <a:ext cx="1293900" cy="1293900"/>
            </a:xfrm>
            <a:prstGeom prst="ellipse">
              <a:avLst/>
            </a:prstGeom>
            <a:solidFill>
              <a:srgbClr val="62BD67"/>
            </a:solidFill>
            <a:ln>
              <a:noFill/>
            </a:ln>
            <a:effectLst>
              <a:outerShdw blurRad="39999" rotWithShape="0" algn="bl" dist="23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177" name="Shape 177"/>
            <p:cNvSpPr txBox="1"/>
            <p:nvPr/>
          </p:nvSpPr>
          <p:spPr>
            <a:xfrm>
              <a:off x="4342667" y="3252975"/>
              <a:ext cx="915000" cy="915000"/>
            </a:xfrm>
            <a:prstGeom prst="rect">
              <a:avLst/>
            </a:prstGeom>
            <a:noFill/>
            <a:ln>
              <a:noFill/>
            </a:ln>
          </p:spPr>
          <p:txBody>
            <a:bodyPr anchorCtr="0" anchor="ctr" bIns="10150" lIns="10150" rIns="10150" tIns="10150">
              <a:noAutofit/>
            </a:bodyPr>
            <a:lstStyle/>
            <a:p>
              <a:pPr indent="0" lvl="0" marL="0" marR="0" rtl="0" algn="ctr">
                <a:lnSpc>
                  <a:spcPct val="90000"/>
                </a:lnSpc>
                <a:spcBef>
                  <a:spcPts val="0"/>
                </a:spcBef>
                <a:spcAft>
                  <a:spcPts val="0"/>
                </a:spcAft>
                <a:buSzPct val="25000"/>
                <a:buNone/>
              </a:pPr>
              <a:r>
                <a:rPr lang="en-US" sz="1600">
                  <a:solidFill>
                    <a:schemeClr val="lt1"/>
                  </a:solidFill>
                  <a:latin typeface="Arial"/>
                  <a:ea typeface="Arial"/>
                  <a:cs typeface="Arial"/>
                  <a:sym typeface="Arial"/>
                </a:rPr>
                <a:t>Retails</a:t>
              </a:r>
            </a:p>
          </p:txBody>
        </p:sp>
        <p:sp>
          <p:nvSpPr>
            <p:cNvPr id="178" name="Shape 178"/>
            <p:cNvSpPr/>
            <p:nvPr/>
          </p:nvSpPr>
          <p:spPr>
            <a:xfrm rot="7559895">
              <a:off x="3119806" y="3013730"/>
              <a:ext cx="390465" cy="30482"/>
            </a:xfrm>
            <a:custGeom>
              <a:pathLst>
                <a:path extrusionOk="0" h="120000" w="120000">
                  <a:moveTo>
                    <a:pt x="0" y="60000"/>
                  </a:moveTo>
                  <a:lnTo>
                    <a:pt x="120000" y="60000"/>
                  </a:lnTo>
                </a:path>
              </a:pathLst>
            </a:custGeom>
            <a:noFill/>
            <a:ln cap="flat" cmpd="sng" w="12700">
              <a:solidFill>
                <a:srgbClr val="DB572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9" name="Shape 179"/>
            <p:cNvSpPr txBox="1"/>
            <p:nvPr/>
          </p:nvSpPr>
          <p:spPr>
            <a:xfrm rot="-3261611">
              <a:off x="3305159" y="3019169"/>
              <a:ext cx="19564" cy="19564"/>
            </a:xfrm>
            <a:prstGeom prst="rect">
              <a:avLst/>
            </a:prstGeom>
            <a:noFill/>
            <a:ln>
              <a:noFill/>
            </a:ln>
          </p:spPr>
          <p:txBody>
            <a:bodyPr anchorCtr="0" anchor="ctr" bIns="0" lIns="12700" rIns="12700" tIns="0">
              <a:noAutofit/>
            </a:bodyPr>
            <a:lstStyle/>
            <a:p>
              <a:pPr indent="0" lvl="0" marL="0" marR="0" rtl="0" algn="ctr">
                <a:lnSpc>
                  <a:spcPct val="90000"/>
                </a:lnSpc>
                <a:spcBef>
                  <a:spcPts val="0"/>
                </a:spcBef>
                <a:spcAft>
                  <a:spcPts val="0"/>
                </a:spcAft>
                <a:buNone/>
              </a:pPr>
              <a:r>
                <a:t/>
              </a:r>
              <a:endParaRPr sz="500">
                <a:solidFill>
                  <a:schemeClr val="dk1"/>
                </a:solidFill>
                <a:latin typeface="Arial"/>
                <a:ea typeface="Arial"/>
                <a:cs typeface="Arial"/>
                <a:sym typeface="Arial"/>
              </a:endParaRPr>
            </a:p>
          </p:txBody>
        </p:sp>
        <p:sp>
          <p:nvSpPr>
            <p:cNvPr id="180" name="Shape 180"/>
            <p:cNvSpPr/>
            <p:nvPr/>
          </p:nvSpPr>
          <p:spPr>
            <a:xfrm>
              <a:off x="2172903" y="3063484"/>
              <a:ext cx="1293900" cy="1293900"/>
            </a:xfrm>
            <a:prstGeom prst="ellipse">
              <a:avLst/>
            </a:prstGeom>
            <a:solidFill>
              <a:srgbClr val="B0CC43"/>
            </a:solidFill>
            <a:ln>
              <a:noFill/>
            </a:ln>
            <a:effectLst>
              <a:outerShdw blurRad="39999" rotWithShape="0" algn="bl" dist="23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181" name="Shape 181"/>
            <p:cNvSpPr txBox="1"/>
            <p:nvPr/>
          </p:nvSpPr>
          <p:spPr>
            <a:xfrm>
              <a:off x="2362393" y="3252975"/>
              <a:ext cx="915000" cy="915000"/>
            </a:xfrm>
            <a:prstGeom prst="rect">
              <a:avLst/>
            </a:prstGeom>
            <a:noFill/>
            <a:ln>
              <a:noFill/>
            </a:ln>
          </p:spPr>
          <p:txBody>
            <a:bodyPr anchorCtr="0" anchor="ctr" bIns="10150" lIns="10150" rIns="10150" tIns="10150">
              <a:noAutofit/>
            </a:bodyPr>
            <a:lstStyle/>
            <a:p>
              <a:pPr indent="0" lvl="0" marL="0" marR="0" rtl="0" algn="ctr">
                <a:lnSpc>
                  <a:spcPct val="90000"/>
                </a:lnSpc>
                <a:spcBef>
                  <a:spcPts val="0"/>
                </a:spcBef>
                <a:spcAft>
                  <a:spcPts val="0"/>
                </a:spcAft>
                <a:buSzPct val="25000"/>
                <a:buNone/>
              </a:pPr>
              <a:r>
                <a:rPr lang="en-US" sz="1600">
                  <a:solidFill>
                    <a:schemeClr val="lt1"/>
                  </a:solidFill>
                  <a:latin typeface="Arial"/>
                  <a:ea typeface="Arial"/>
                  <a:cs typeface="Arial"/>
                  <a:sym typeface="Arial"/>
                </a:rPr>
                <a:t>Marketing</a:t>
              </a:r>
            </a:p>
          </p:txBody>
        </p:sp>
        <p:sp>
          <p:nvSpPr>
            <p:cNvPr id="182" name="Shape 182"/>
            <p:cNvSpPr/>
            <p:nvPr/>
          </p:nvSpPr>
          <p:spPr>
            <a:xfrm rot="-9720629">
              <a:off x="2813686" y="2072125"/>
              <a:ext cx="390489" cy="30549"/>
            </a:xfrm>
            <a:custGeom>
              <a:pathLst>
                <a:path extrusionOk="0" h="120000" w="120000">
                  <a:moveTo>
                    <a:pt x="0" y="60000"/>
                  </a:moveTo>
                  <a:lnTo>
                    <a:pt x="120000" y="60000"/>
                  </a:lnTo>
                </a:path>
              </a:pathLst>
            </a:custGeom>
            <a:noFill/>
            <a:ln cap="flat" cmpd="sng" w="12700">
              <a:solidFill>
                <a:srgbClr val="DB572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3" name="Shape 183"/>
            <p:cNvSpPr txBox="1"/>
            <p:nvPr/>
          </p:nvSpPr>
          <p:spPr>
            <a:xfrm rot="1072722">
              <a:off x="2999220" y="2077589"/>
              <a:ext cx="19543" cy="19543"/>
            </a:xfrm>
            <a:prstGeom prst="rect">
              <a:avLst/>
            </a:prstGeom>
            <a:noFill/>
            <a:ln>
              <a:noFill/>
            </a:ln>
          </p:spPr>
          <p:txBody>
            <a:bodyPr anchorCtr="0" anchor="ctr" bIns="0" lIns="12700" rIns="12700" tIns="0">
              <a:noAutofit/>
            </a:bodyPr>
            <a:lstStyle/>
            <a:p>
              <a:pPr indent="0" lvl="0" marL="0" marR="0" rtl="0" algn="ctr">
                <a:lnSpc>
                  <a:spcPct val="90000"/>
                </a:lnSpc>
                <a:spcBef>
                  <a:spcPts val="0"/>
                </a:spcBef>
                <a:spcAft>
                  <a:spcPts val="0"/>
                </a:spcAft>
                <a:buNone/>
              </a:pPr>
              <a:r>
                <a:t/>
              </a:r>
              <a:endParaRPr sz="500">
                <a:solidFill>
                  <a:schemeClr val="dk1"/>
                </a:solidFill>
                <a:latin typeface="Arial"/>
                <a:ea typeface="Arial"/>
                <a:cs typeface="Arial"/>
                <a:sym typeface="Arial"/>
              </a:endParaRPr>
            </a:p>
          </p:txBody>
        </p:sp>
        <p:sp>
          <p:nvSpPr>
            <p:cNvPr id="184" name="Shape 184"/>
            <p:cNvSpPr/>
            <p:nvPr/>
          </p:nvSpPr>
          <p:spPr>
            <a:xfrm>
              <a:off x="1560966" y="1180133"/>
              <a:ext cx="1293900" cy="1293900"/>
            </a:xfrm>
            <a:prstGeom prst="ellipse">
              <a:avLst/>
            </a:prstGeom>
            <a:solidFill>
              <a:srgbClr val="DB5123"/>
            </a:solidFill>
            <a:ln>
              <a:noFill/>
            </a:ln>
            <a:effectLst>
              <a:outerShdw blurRad="39999" rotWithShape="0" algn="bl" dist="23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185" name="Shape 185"/>
            <p:cNvSpPr txBox="1"/>
            <p:nvPr/>
          </p:nvSpPr>
          <p:spPr>
            <a:xfrm>
              <a:off x="1750456" y="1369624"/>
              <a:ext cx="915000" cy="915000"/>
            </a:xfrm>
            <a:prstGeom prst="rect">
              <a:avLst/>
            </a:prstGeom>
            <a:noFill/>
            <a:ln>
              <a:noFill/>
            </a:ln>
          </p:spPr>
          <p:txBody>
            <a:bodyPr anchorCtr="0" anchor="ctr" bIns="10150" lIns="10150" rIns="10150" tIns="10150">
              <a:noAutofit/>
            </a:bodyPr>
            <a:lstStyle/>
            <a:p>
              <a:pPr indent="0" lvl="0" marL="0" marR="0" rtl="0" algn="ctr">
                <a:lnSpc>
                  <a:spcPct val="90000"/>
                </a:lnSpc>
                <a:spcBef>
                  <a:spcPts val="0"/>
                </a:spcBef>
                <a:spcAft>
                  <a:spcPts val="0"/>
                </a:spcAft>
                <a:buSzPct val="25000"/>
                <a:buNone/>
              </a:pPr>
              <a:r>
                <a:rPr lang="en-US" sz="1600">
                  <a:solidFill>
                    <a:schemeClr val="lt1"/>
                  </a:solidFill>
                  <a:latin typeface="Arial"/>
                  <a:ea typeface="Arial"/>
                  <a:cs typeface="Arial"/>
                  <a:sym typeface="Arial"/>
                </a:rPr>
                <a:t>Sports</a:t>
              </a:r>
            </a:p>
          </p:txBody>
        </p:sp>
      </p:grpSp>
      <p:pic>
        <p:nvPicPr>
          <p:cNvPr id="186" name="Shape 186"/>
          <p:cNvPicPr preferRelativeResize="0"/>
          <p:nvPr/>
        </p:nvPicPr>
        <p:blipFill rotWithShape="1">
          <a:blip r:embed="rId3">
            <a:alphaModFix/>
          </a:blip>
          <a:srcRect b="0" l="0" r="0" t="0"/>
          <a:stretch/>
        </p:blipFill>
        <p:spPr>
          <a:xfrm>
            <a:off x="7593818" y="5806441"/>
            <a:ext cx="919500" cy="919500"/>
          </a:xfrm>
          <a:prstGeom prst="rect">
            <a:avLst/>
          </a:prstGeom>
          <a:noFill/>
          <a:ln>
            <a:noFill/>
          </a:ln>
        </p:spPr>
      </p:pic>
      <p:grpSp>
        <p:nvGrpSpPr>
          <p:cNvPr id="187" name="Shape 187"/>
          <p:cNvGrpSpPr/>
          <p:nvPr/>
        </p:nvGrpSpPr>
        <p:grpSpPr>
          <a:xfrm>
            <a:off x="603364" y="1350927"/>
            <a:ext cx="7800552" cy="5305799"/>
            <a:chOff x="-4453703" y="-683027"/>
            <a:chExt cx="7800552" cy="5305800"/>
          </a:xfrm>
        </p:grpSpPr>
        <p:sp>
          <p:nvSpPr>
            <p:cNvPr id="188" name="Shape 188"/>
            <p:cNvSpPr/>
            <p:nvPr/>
          </p:nvSpPr>
          <p:spPr>
            <a:xfrm>
              <a:off x="-4453703" y="-683027"/>
              <a:ext cx="5305800" cy="5305800"/>
            </a:xfrm>
            <a:prstGeom prst="blockArc">
              <a:avLst>
                <a:gd fmla="val 18900000" name="adj1"/>
                <a:gd fmla="val 2700000" name="adj2"/>
                <a:gd fmla="val 407" name="adj3"/>
              </a:avLst>
            </a:prstGeom>
            <a:noFill/>
            <a:ln cap="flat" cmpd="sng" w="12700">
              <a:solidFill>
                <a:srgbClr val="7C7C7C"/>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9" name="Shape 189"/>
            <p:cNvSpPr/>
            <p:nvPr/>
          </p:nvSpPr>
          <p:spPr>
            <a:xfrm>
              <a:off x="373052" y="246152"/>
              <a:ext cx="2973600" cy="492600"/>
            </a:xfrm>
            <a:prstGeom prst="rect">
              <a:avLst/>
            </a:prstGeom>
            <a:solidFill>
              <a:srgbClr val="6E6E6E"/>
            </a:solidFill>
            <a:ln>
              <a:noFill/>
            </a:ln>
            <a:effectLst>
              <a:outerShdw blurRad="39999" rotWithShape="0" algn="bl" dist="23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190" name="Shape 190"/>
            <p:cNvSpPr txBox="1"/>
            <p:nvPr/>
          </p:nvSpPr>
          <p:spPr>
            <a:xfrm>
              <a:off x="373052" y="246152"/>
              <a:ext cx="2973600" cy="492600"/>
            </a:xfrm>
            <a:prstGeom prst="rect">
              <a:avLst/>
            </a:prstGeom>
            <a:noFill/>
            <a:ln>
              <a:noFill/>
            </a:ln>
          </p:spPr>
          <p:txBody>
            <a:bodyPr anchorCtr="0" anchor="ctr" bIns="66025" lIns="391000" rIns="66025" tIns="66025">
              <a:noAutofit/>
            </a:bodyPr>
            <a:lstStyle/>
            <a:p>
              <a:pPr indent="0" lvl="0" marL="0" marR="0" rtl="0" algn="l">
                <a:lnSpc>
                  <a:spcPct val="90000"/>
                </a:lnSpc>
                <a:spcBef>
                  <a:spcPts val="0"/>
                </a:spcBef>
                <a:spcAft>
                  <a:spcPts val="0"/>
                </a:spcAft>
                <a:buSzPct val="25000"/>
                <a:buNone/>
              </a:pPr>
              <a:r>
                <a:rPr lang="en-US" sz="2600">
                  <a:solidFill>
                    <a:schemeClr val="lt1"/>
                  </a:solidFill>
                  <a:latin typeface="Arial"/>
                  <a:ea typeface="Arial"/>
                  <a:cs typeface="Arial"/>
                  <a:sym typeface="Arial"/>
                </a:rPr>
                <a:t>Data Import</a:t>
              </a:r>
            </a:p>
          </p:txBody>
        </p:sp>
        <p:sp>
          <p:nvSpPr>
            <p:cNvPr id="191" name="Shape 191"/>
            <p:cNvSpPr/>
            <p:nvPr/>
          </p:nvSpPr>
          <p:spPr>
            <a:xfrm>
              <a:off x="65164" y="184573"/>
              <a:ext cx="615900" cy="615900"/>
            </a:xfrm>
            <a:prstGeom prst="ellipse">
              <a:avLst/>
            </a:prstGeom>
            <a:solidFill>
              <a:schemeClr val="lt1"/>
            </a:solidFill>
            <a:ln cap="flat" cmpd="sng" w="12700">
              <a:solidFill>
                <a:srgbClr val="6E6E6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2" name="Shape 192"/>
            <p:cNvSpPr/>
            <p:nvPr/>
          </p:nvSpPr>
          <p:spPr>
            <a:xfrm>
              <a:off x="726049" y="984845"/>
              <a:ext cx="2620800" cy="492600"/>
            </a:xfrm>
            <a:prstGeom prst="rect">
              <a:avLst/>
            </a:prstGeom>
            <a:solidFill>
              <a:srgbClr val="7E7E7E"/>
            </a:solidFill>
            <a:ln>
              <a:noFill/>
            </a:ln>
            <a:effectLst>
              <a:outerShdw blurRad="39999" rotWithShape="0" algn="bl" dist="23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193" name="Shape 193"/>
            <p:cNvSpPr txBox="1"/>
            <p:nvPr/>
          </p:nvSpPr>
          <p:spPr>
            <a:xfrm>
              <a:off x="726049" y="984845"/>
              <a:ext cx="2620800" cy="492600"/>
            </a:xfrm>
            <a:prstGeom prst="rect">
              <a:avLst/>
            </a:prstGeom>
            <a:noFill/>
            <a:ln>
              <a:noFill/>
            </a:ln>
          </p:spPr>
          <p:txBody>
            <a:bodyPr anchorCtr="0" anchor="ctr" bIns="66025" lIns="391000" rIns="66025" tIns="66025">
              <a:noAutofit/>
            </a:bodyPr>
            <a:lstStyle/>
            <a:p>
              <a:pPr indent="0" lvl="0" marL="0" marR="0" rtl="0" algn="l">
                <a:lnSpc>
                  <a:spcPct val="90000"/>
                </a:lnSpc>
                <a:spcBef>
                  <a:spcPts val="0"/>
                </a:spcBef>
                <a:spcAft>
                  <a:spcPts val="0"/>
                </a:spcAft>
                <a:buSzPct val="25000"/>
                <a:buNone/>
              </a:pPr>
              <a:r>
                <a:rPr lang="en-US" sz="2600">
                  <a:solidFill>
                    <a:schemeClr val="lt1"/>
                  </a:solidFill>
                  <a:latin typeface="Arial"/>
                  <a:ea typeface="Arial"/>
                  <a:cs typeface="Arial"/>
                  <a:sym typeface="Arial"/>
                </a:rPr>
                <a:t>Data Cleaning</a:t>
              </a:r>
            </a:p>
          </p:txBody>
        </p:sp>
        <p:sp>
          <p:nvSpPr>
            <p:cNvPr id="194" name="Shape 194"/>
            <p:cNvSpPr/>
            <p:nvPr/>
          </p:nvSpPr>
          <p:spPr>
            <a:xfrm>
              <a:off x="418160" y="923267"/>
              <a:ext cx="615900" cy="615900"/>
            </a:xfrm>
            <a:prstGeom prst="ellipse">
              <a:avLst/>
            </a:prstGeom>
            <a:solidFill>
              <a:schemeClr val="lt1"/>
            </a:solidFill>
            <a:ln cap="flat" cmpd="sng" w="12700">
              <a:solidFill>
                <a:srgbClr val="7E7E7E"/>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5" name="Shape 195"/>
            <p:cNvSpPr/>
            <p:nvPr/>
          </p:nvSpPr>
          <p:spPr>
            <a:xfrm>
              <a:off x="834391" y="1723539"/>
              <a:ext cx="2512199" cy="492600"/>
            </a:xfrm>
            <a:prstGeom prst="rect">
              <a:avLst/>
            </a:prstGeom>
            <a:solidFill>
              <a:srgbClr val="8F8F8F"/>
            </a:solidFill>
            <a:ln>
              <a:noFill/>
            </a:ln>
            <a:effectLst>
              <a:outerShdw blurRad="39999" rotWithShape="0" algn="bl" dist="23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196" name="Shape 196"/>
            <p:cNvSpPr txBox="1"/>
            <p:nvPr/>
          </p:nvSpPr>
          <p:spPr>
            <a:xfrm>
              <a:off x="834391" y="1723539"/>
              <a:ext cx="2512199" cy="492600"/>
            </a:xfrm>
            <a:prstGeom prst="rect">
              <a:avLst/>
            </a:prstGeom>
            <a:noFill/>
            <a:ln>
              <a:noFill/>
            </a:ln>
          </p:spPr>
          <p:txBody>
            <a:bodyPr anchorCtr="0" anchor="ctr" bIns="66025" lIns="391000" rIns="66025" tIns="66025">
              <a:noAutofit/>
            </a:bodyPr>
            <a:lstStyle/>
            <a:p>
              <a:pPr indent="0" lvl="0" marL="0" marR="0" rtl="0" algn="l">
                <a:lnSpc>
                  <a:spcPct val="90000"/>
                </a:lnSpc>
                <a:spcBef>
                  <a:spcPts val="0"/>
                </a:spcBef>
                <a:spcAft>
                  <a:spcPts val="0"/>
                </a:spcAft>
                <a:buSzPct val="25000"/>
                <a:buNone/>
              </a:pPr>
              <a:r>
                <a:rPr lang="en-US" sz="2600">
                  <a:solidFill>
                    <a:schemeClr val="lt1"/>
                  </a:solidFill>
                  <a:latin typeface="Arial"/>
                  <a:ea typeface="Arial"/>
                  <a:cs typeface="Arial"/>
                  <a:sym typeface="Arial"/>
                </a:rPr>
                <a:t>Investigation</a:t>
              </a:r>
            </a:p>
          </p:txBody>
        </p:sp>
        <p:sp>
          <p:nvSpPr>
            <p:cNvPr id="197" name="Shape 197"/>
            <p:cNvSpPr/>
            <p:nvPr/>
          </p:nvSpPr>
          <p:spPr>
            <a:xfrm>
              <a:off x="526502" y="1661961"/>
              <a:ext cx="615899" cy="615900"/>
            </a:xfrm>
            <a:prstGeom prst="ellipse">
              <a:avLst/>
            </a:prstGeom>
            <a:solidFill>
              <a:schemeClr val="lt1"/>
            </a:solidFill>
            <a:ln cap="flat" cmpd="sng" w="12700">
              <a:solidFill>
                <a:srgbClr val="8F8F8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8" name="Shape 198"/>
            <p:cNvSpPr/>
            <p:nvPr/>
          </p:nvSpPr>
          <p:spPr>
            <a:xfrm>
              <a:off x="726049" y="2476301"/>
              <a:ext cx="2620800" cy="492600"/>
            </a:xfrm>
            <a:prstGeom prst="rect">
              <a:avLst/>
            </a:prstGeom>
            <a:solidFill>
              <a:srgbClr val="9F9F9F"/>
            </a:solidFill>
            <a:ln>
              <a:noFill/>
            </a:ln>
            <a:effectLst>
              <a:outerShdw blurRad="39999" rotWithShape="0" algn="bl" dist="23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199" name="Shape 199"/>
            <p:cNvSpPr txBox="1"/>
            <p:nvPr/>
          </p:nvSpPr>
          <p:spPr>
            <a:xfrm>
              <a:off x="726049" y="2476301"/>
              <a:ext cx="2620800" cy="492600"/>
            </a:xfrm>
            <a:prstGeom prst="rect">
              <a:avLst/>
            </a:prstGeom>
            <a:noFill/>
            <a:ln>
              <a:noFill/>
            </a:ln>
          </p:spPr>
          <p:txBody>
            <a:bodyPr anchorCtr="0" anchor="ctr" bIns="66025" lIns="391000" rIns="66025" tIns="66025">
              <a:noAutofit/>
            </a:bodyPr>
            <a:lstStyle/>
            <a:p>
              <a:pPr indent="0" lvl="0" marL="0" marR="0" rtl="0" algn="l">
                <a:lnSpc>
                  <a:spcPct val="90000"/>
                </a:lnSpc>
                <a:spcBef>
                  <a:spcPts val="0"/>
                </a:spcBef>
                <a:spcAft>
                  <a:spcPts val="0"/>
                </a:spcAft>
                <a:buSzPct val="25000"/>
                <a:buNone/>
              </a:pPr>
              <a:r>
                <a:rPr lang="en-US" sz="2600">
                  <a:solidFill>
                    <a:schemeClr val="lt1"/>
                  </a:solidFill>
                  <a:latin typeface="Arial"/>
                  <a:ea typeface="Arial"/>
                  <a:cs typeface="Arial"/>
                  <a:sym typeface="Arial"/>
                </a:rPr>
                <a:t>Data Analysis</a:t>
              </a:r>
            </a:p>
          </p:txBody>
        </p:sp>
        <p:sp>
          <p:nvSpPr>
            <p:cNvPr id="200" name="Shape 200"/>
            <p:cNvSpPr/>
            <p:nvPr/>
          </p:nvSpPr>
          <p:spPr>
            <a:xfrm>
              <a:off x="418160" y="2400656"/>
              <a:ext cx="615900" cy="615900"/>
            </a:xfrm>
            <a:prstGeom prst="ellipse">
              <a:avLst/>
            </a:prstGeom>
            <a:solidFill>
              <a:schemeClr val="lt1"/>
            </a:solidFill>
            <a:ln cap="flat" cmpd="sng" w="12700">
              <a:solidFill>
                <a:srgbClr val="9F9F9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373052" y="3200926"/>
              <a:ext cx="2973600" cy="492599"/>
            </a:xfrm>
            <a:prstGeom prst="rect">
              <a:avLst/>
            </a:prstGeom>
            <a:solidFill>
              <a:srgbClr val="B0B0B0"/>
            </a:solidFill>
            <a:ln>
              <a:noFill/>
            </a:ln>
            <a:effectLst>
              <a:outerShdw blurRad="39999" rotWithShape="0" algn="bl" dist="23000">
                <a:srgbClr val="000000">
                  <a:alpha val="40000"/>
                </a:srgbClr>
              </a:outerShdw>
            </a:effectLst>
          </p:spPr>
          <p:txBody>
            <a:bodyPr anchorCtr="0" anchor="ctr" bIns="91425" lIns="91425" rIns="91425" tIns="91425">
              <a:noAutofit/>
            </a:bodyPr>
            <a:lstStyle/>
            <a:p>
              <a:pPr lvl="0">
                <a:spcBef>
                  <a:spcPts val="0"/>
                </a:spcBef>
                <a:buNone/>
              </a:pPr>
              <a:r>
                <a:t/>
              </a:r>
              <a:endParaRPr/>
            </a:p>
          </p:txBody>
        </p:sp>
        <p:sp>
          <p:nvSpPr>
            <p:cNvPr id="202" name="Shape 202"/>
            <p:cNvSpPr txBox="1"/>
            <p:nvPr/>
          </p:nvSpPr>
          <p:spPr>
            <a:xfrm>
              <a:off x="373052" y="3200926"/>
              <a:ext cx="2973600" cy="492599"/>
            </a:xfrm>
            <a:prstGeom prst="rect">
              <a:avLst/>
            </a:prstGeom>
            <a:noFill/>
            <a:ln>
              <a:noFill/>
            </a:ln>
          </p:spPr>
          <p:txBody>
            <a:bodyPr anchorCtr="0" anchor="ctr" bIns="66025" lIns="391000" rIns="66025" tIns="66025">
              <a:noAutofit/>
            </a:bodyPr>
            <a:lstStyle/>
            <a:p>
              <a:pPr indent="0" lvl="0" marL="0" marR="0" rtl="0" algn="l">
                <a:lnSpc>
                  <a:spcPct val="90000"/>
                </a:lnSpc>
                <a:spcBef>
                  <a:spcPts val="0"/>
                </a:spcBef>
                <a:spcAft>
                  <a:spcPts val="0"/>
                </a:spcAft>
                <a:buSzPct val="25000"/>
                <a:buNone/>
              </a:pPr>
              <a:r>
                <a:rPr lang="en-US" sz="2600">
                  <a:solidFill>
                    <a:schemeClr val="lt1"/>
                  </a:solidFill>
                  <a:latin typeface="Arial"/>
                  <a:ea typeface="Arial"/>
                  <a:cs typeface="Arial"/>
                  <a:sym typeface="Arial"/>
                </a:rPr>
                <a:t>Visualization</a:t>
              </a:r>
            </a:p>
          </p:txBody>
        </p:sp>
        <p:sp>
          <p:nvSpPr>
            <p:cNvPr id="203" name="Shape 203"/>
            <p:cNvSpPr/>
            <p:nvPr/>
          </p:nvSpPr>
          <p:spPr>
            <a:xfrm>
              <a:off x="65164" y="3139349"/>
              <a:ext cx="615900" cy="615900"/>
            </a:xfrm>
            <a:prstGeom prst="ellipse">
              <a:avLst/>
            </a:prstGeom>
            <a:solidFill>
              <a:schemeClr val="lt1"/>
            </a:solidFill>
            <a:ln cap="flat" cmpd="sng" w="12700">
              <a:solidFill>
                <a:srgbClr val="B0B0B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04" name="Shape 204"/>
          <p:cNvSpPr txBox="1"/>
          <p:nvPr/>
        </p:nvSpPr>
        <p:spPr>
          <a:xfrm>
            <a:off x="5430132" y="1636862"/>
            <a:ext cx="3223800" cy="4617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Arial"/>
                <a:ea typeface="Arial"/>
                <a:cs typeface="Arial"/>
                <a:sym typeface="Arial"/>
              </a:rPr>
              <a:t>Application Methods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pic>
        <p:nvPicPr>
          <p:cNvPr id="210" name="Shape 210"/>
          <p:cNvPicPr preferRelativeResize="0"/>
          <p:nvPr/>
        </p:nvPicPr>
        <p:blipFill rotWithShape="1">
          <a:blip r:embed="rId3">
            <a:alphaModFix amt="85000"/>
          </a:blip>
          <a:srcRect b="4680" l="0" r="0" t="0"/>
          <a:stretch/>
        </p:blipFill>
        <p:spPr>
          <a:xfrm>
            <a:off x="4726744" y="2813544"/>
            <a:ext cx="4243199" cy="4044600"/>
          </a:xfrm>
          <a:prstGeom prst="rect">
            <a:avLst/>
          </a:prstGeom>
          <a:noFill/>
          <a:ln>
            <a:noFill/>
          </a:ln>
        </p:spPr>
      </p:pic>
      <p:sp>
        <p:nvSpPr>
          <p:cNvPr id="211" name="Shape 211"/>
          <p:cNvSpPr txBox="1"/>
          <p:nvPr>
            <p:ph type="title"/>
          </p:nvPr>
        </p:nvSpPr>
        <p:spPr>
          <a:xfrm>
            <a:off x="457200" y="152718"/>
            <a:ext cx="5791200" cy="13716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PACKAGES IN R</a:t>
            </a:r>
          </a:p>
        </p:txBody>
      </p:sp>
      <p:sp>
        <p:nvSpPr>
          <p:cNvPr id="212" name="Shape 212"/>
          <p:cNvSpPr txBox="1"/>
          <p:nvPr>
            <p:ph idx="1" type="body"/>
          </p:nvPr>
        </p:nvSpPr>
        <p:spPr>
          <a:xfrm>
            <a:off x="457200" y="1879205"/>
            <a:ext cx="7620000" cy="43737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0070C0"/>
              </a:buClr>
              <a:buSzPct val="25000"/>
              <a:buFont typeface="Arial"/>
              <a:buNone/>
            </a:pPr>
            <a:r>
              <a:rPr b="1" i="0" lang="en-US" sz="2400" u="none" cap="none" strike="noStrike">
                <a:solidFill>
                  <a:srgbClr val="0070C0"/>
                </a:solidFill>
                <a:latin typeface="Arial"/>
                <a:ea typeface="Arial"/>
                <a:cs typeface="Arial"/>
                <a:sym typeface="Arial"/>
              </a:rPr>
              <a:t>Packages are libraries of functions that are built to perform some specific tasks, i.e. create plots.</a:t>
            </a:r>
          </a:p>
          <a:p>
            <a:pPr indent="0" lvl="0" marL="0" marR="0" rtl="0" algn="l">
              <a:spcBef>
                <a:spcPts val="1000"/>
              </a:spcBef>
              <a:spcAft>
                <a:spcPts val="0"/>
              </a:spcAft>
              <a:buClr>
                <a:schemeClr val="dk1"/>
              </a:buClr>
              <a:buSzPct val="25000"/>
              <a:buFont typeface="Arial"/>
              <a:buNone/>
            </a:pPr>
            <a:r>
              <a:rPr b="1" i="0" lang="en-US" sz="2000" u="none" cap="none" strike="noStrike">
                <a:solidFill>
                  <a:schemeClr val="dk1"/>
                </a:solidFill>
                <a:latin typeface="Arial"/>
                <a:ea typeface="Arial"/>
                <a:cs typeface="Arial"/>
                <a:sym typeface="Arial"/>
              </a:rPr>
              <a:t>R is supplied with about eight packages but more can be easily added and extended </a:t>
            </a:r>
          </a:p>
          <a:p>
            <a:pPr indent="0" lvl="0" marL="0" marR="0" rtl="0" algn="l">
              <a:spcBef>
                <a:spcPts val="1000"/>
              </a:spcBef>
              <a:spcAft>
                <a:spcPts val="0"/>
              </a:spcAft>
              <a:buClr>
                <a:schemeClr val="dk1"/>
              </a:buClr>
              <a:buSzPct val="25000"/>
              <a:buFont typeface="Arial"/>
              <a:buNone/>
            </a:pPr>
            <a:r>
              <a:rPr b="1" i="0" lang="en-US" sz="2000" u="none" cap="none" strike="noStrike">
                <a:solidFill>
                  <a:schemeClr val="dk1"/>
                </a:solidFill>
                <a:latin typeface="Arial"/>
                <a:ea typeface="Arial"/>
                <a:cs typeface="Arial"/>
                <a:sym typeface="Arial"/>
              </a:rPr>
              <a:t>To install a new package type in console – </a:t>
            </a:r>
          </a:p>
          <a:p>
            <a:pPr indent="-342900" lvl="0" marL="342900" marR="0" rtl="0" algn="l">
              <a:spcBef>
                <a:spcPts val="1000"/>
              </a:spcBef>
              <a:spcAft>
                <a:spcPts val="0"/>
              </a:spcAft>
              <a:buClr>
                <a:srgbClr val="000090"/>
              </a:buClr>
              <a:buSzPct val="100000"/>
              <a:buFont typeface="Noto Sans Symbols"/>
              <a:buChar char="➢"/>
            </a:pPr>
            <a:r>
              <a:rPr b="1" i="0" lang="en-US" sz="2000" u="none" cap="none" strike="noStrike">
                <a:solidFill>
                  <a:srgbClr val="000090"/>
                </a:solidFill>
                <a:latin typeface="Arial"/>
                <a:ea typeface="Arial"/>
                <a:cs typeface="Arial"/>
                <a:sym typeface="Arial"/>
              </a:rPr>
              <a:t>install.packages(“package_name”)</a:t>
            </a:r>
          </a:p>
          <a:p>
            <a:pPr indent="-342900" lvl="0" marL="342900" marR="0" rtl="0" algn="l">
              <a:spcBef>
                <a:spcPts val="1000"/>
              </a:spcBef>
              <a:spcAft>
                <a:spcPts val="0"/>
              </a:spcAft>
              <a:buClr>
                <a:srgbClr val="000090"/>
              </a:buClr>
              <a:buSzPct val="100000"/>
              <a:buFont typeface="Noto Sans Symbols"/>
              <a:buChar char="➢"/>
            </a:pPr>
            <a:r>
              <a:rPr b="1" i="0" lang="en-US" sz="2000" u="none" cap="none" strike="noStrike">
                <a:solidFill>
                  <a:srgbClr val="000090"/>
                </a:solidFill>
                <a:latin typeface="Arial"/>
                <a:ea typeface="Arial"/>
                <a:cs typeface="Arial"/>
                <a:sym typeface="Arial"/>
              </a:rPr>
              <a:t>library(package_name)</a:t>
            </a:r>
          </a:p>
          <a:p>
            <a:pPr indent="0" lvl="0" marL="0" marR="0" rtl="0" algn="l">
              <a:spcBef>
                <a:spcPts val="1000"/>
              </a:spcBef>
              <a:spcAft>
                <a:spcPts val="0"/>
              </a:spcAft>
              <a:buClr>
                <a:schemeClr val="dk1"/>
              </a:buClr>
              <a:buSzPct val="25000"/>
              <a:buFont typeface="Arial"/>
              <a:buNone/>
            </a:pPr>
            <a:r>
              <a:t/>
            </a:r>
            <a:endParaRPr b="1" i="0" sz="2000" u="none" cap="none" strike="noStrike">
              <a:solidFill>
                <a:srgbClr val="000090"/>
              </a:solidFill>
              <a:latin typeface="Arial"/>
              <a:ea typeface="Arial"/>
              <a:cs typeface="Arial"/>
              <a:sym typeface="Arial"/>
            </a:endParaRPr>
          </a:p>
          <a:p>
            <a:pPr indent="0" lvl="0" marL="0" marR="0" rtl="0" algn="l">
              <a:spcBef>
                <a:spcPts val="1000"/>
              </a:spcBef>
              <a:spcAft>
                <a:spcPts val="0"/>
              </a:spcAft>
              <a:buClr>
                <a:schemeClr val="dk1"/>
              </a:buClr>
              <a:buSzPct val="25000"/>
              <a:buFont typeface="Arial"/>
              <a:buNone/>
            </a:pPr>
            <a:r>
              <a:t/>
            </a:r>
            <a:endParaRPr b="1" i="0" sz="2000" u="none" cap="none" strike="noStrike">
              <a:solidFill>
                <a:srgbClr val="000090"/>
              </a:solidFill>
              <a:latin typeface="Arial"/>
              <a:ea typeface="Arial"/>
              <a:cs typeface="Arial"/>
              <a:sym typeface="Arial"/>
            </a:endParaRPr>
          </a:p>
          <a:p>
            <a:pPr indent="0" lvl="0" marL="0" marR="0" rtl="0" algn="l">
              <a:spcBef>
                <a:spcPts val="880"/>
              </a:spcBef>
              <a:spcAft>
                <a:spcPts val="0"/>
              </a:spcAft>
              <a:buClr>
                <a:schemeClr val="dk1"/>
              </a:buClr>
              <a:buSzPct val="25000"/>
              <a:buFont typeface="Arial"/>
              <a:buNone/>
            </a:pPr>
            <a:r>
              <a:rPr b="0" i="0" lang="en-US" sz="1400" u="none" cap="none" strike="noStrike">
                <a:solidFill>
                  <a:schemeClr val="dk1"/>
                </a:solidFill>
                <a:latin typeface="Arial"/>
                <a:ea typeface="Arial"/>
                <a:cs typeface="Arial"/>
                <a:sym typeface="Arial"/>
              </a:rPr>
              <a:t>Image from </a:t>
            </a:r>
            <a:r>
              <a:rPr b="0" i="0" lang="en-US" sz="1400" u="sng" cap="none" strike="noStrike">
                <a:solidFill>
                  <a:schemeClr val="hlink"/>
                </a:solidFill>
                <a:latin typeface="Arial"/>
                <a:ea typeface="Arial"/>
                <a:cs typeface="Arial"/>
                <a:sym typeface="Arial"/>
                <a:hlinkClick r:id="rId4"/>
              </a:rPr>
              <a:t>http://bxhorn.com/category/r-packages/</a:t>
            </a:r>
            <a:r>
              <a:rPr b="0" i="0" lang="en-US" sz="1400" u="none" cap="none" strike="noStrike">
                <a:solidFill>
                  <a:schemeClr val="dk1"/>
                </a:solidFill>
                <a:latin typeface="Arial"/>
                <a:ea typeface="Arial"/>
                <a:cs typeface="Arial"/>
                <a:sym typeface="Arial"/>
              </a:rPr>
              <a:t> </a:t>
            </a:r>
          </a:p>
          <a:p>
            <a:pPr indent="-342900" lvl="0" marL="342900" marR="0" rtl="0" algn="l">
              <a:spcBef>
                <a:spcPts val="1000"/>
              </a:spcBef>
              <a:spcAft>
                <a:spcPts val="0"/>
              </a:spcAft>
              <a:buClr>
                <a:schemeClr val="dk1"/>
              </a:buClr>
              <a:buSzPct val="100000"/>
              <a:buFont typeface="Noto Sans Symbols"/>
              <a:buNone/>
            </a:pPr>
            <a:r>
              <a:t/>
            </a:r>
            <a:endParaRPr b="1" i="0" sz="2000" u="none" cap="none" strike="noStrike">
              <a:solidFill>
                <a:srgbClr val="000090"/>
              </a:solidFill>
              <a:latin typeface="Arial"/>
              <a:ea typeface="Arial"/>
              <a:cs typeface="Arial"/>
              <a:sym typeface="Arial"/>
            </a:endParaRPr>
          </a:p>
          <a:p>
            <a:pPr indent="0" lvl="0" marL="0" marR="0" rtl="0" algn="l">
              <a:spcBef>
                <a:spcPts val="1000"/>
              </a:spcBef>
              <a:spcAft>
                <a:spcPts val="0"/>
              </a:spcAft>
              <a:buClr>
                <a:schemeClr val="dk1"/>
              </a:buClr>
              <a:buSzPct val="25000"/>
              <a:buFont typeface="Arial"/>
              <a:buNone/>
            </a:pPr>
            <a:r>
              <a:t/>
            </a:r>
            <a:endParaRPr b="1" i="0" sz="2000" u="none" cap="none" strike="noStrike">
              <a:solidFill>
                <a:schemeClr val="dk1"/>
              </a:solidFill>
              <a:latin typeface="Arial"/>
              <a:ea typeface="Arial"/>
              <a:cs typeface="Arial"/>
              <a:sym typeface="Arial"/>
            </a:endParaRPr>
          </a:p>
        </p:txBody>
      </p:sp>
      <p:sp>
        <p:nvSpPr>
          <p:cNvPr id="213" name="Shape 213"/>
          <p:cNvSpPr txBox="1"/>
          <p:nvPr>
            <p:ph idx="12" type="sldNum"/>
          </p:nvPr>
        </p:nvSpPr>
        <p:spPr>
          <a:xfrm rot="-5400000">
            <a:off x="8227325" y="5885470"/>
            <a:ext cx="13158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pic>
        <p:nvPicPr>
          <p:cNvPr id="214" name="Shape 214"/>
          <p:cNvPicPr preferRelativeResize="0"/>
          <p:nvPr/>
        </p:nvPicPr>
        <p:blipFill rotWithShape="1">
          <a:blip r:embed="rId5">
            <a:alphaModFix/>
          </a:blip>
          <a:srcRect b="0" l="0" r="0" t="0"/>
          <a:stretch/>
        </p:blipFill>
        <p:spPr>
          <a:xfrm>
            <a:off x="7593818" y="5806441"/>
            <a:ext cx="919500" cy="91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4126"/>
            <a:ext cx="7329600" cy="13716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PACKAGES USED</a:t>
            </a:r>
          </a:p>
        </p:txBody>
      </p:sp>
      <p:sp>
        <p:nvSpPr>
          <p:cNvPr id="220" name="Shape 220"/>
          <p:cNvSpPr txBox="1"/>
          <p:nvPr>
            <p:ph idx="1" type="body"/>
          </p:nvPr>
        </p:nvSpPr>
        <p:spPr>
          <a:xfrm>
            <a:off x="457200" y="1538279"/>
            <a:ext cx="7620000" cy="43737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1" i="0" lang="en-US" sz="2000" u="none" cap="none" strike="noStrike">
                <a:solidFill>
                  <a:schemeClr val="dk1"/>
                </a:solidFill>
                <a:latin typeface="Arial"/>
                <a:ea typeface="Arial"/>
                <a:cs typeface="Arial"/>
                <a:sym typeface="Arial"/>
              </a:rPr>
              <a:t>For the hands-on exercises we will use the packages below. These are some of the widely used libraries in R.</a:t>
            </a:r>
          </a:p>
          <a:p>
            <a:pPr indent="-342900" lvl="0" marL="342900" marR="0" rtl="0" algn="l">
              <a:spcBef>
                <a:spcPts val="1000"/>
              </a:spcBef>
              <a:spcAft>
                <a:spcPts val="0"/>
              </a:spcAft>
              <a:buClr>
                <a:srgbClr val="9C1D22"/>
              </a:buClr>
              <a:buSzPct val="100000"/>
              <a:buFont typeface="Arial"/>
              <a:buChar char="•"/>
            </a:pPr>
            <a:r>
              <a:rPr b="1" i="0" lang="en-US" sz="2000" u="none" cap="none" strike="noStrike">
                <a:solidFill>
                  <a:srgbClr val="9C1D22"/>
                </a:solidFill>
                <a:latin typeface="Arial"/>
                <a:ea typeface="Arial"/>
                <a:cs typeface="Arial"/>
                <a:sym typeface="Arial"/>
              </a:rPr>
              <a:t>Hmisc</a:t>
            </a:r>
            <a:r>
              <a:rPr b="1" baseline="30000" i="0" lang="en-US" sz="1800" u="none" cap="none" strike="noStrike">
                <a:solidFill>
                  <a:srgbClr val="9C1D22"/>
                </a:solidFill>
                <a:latin typeface="Arial"/>
                <a:ea typeface="Arial"/>
                <a:cs typeface="Arial"/>
                <a:sym typeface="Arial"/>
              </a:rPr>
              <a:t>1</a:t>
            </a:r>
            <a:r>
              <a:rPr b="1" i="0" lang="en-US" sz="2000" u="none" cap="none" strike="noStrike">
                <a:solidFill>
                  <a:srgbClr val="0070C0"/>
                </a:solidFill>
                <a:latin typeface="Arial"/>
                <a:ea typeface="Arial"/>
                <a:cs typeface="Arial"/>
                <a:sym typeface="Arial"/>
              </a:rPr>
              <a:t> </a:t>
            </a:r>
            <a:r>
              <a:rPr b="0" i="0" lang="en-US" sz="2000" u="none" cap="none" strike="noStrike">
                <a:solidFill>
                  <a:srgbClr val="0070C0"/>
                </a:solidFill>
                <a:latin typeface="Arial"/>
                <a:ea typeface="Arial"/>
                <a:cs typeface="Arial"/>
                <a:sym typeface="Arial"/>
              </a:rPr>
              <a:t>–</a:t>
            </a:r>
            <a:r>
              <a:rPr b="1" i="0" lang="en-US" sz="2000" u="none" cap="none" strike="noStrike">
                <a:solidFill>
                  <a:srgbClr val="0070C0"/>
                </a:solidFill>
                <a:latin typeface="Arial"/>
                <a:ea typeface="Arial"/>
                <a:cs typeface="Arial"/>
                <a:sym typeface="Arial"/>
              </a:rPr>
              <a:t> </a:t>
            </a:r>
            <a:r>
              <a:rPr b="0" i="0" lang="en-US" sz="2000" u="none" cap="none" strike="noStrike">
                <a:solidFill>
                  <a:srgbClr val="0070C0"/>
                </a:solidFill>
                <a:latin typeface="Arial"/>
                <a:ea typeface="Arial"/>
                <a:cs typeface="Arial"/>
                <a:sym typeface="Arial"/>
              </a:rPr>
              <a:t>Provides numerous functions for data analysis, high level graphics, utility operations etc. We will explore the “describe” function for our exercise. </a:t>
            </a:r>
          </a:p>
          <a:p>
            <a:pPr indent="-342900" lvl="0" marL="342900" marR="0" rtl="0" algn="l">
              <a:spcBef>
                <a:spcPts val="1000"/>
              </a:spcBef>
              <a:spcAft>
                <a:spcPts val="0"/>
              </a:spcAft>
              <a:buClr>
                <a:srgbClr val="9C1D22"/>
              </a:buClr>
              <a:buSzPct val="100000"/>
              <a:buFont typeface="Arial"/>
              <a:buChar char="•"/>
            </a:pPr>
            <a:r>
              <a:rPr b="1" i="0" lang="en-US" sz="2000" u="none" cap="none" strike="noStrike">
                <a:solidFill>
                  <a:srgbClr val="9C1D22"/>
                </a:solidFill>
                <a:latin typeface="Arial"/>
                <a:ea typeface="Arial"/>
                <a:cs typeface="Arial"/>
                <a:sym typeface="Arial"/>
              </a:rPr>
              <a:t>Dplyr</a:t>
            </a:r>
            <a:r>
              <a:rPr b="1" baseline="30000" i="0" lang="en-US" sz="1800" u="none" cap="none" strike="noStrike">
                <a:solidFill>
                  <a:srgbClr val="9C1D22"/>
                </a:solidFill>
                <a:latin typeface="Arial"/>
                <a:ea typeface="Arial"/>
                <a:cs typeface="Arial"/>
                <a:sym typeface="Arial"/>
              </a:rPr>
              <a:t>2</a:t>
            </a:r>
            <a:r>
              <a:rPr b="1" i="0" lang="en-US" sz="2000" u="none" cap="none" strike="noStrike">
                <a:solidFill>
                  <a:srgbClr val="0070C0"/>
                </a:solidFill>
                <a:latin typeface="Arial"/>
                <a:ea typeface="Arial"/>
                <a:cs typeface="Arial"/>
                <a:sym typeface="Arial"/>
              </a:rPr>
              <a:t> </a:t>
            </a:r>
            <a:r>
              <a:rPr b="0" i="0" lang="en-US" sz="2000" u="none" cap="none" strike="noStrike">
                <a:solidFill>
                  <a:srgbClr val="0070C0"/>
                </a:solidFill>
                <a:latin typeface="Arial"/>
                <a:ea typeface="Arial"/>
                <a:cs typeface="Arial"/>
                <a:sym typeface="Arial"/>
              </a:rPr>
              <a:t>– Contains many functions to make data manipulation easier, i.e. filter(), arrange(), distinct().</a:t>
            </a:r>
          </a:p>
          <a:p>
            <a:pPr indent="-342900" lvl="0" marL="342900" marR="0" rtl="0" algn="l">
              <a:spcBef>
                <a:spcPts val="1000"/>
              </a:spcBef>
              <a:spcAft>
                <a:spcPts val="0"/>
              </a:spcAft>
              <a:buClr>
                <a:srgbClr val="9C1D22"/>
              </a:buClr>
              <a:buSzPct val="100000"/>
              <a:buFont typeface="Arial"/>
              <a:buChar char="•"/>
            </a:pPr>
            <a:r>
              <a:rPr b="1" i="0" lang="en-US" sz="2000" u="none" cap="none" strike="noStrike">
                <a:solidFill>
                  <a:srgbClr val="9C1D22"/>
                </a:solidFill>
                <a:latin typeface="Arial"/>
                <a:ea typeface="Arial"/>
                <a:cs typeface="Arial"/>
                <a:sym typeface="Arial"/>
              </a:rPr>
              <a:t>ggplot2</a:t>
            </a:r>
            <a:r>
              <a:rPr b="1" baseline="30000" i="0" lang="en-US" sz="1800" u="none" cap="none" strike="noStrike">
                <a:solidFill>
                  <a:srgbClr val="9C1D22"/>
                </a:solidFill>
                <a:latin typeface="Arial"/>
                <a:ea typeface="Arial"/>
                <a:cs typeface="Arial"/>
                <a:sym typeface="Arial"/>
              </a:rPr>
              <a:t>3</a:t>
            </a:r>
            <a:r>
              <a:rPr b="1" i="0" lang="en-US" sz="2000" u="none" cap="none" strike="noStrike">
                <a:solidFill>
                  <a:srgbClr val="0070C0"/>
                </a:solidFill>
                <a:latin typeface="Arial"/>
                <a:ea typeface="Arial"/>
                <a:cs typeface="Arial"/>
                <a:sym typeface="Arial"/>
              </a:rPr>
              <a:t> </a:t>
            </a:r>
            <a:r>
              <a:rPr b="0" i="0" lang="en-US" sz="2000" u="none" cap="none" strike="noStrike">
                <a:solidFill>
                  <a:srgbClr val="0070C0"/>
                </a:solidFill>
                <a:latin typeface="Arial"/>
                <a:ea typeface="Arial"/>
                <a:cs typeface="Arial"/>
                <a:sym typeface="Arial"/>
              </a:rPr>
              <a:t>–</a:t>
            </a:r>
            <a:r>
              <a:rPr b="1" i="0" lang="en-US" sz="2000" u="none" cap="none" strike="noStrike">
                <a:solidFill>
                  <a:srgbClr val="0070C0"/>
                </a:solidFill>
                <a:latin typeface="Arial"/>
                <a:ea typeface="Arial"/>
                <a:cs typeface="Arial"/>
                <a:sym typeface="Arial"/>
              </a:rPr>
              <a:t> </a:t>
            </a:r>
            <a:r>
              <a:rPr b="0" i="0" lang="en-US" sz="2000" u="none" cap="none" strike="noStrike">
                <a:solidFill>
                  <a:srgbClr val="0070C0"/>
                </a:solidFill>
                <a:latin typeface="Arial"/>
                <a:ea typeface="Arial"/>
                <a:cs typeface="Arial"/>
                <a:sym typeface="Arial"/>
              </a:rPr>
              <a:t>This package allows us to create graphs that are represented by color, symbol, size and transparency. There is a helper function </a:t>
            </a:r>
            <a:r>
              <a:rPr b="1" i="0" lang="en-US" sz="2000" u="none" cap="none" strike="noStrike">
                <a:solidFill>
                  <a:srgbClr val="0070C0"/>
                </a:solidFill>
                <a:latin typeface="Arial"/>
                <a:ea typeface="Arial"/>
                <a:cs typeface="Arial"/>
                <a:sym typeface="Arial"/>
              </a:rPr>
              <a:t>qplot()</a:t>
            </a:r>
            <a:r>
              <a:rPr b="1" i="0" lang="en-US" sz="2000" u="none" cap="none" strike="noStrike">
                <a:solidFill>
                  <a:srgbClr val="9C1D22"/>
                </a:solidFill>
                <a:latin typeface="Arial"/>
                <a:ea typeface="Arial"/>
                <a:cs typeface="Arial"/>
                <a:sym typeface="Arial"/>
              </a:rPr>
              <a:t> </a:t>
            </a:r>
            <a:r>
              <a:rPr b="0" i="0" lang="en-US" sz="2000" u="none" cap="none" strike="noStrike">
                <a:solidFill>
                  <a:srgbClr val="0070C0"/>
                </a:solidFill>
                <a:latin typeface="Arial"/>
                <a:ea typeface="Arial"/>
                <a:cs typeface="Arial"/>
                <a:sym typeface="Arial"/>
              </a:rPr>
              <a:t>that simplifies complex codes for some standard graphs</a:t>
            </a:r>
          </a:p>
        </p:txBody>
      </p:sp>
      <p:sp>
        <p:nvSpPr>
          <p:cNvPr id="221" name="Shape 221"/>
          <p:cNvSpPr txBox="1"/>
          <p:nvPr>
            <p:ph idx="12" type="sldNum"/>
          </p:nvPr>
        </p:nvSpPr>
        <p:spPr>
          <a:xfrm rot="-5400000">
            <a:off x="8227325" y="5885470"/>
            <a:ext cx="1315800" cy="3651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1" lang="en-US" sz="2400">
                <a:solidFill>
                  <a:schemeClr val="dk2"/>
                </a:solidFill>
                <a:latin typeface="Arial"/>
                <a:ea typeface="Arial"/>
                <a:cs typeface="Arial"/>
                <a:sym typeface="Arial"/>
              </a:rPr>
              <a:t>‹#›</a:t>
            </a:fld>
          </a:p>
        </p:txBody>
      </p:sp>
      <p:sp>
        <p:nvSpPr>
          <p:cNvPr id="222" name="Shape 222"/>
          <p:cNvSpPr txBox="1"/>
          <p:nvPr/>
        </p:nvSpPr>
        <p:spPr>
          <a:xfrm>
            <a:off x="457200" y="5583239"/>
            <a:ext cx="8245500" cy="12003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Arial"/>
              <a:buAutoNum type="arabicPeriod"/>
            </a:pPr>
            <a:r>
              <a:rPr lang="en-US" sz="1200">
                <a:solidFill>
                  <a:schemeClr val="dk1"/>
                </a:solidFill>
                <a:latin typeface="Arial"/>
                <a:ea typeface="Arial"/>
                <a:cs typeface="Arial"/>
                <a:sym typeface="Arial"/>
              </a:rPr>
              <a:t>Overview of Hmisc Library. (n.d.). Retrieved from </a:t>
            </a:r>
            <a:r>
              <a:rPr lang="en-US" sz="1200" u="sng">
                <a:solidFill>
                  <a:schemeClr val="hlink"/>
                </a:solidFill>
                <a:latin typeface="Arial"/>
                <a:ea typeface="Arial"/>
                <a:cs typeface="Arial"/>
                <a:sym typeface="Arial"/>
                <a:hlinkClick r:id="rId3"/>
              </a:rPr>
              <a:t>http://math.furman.edu/~dcs/courses/math47/R/library/Hmisc/html/Overview.html</a:t>
            </a:r>
          </a:p>
          <a:p>
            <a:pPr indent="-342900" lvl="0" marL="342900" marR="0" rtl="0" algn="l">
              <a:spcBef>
                <a:spcPts val="0"/>
              </a:spcBef>
              <a:buClr>
                <a:schemeClr val="dk1"/>
              </a:buClr>
              <a:buSzPct val="100000"/>
              <a:buFont typeface="Arial"/>
              <a:buAutoNum type="arabicPeriod"/>
            </a:pPr>
            <a:r>
              <a:rPr lang="en-US" sz="1200">
                <a:solidFill>
                  <a:schemeClr val="dk1"/>
                </a:solidFill>
                <a:latin typeface="Arial"/>
                <a:ea typeface="Arial"/>
                <a:cs typeface="Arial"/>
                <a:sym typeface="Arial"/>
              </a:rPr>
              <a:t>Introduction to dplyr. (2016, June 23). Retrieved from </a:t>
            </a:r>
            <a:r>
              <a:rPr lang="en-US" sz="1200" u="sng">
                <a:solidFill>
                  <a:schemeClr val="hlink"/>
                </a:solidFill>
                <a:latin typeface="Arial"/>
                <a:ea typeface="Arial"/>
                <a:cs typeface="Arial"/>
                <a:sym typeface="Arial"/>
                <a:hlinkClick r:id="rId4"/>
              </a:rPr>
              <a:t>https://cran.rstudio.com/web/packages/dplyr/vignettes/introduction.html</a:t>
            </a:r>
          </a:p>
          <a:p>
            <a:pPr indent="-342900" lvl="0" marL="342900" marR="0" rtl="0" algn="l">
              <a:spcBef>
                <a:spcPts val="0"/>
              </a:spcBef>
              <a:buClr>
                <a:schemeClr val="dk1"/>
              </a:buClr>
              <a:buSzPct val="100000"/>
              <a:buFont typeface="Arial"/>
              <a:buAutoNum type="arabicPeriod"/>
            </a:pPr>
            <a:r>
              <a:rPr lang="en-US" sz="1200">
                <a:solidFill>
                  <a:schemeClr val="dk1"/>
                </a:solidFill>
                <a:latin typeface="Arial"/>
                <a:ea typeface="Arial"/>
                <a:cs typeface="Arial"/>
                <a:sym typeface="Arial"/>
              </a:rPr>
              <a:t>Quick-R: ggplot2 Graphs. (n.d.). Retrived from </a:t>
            </a:r>
            <a:r>
              <a:rPr lang="en-US" sz="1200" u="sng">
                <a:solidFill>
                  <a:schemeClr val="hlink"/>
                </a:solidFill>
                <a:latin typeface="Arial"/>
                <a:ea typeface="Arial"/>
                <a:cs typeface="Arial"/>
                <a:sym typeface="Arial"/>
                <a:hlinkClick r:id="rId5"/>
              </a:rPr>
              <a:t>http://www.statmethods.net/advgraphs/ggplot2.html</a:t>
            </a:r>
            <a:r>
              <a:rPr lang="en-US" sz="1200">
                <a:solidFill>
                  <a:schemeClr val="dk1"/>
                </a:solidFill>
                <a:latin typeface="Arial"/>
                <a:ea typeface="Arial"/>
                <a:cs typeface="Arial"/>
                <a:sym typeface="Arial"/>
              </a:rPr>
              <a:t>   </a:t>
            </a:r>
          </a:p>
          <a:p>
            <a:pPr indent="-342900" lvl="0" marL="342900" marR="0" rtl="0" algn="l">
              <a:spcBef>
                <a:spcPts val="0"/>
              </a:spcBef>
              <a:buClr>
                <a:schemeClr val="dk1"/>
              </a:buClr>
              <a:buFont typeface="Arial"/>
              <a:buNone/>
            </a:pPr>
            <a:r>
              <a:t/>
            </a:r>
            <a:endParaRPr sz="12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