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5" r:id="rId3"/>
    <p:sldMasterId id="2147483656" r:id="rId4"/>
    <p:sldMasterId id="2147483657" r:id="rId5"/>
    <p:sldMasterId id="2147483658" r:id="rId6"/>
    <p:sldMasterId id="214748365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</p:sldIdLst>
  <p:sldSz cy="21031200" cx="37490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2" Type="http://schemas.openxmlformats.org/officeDocument/2006/relationships/slide" Target="slides/slide4.xml"/><Relationship Id="rId9" Type="http://schemas.openxmlformats.org/officeDocument/2006/relationships/slide" Target="slides/slide1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326" lvl="1" marL="1672026" marR="0" rtl="0" algn="l">
              <a:spcBef>
                <a:spcPts val="0"/>
              </a:spcBef>
              <a:buNone/>
              <a:defRPr b="0" i="0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52" lvl="2" marL="3344052" marR="0" rtl="0" algn="l">
              <a:spcBef>
                <a:spcPts val="0"/>
              </a:spcBef>
              <a:buNone/>
              <a:defRPr b="0" i="0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277" lvl="3" marL="5016078" marR="0" rtl="0" algn="l">
              <a:spcBef>
                <a:spcPts val="0"/>
              </a:spcBef>
              <a:buNone/>
              <a:defRPr b="0" i="0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904" lvl="4" marL="6688104" marR="0" rtl="0" algn="l">
              <a:spcBef>
                <a:spcPts val="0"/>
              </a:spcBef>
              <a:buNone/>
              <a:defRPr b="0" i="0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30" lvl="5" marL="8360131" marR="0" rtl="0" algn="l">
              <a:spcBef>
                <a:spcPts val="0"/>
              </a:spcBef>
              <a:buNone/>
              <a:defRPr b="0" i="0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856" lvl="6" marL="10032157" marR="0" rtl="0" algn="l">
              <a:spcBef>
                <a:spcPts val="0"/>
              </a:spcBef>
              <a:buNone/>
              <a:defRPr b="0" i="0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483" lvl="7" marL="11704183" marR="0" rtl="0" algn="l">
              <a:spcBef>
                <a:spcPts val="0"/>
              </a:spcBef>
              <a:buNone/>
              <a:defRPr b="0" i="0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08" lvl="8" marL="13376208" marR="0" rtl="0" algn="l">
              <a:spcBef>
                <a:spcPts val="0"/>
              </a:spcBef>
              <a:buNone/>
              <a:defRPr b="0" i="0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326" lvl="1" marL="1672026" marR="0" rtl="0" algn="l">
              <a:spcBef>
                <a:spcPts val="0"/>
              </a:spcBef>
              <a:buNone/>
              <a:defRPr b="0" i="0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52" lvl="2" marL="3344052" marR="0" rtl="0" algn="l">
              <a:spcBef>
                <a:spcPts val="0"/>
              </a:spcBef>
              <a:buNone/>
              <a:defRPr b="0" i="0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277" lvl="3" marL="5016078" marR="0" rtl="0" algn="l">
              <a:spcBef>
                <a:spcPts val="0"/>
              </a:spcBef>
              <a:buNone/>
              <a:defRPr b="0" i="0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904" lvl="4" marL="6688104" marR="0" rtl="0" algn="l">
              <a:spcBef>
                <a:spcPts val="0"/>
              </a:spcBef>
              <a:buNone/>
              <a:defRPr b="0" i="0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30" lvl="5" marL="8360131" marR="0" rtl="0" algn="l">
              <a:spcBef>
                <a:spcPts val="0"/>
              </a:spcBef>
              <a:buNone/>
              <a:defRPr b="0" i="0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856" lvl="6" marL="10032157" marR="0" rtl="0" algn="l">
              <a:spcBef>
                <a:spcPts val="0"/>
              </a:spcBef>
              <a:buNone/>
              <a:defRPr b="0" i="0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483" lvl="7" marL="11704183" marR="0" rtl="0" algn="l">
              <a:spcBef>
                <a:spcPts val="0"/>
              </a:spcBef>
              <a:buNone/>
              <a:defRPr b="0" i="0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08" lvl="8" marL="13376208" marR="0" rtl="0" algn="l">
              <a:spcBef>
                <a:spcPts val="0"/>
              </a:spcBef>
              <a:buNone/>
              <a:defRPr b="0" i="0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79450" y="1143000"/>
            <a:ext cx="54990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326" lvl="1" marL="1672026" marR="0" rtl="0" algn="l">
              <a:spcBef>
                <a:spcPts val="0"/>
              </a:spcBef>
              <a:buNone/>
              <a:defRPr b="0" i="0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52" lvl="2" marL="3344052" marR="0" rtl="0" algn="l">
              <a:spcBef>
                <a:spcPts val="0"/>
              </a:spcBef>
              <a:buNone/>
              <a:defRPr b="0" i="0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277" lvl="3" marL="5016078" marR="0" rtl="0" algn="l">
              <a:spcBef>
                <a:spcPts val="0"/>
              </a:spcBef>
              <a:buNone/>
              <a:defRPr b="0" i="0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904" lvl="4" marL="6688104" marR="0" rtl="0" algn="l">
              <a:spcBef>
                <a:spcPts val="0"/>
              </a:spcBef>
              <a:buNone/>
              <a:defRPr b="0" i="0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30" lvl="5" marL="8360131" marR="0" rtl="0" algn="l">
              <a:spcBef>
                <a:spcPts val="0"/>
              </a:spcBef>
              <a:buNone/>
              <a:defRPr b="0" i="0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856" lvl="6" marL="10032157" marR="0" rtl="0" algn="l">
              <a:spcBef>
                <a:spcPts val="0"/>
              </a:spcBef>
              <a:buNone/>
              <a:defRPr b="0" i="0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483" lvl="7" marL="11704183" marR="0" rtl="0" algn="l">
              <a:spcBef>
                <a:spcPts val="0"/>
              </a:spcBef>
              <a:buNone/>
              <a:defRPr b="0" i="0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08" lvl="8" marL="13376208" marR="0" rtl="0" algn="l">
              <a:spcBef>
                <a:spcPts val="0"/>
              </a:spcBef>
              <a:buNone/>
              <a:defRPr b="0" i="0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679450" y="1143000"/>
            <a:ext cx="54990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 from: https://brand.ncsu.edu/downloads/#logos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 size: 41x23 inches</a:t>
            </a:r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679450" y="1143000"/>
            <a:ext cx="54990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679450" y="1143000"/>
            <a:ext cx="54990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679450" y="1143000"/>
            <a:ext cx="54990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idx="1" type="body"/>
          </p:nvPr>
        </p:nvSpPr>
        <p:spPr>
          <a:xfrm>
            <a:off x="4747876" y="-192300"/>
            <a:ext cx="26392604" cy="1386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440"/>
              </a:spcBef>
              <a:buClr>
                <a:srgbClr val="FFFFFF"/>
              </a:buClr>
              <a:buFont typeface="Arial"/>
              <a:buNone/>
              <a:defRPr b="0" i="0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2" type="body"/>
          </p:nvPr>
        </p:nvSpPr>
        <p:spPr>
          <a:xfrm>
            <a:off x="4747876" y="1193775"/>
            <a:ext cx="26392604" cy="992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080"/>
              </a:spcBef>
              <a:buClr>
                <a:srgbClr val="FFFFFF"/>
              </a:buClr>
              <a:buFont typeface="Arial"/>
              <a:buNone/>
              <a:defRPr b="0" i="0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3" type="body"/>
          </p:nvPr>
        </p:nvSpPr>
        <p:spPr>
          <a:xfrm>
            <a:off x="4747876" y="2186047"/>
            <a:ext cx="26392604" cy="992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880"/>
              </a:spcBef>
              <a:buClr>
                <a:srgbClr val="FFFFFF"/>
              </a:buClr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4" type="body"/>
          </p:nvPr>
        </p:nvSpPr>
        <p:spPr>
          <a:xfrm>
            <a:off x="423424" y="3729837"/>
            <a:ext cx="11887199" cy="88150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800"/>
              </a:spcBef>
              <a:buClr>
                <a:srgbClr val="FFFFFF"/>
              </a:buClr>
              <a:buFont typeface="Arial"/>
              <a:buNone/>
              <a:defRPr b="0" i="0" sz="40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5" type="body"/>
          </p:nvPr>
        </p:nvSpPr>
        <p:spPr>
          <a:xfrm>
            <a:off x="423424" y="4755778"/>
            <a:ext cx="11887199" cy="51509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6" type="body"/>
          </p:nvPr>
        </p:nvSpPr>
        <p:spPr>
          <a:xfrm>
            <a:off x="24657265" y="3763505"/>
            <a:ext cx="11887199" cy="859097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800"/>
              </a:spcBef>
              <a:buClr>
                <a:srgbClr val="FFFFFF"/>
              </a:buClr>
              <a:buFont typeface="Arial"/>
              <a:buNone/>
              <a:defRPr b="0" i="0" sz="40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7" type="body"/>
          </p:nvPr>
        </p:nvSpPr>
        <p:spPr>
          <a:xfrm>
            <a:off x="423424" y="10272881"/>
            <a:ext cx="11887199" cy="859097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800"/>
              </a:spcBef>
              <a:buClr>
                <a:srgbClr val="FFFFFF"/>
              </a:buClr>
              <a:buFont typeface="Arial"/>
              <a:buNone/>
              <a:defRPr b="0" i="0" sz="40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8" type="body"/>
          </p:nvPr>
        </p:nvSpPr>
        <p:spPr>
          <a:xfrm>
            <a:off x="423424" y="11498086"/>
            <a:ext cx="11887199" cy="86291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9" type="body"/>
          </p:nvPr>
        </p:nvSpPr>
        <p:spPr>
          <a:xfrm>
            <a:off x="24657265" y="4755778"/>
            <a:ext cx="11887199" cy="8223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3" type="body"/>
          </p:nvPr>
        </p:nvSpPr>
        <p:spPr>
          <a:xfrm>
            <a:off x="24657265" y="13276018"/>
            <a:ext cx="11887199" cy="859097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800"/>
              </a:spcBef>
              <a:buClr>
                <a:srgbClr val="FFFFFF"/>
              </a:buClr>
              <a:buFont typeface="Arial"/>
              <a:buNone/>
              <a:defRPr b="0" i="0" sz="40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4" type="body"/>
          </p:nvPr>
        </p:nvSpPr>
        <p:spPr>
          <a:xfrm>
            <a:off x="24657265" y="14431595"/>
            <a:ext cx="11887199" cy="55373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5" type="body"/>
          </p:nvPr>
        </p:nvSpPr>
        <p:spPr>
          <a:xfrm>
            <a:off x="12540345" y="3752244"/>
            <a:ext cx="11887199" cy="859097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800"/>
              </a:spcBef>
              <a:buClr>
                <a:srgbClr val="FFFFFF"/>
              </a:buClr>
              <a:buFont typeface="Arial"/>
              <a:buNone/>
              <a:defRPr b="0" i="0" sz="40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6" type="body"/>
          </p:nvPr>
        </p:nvSpPr>
        <p:spPr>
          <a:xfrm>
            <a:off x="12540345" y="4755778"/>
            <a:ext cx="11887199" cy="15371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699810" y="44963"/>
            <a:ext cx="26389789" cy="960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440"/>
              </a:spcBef>
              <a:buClr>
                <a:srgbClr val="FFFFFF"/>
              </a:buClr>
              <a:buFont typeface="Arial"/>
              <a:buNone/>
              <a:defRPr b="0" i="0" sz="7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699810" y="1310212"/>
            <a:ext cx="26389789" cy="68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080"/>
              </a:spcBef>
              <a:buClr>
                <a:srgbClr val="FFFFFF"/>
              </a:buClr>
              <a:buFont typeface="Arial"/>
              <a:buNone/>
              <a:defRPr b="0" i="0" sz="5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x="4699810" y="2302484"/>
            <a:ext cx="26389789" cy="68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880"/>
              </a:spcBef>
              <a:buClr>
                <a:srgbClr val="FFFFFF"/>
              </a:buClr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4" type="body"/>
          </p:nvPr>
        </p:nvSpPr>
        <p:spPr>
          <a:xfrm>
            <a:off x="521104" y="3734119"/>
            <a:ext cx="17373600" cy="859097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800"/>
              </a:spcBef>
              <a:buClr>
                <a:srgbClr val="FFFFFF"/>
              </a:buClr>
              <a:buFont typeface="Arial"/>
              <a:buNone/>
              <a:defRPr b="0" i="0" sz="40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5" type="body"/>
          </p:nvPr>
        </p:nvSpPr>
        <p:spPr>
          <a:xfrm>
            <a:off x="521104" y="4601214"/>
            <a:ext cx="17373600" cy="51509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6" type="body"/>
          </p:nvPr>
        </p:nvSpPr>
        <p:spPr>
          <a:xfrm>
            <a:off x="19204725" y="11762757"/>
            <a:ext cx="17373600" cy="859097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800"/>
              </a:spcBef>
              <a:buClr>
                <a:srgbClr val="FFFFFF"/>
              </a:buClr>
              <a:buFont typeface="Arial"/>
              <a:buNone/>
              <a:defRPr b="0" i="0" sz="40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7" type="body"/>
          </p:nvPr>
        </p:nvSpPr>
        <p:spPr>
          <a:xfrm>
            <a:off x="521104" y="10618428"/>
            <a:ext cx="17373600" cy="859097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800"/>
              </a:spcBef>
              <a:buClr>
                <a:srgbClr val="FFFFFF"/>
              </a:buClr>
              <a:buFont typeface="Arial"/>
              <a:buNone/>
              <a:defRPr b="0" i="0" sz="40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8" type="body"/>
          </p:nvPr>
        </p:nvSpPr>
        <p:spPr>
          <a:xfrm>
            <a:off x="521104" y="11477527"/>
            <a:ext cx="17373600" cy="86291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9" type="body"/>
          </p:nvPr>
        </p:nvSpPr>
        <p:spPr>
          <a:xfrm>
            <a:off x="19204725" y="12621856"/>
            <a:ext cx="17373600" cy="3705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3" type="body"/>
          </p:nvPr>
        </p:nvSpPr>
        <p:spPr>
          <a:xfrm>
            <a:off x="19204725" y="16763726"/>
            <a:ext cx="17373600" cy="859097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800"/>
              </a:spcBef>
              <a:buClr>
                <a:srgbClr val="FFFFFF"/>
              </a:buClr>
              <a:buFont typeface="Arial"/>
              <a:buNone/>
              <a:defRPr b="0" i="0" sz="40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4" type="body"/>
          </p:nvPr>
        </p:nvSpPr>
        <p:spPr>
          <a:xfrm>
            <a:off x="19204725" y="17667460"/>
            <a:ext cx="17373600" cy="2768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5" type="body"/>
          </p:nvPr>
        </p:nvSpPr>
        <p:spPr>
          <a:xfrm>
            <a:off x="19204725" y="3708226"/>
            <a:ext cx="17373600" cy="859097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800"/>
              </a:spcBef>
              <a:buClr>
                <a:srgbClr val="FFFFFF"/>
              </a:buClr>
              <a:buFont typeface="Arial"/>
              <a:buNone/>
              <a:defRPr b="0" i="0" sz="40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6" type="body"/>
          </p:nvPr>
        </p:nvSpPr>
        <p:spPr>
          <a:xfrm>
            <a:off x="19204725" y="4593217"/>
            <a:ext cx="17373600" cy="64914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4699810" y="44963"/>
            <a:ext cx="26389789" cy="960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440"/>
              </a:spcBef>
              <a:buClr>
                <a:srgbClr val="FFFFFF"/>
              </a:buClr>
              <a:buFont typeface="Arial"/>
              <a:buNone/>
              <a:defRPr b="0" i="0" sz="7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699810" y="1310212"/>
            <a:ext cx="26389789" cy="68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080"/>
              </a:spcBef>
              <a:buClr>
                <a:srgbClr val="FFFFFF"/>
              </a:buClr>
              <a:buFont typeface="Arial"/>
              <a:buNone/>
              <a:defRPr b="0" i="0" sz="5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3" type="body"/>
          </p:nvPr>
        </p:nvSpPr>
        <p:spPr>
          <a:xfrm>
            <a:off x="4699810" y="2302484"/>
            <a:ext cx="26389789" cy="68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880"/>
              </a:spcBef>
              <a:buClr>
                <a:srgbClr val="FFFFFF"/>
              </a:buClr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4" type="body"/>
          </p:nvPr>
        </p:nvSpPr>
        <p:spPr>
          <a:xfrm>
            <a:off x="521104" y="3734119"/>
            <a:ext cx="17373600" cy="859097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800"/>
              </a:spcBef>
              <a:buClr>
                <a:srgbClr val="FFFFFF"/>
              </a:buClr>
              <a:buFont typeface="Arial"/>
              <a:buNone/>
              <a:defRPr b="0" i="0" sz="40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5" type="body"/>
          </p:nvPr>
        </p:nvSpPr>
        <p:spPr>
          <a:xfrm>
            <a:off x="521104" y="4601214"/>
            <a:ext cx="17373600" cy="51509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6" type="body"/>
          </p:nvPr>
        </p:nvSpPr>
        <p:spPr>
          <a:xfrm>
            <a:off x="19204725" y="11762757"/>
            <a:ext cx="17373600" cy="859097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800"/>
              </a:spcBef>
              <a:buClr>
                <a:srgbClr val="FFFFFF"/>
              </a:buClr>
              <a:buFont typeface="Arial"/>
              <a:buNone/>
              <a:defRPr b="0" i="0" sz="40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7" type="body"/>
          </p:nvPr>
        </p:nvSpPr>
        <p:spPr>
          <a:xfrm>
            <a:off x="521104" y="10618428"/>
            <a:ext cx="17373600" cy="859097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800"/>
              </a:spcBef>
              <a:buClr>
                <a:srgbClr val="FFFFFF"/>
              </a:buClr>
              <a:buFont typeface="Arial"/>
              <a:buNone/>
              <a:defRPr b="0" i="0" sz="40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8" type="body"/>
          </p:nvPr>
        </p:nvSpPr>
        <p:spPr>
          <a:xfrm>
            <a:off x="521104" y="11477527"/>
            <a:ext cx="17373600" cy="86291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9" type="body"/>
          </p:nvPr>
        </p:nvSpPr>
        <p:spPr>
          <a:xfrm>
            <a:off x="19204725" y="12621856"/>
            <a:ext cx="17373600" cy="3705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3" type="body"/>
          </p:nvPr>
        </p:nvSpPr>
        <p:spPr>
          <a:xfrm>
            <a:off x="19204725" y="16763726"/>
            <a:ext cx="17373600" cy="859097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800"/>
              </a:spcBef>
              <a:buClr>
                <a:srgbClr val="FFFFFF"/>
              </a:buClr>
              <a:buFont typeface="Arial"/>
              <a:buNone/>
              <a:defRPr b="0" i="0" sz="40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4" type="body"/>
          </p:nvPr>
        </p:nvSpPr>
        <p:spPr>
          <a:xfrm>
            <a:off x="19204725" y="17667460"/>
            <a:ext cx="17373600" cy="2768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5" type="body"/>
          </p:nvPr>
        </p:nvSpPr>
        <p:spPr>
          <a:xfrm>
            <a:off x="19204725" y="3708226"/>
            <a:ext cx="17373600" cy="859097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800"/>
              </a:spcBef>
              <a:buClr>
                <a:srgbClr val="FFFFFF"/>
              </a:buClr>
              <a:buFont typeface="Arial"/>
              <a:buNone/>
              <a:defRPr b="0" i="0" sz="40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6" type="body"/>
          </p:nvPr>
        </p:nvSpPr>
        <p:spPr>
          <a:xfrm>
            <a:off x="19204725" y="4593217"/>
            <a:ext cx="17373600" cy="64914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4699810" y="44963"/>
            <a:ext cx="26389789" cy="960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440"/>
              </a:spcBef>
              <a:buClr>
                <a:srgbClr val="FFFFFF"/>
              </a:buClr>
              <a:buFont typeface="Arial"/>
              <a:buNone/>
              <a:defRPr b="0" i="0" sz="7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4699810" y="1310212"/>
            <a:ext cx="26389789" cy="68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080"/>
              </a:spcBef>
              <a:buClr>
                <a:srgbClr val="FFFFFF"/>
              </a:buClr>
              <a:buFont typeface="Arial"/>
              <a:buNone/>
              <a:defRPr b="0" i="0" sz="5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3" type="body"/>
          </p:nvPr>
        </p:nvSpPr>
        <p:spPr>
          <a:xfrm>
            <a:off x="4699810" y="2302484"/>
            <a:ext cx="26389789" cy="68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880"/>
              </a:spcBef>
              <a:buClr>
                <a:srgbClr val="FFFFFF"/>
              </a:buClr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4" type="body"/>
          </p:nvPr>
        </p:nvSpPr>
        <p:spPr>
          <a:xfrm>
            <a:off x="1043619" y="4512610"/>
            <a:ext cx="16656552" cy="859097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800"/>
              </a:spcBef>
              <a:buClr>
                <a:srgbClr val="FFFFFF"/>
              </a:buClr>
              <a:buFont typeface="Arial"/>
              <a:buNone/>
              <a:defRPr b="0" i="0" sz="40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5" type="body"/>
          </p:nvPr>
        </p:nvSpPr>
        <p:spPr>
          <a:xfrm>
            <a:off x="1043619" y="5379705"/>
            <a:ext cx="16656552" cy="51509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6" type="body"/>
          </p:nvPr>
        </p:nvSpPr>
        <p:spPr>
          <a:xfrm>
            <a:off x="19629268" y="12567142"/>
            <a:ext cx="16391560" cy="859097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800"/>
              </a:spcBef>
              <a:buClr>
                <a:srgbClr val="FFFFFF"/>
              </a:buClr>
              <a:buFont typeface="Arial"/>
              <a:buNone/>
              <a:defRPr b="0" i="0" sz="40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7" type="body"/>
          </p:nvPr>
        </p:nvSpPr>
        <p:spPr>
          <a:xfrm>
            <a:off x="1043619" y="11396920"/>
            <a:ext cx="16656552" cy="859097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800"/>
              </a:spcBef>
              <a:buClr>
                <a:srgbClr val="FFFFFF"/>
              </a:buClr>
              <a:buFont typeface="Arial"/>
              <a:buNone/>
              <a:defRPr b="0" i="0" sz="40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8" type="body"/>
          </p:nvPr>
        </p:nvSpPr>
        <p:spPr>
          <a:xfrm>
            <a:off x="1043619" y="12256017"/>
            <a:ext cx="16656552" cy="7664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9" type="body"/>
          </p:nvPr>
        </p:nvSpPr>
        <p:spPr>
          <a:xfrm>
            <a:off x="19629268" y="13426240"/>
            <a:ext cx="16391560" cy="3705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3" type="body"/>
          </p:nvPr>
        </p:nvSpPr>
        <p:spPr>
          <a:xfrm>
            <a:off x="19629268" y="17568110"/>
            <a:ext cx="16391560" cy="859097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800"/>
              </a:spcBef>
              <a:buClr>
                <a:srgbClr val="FFFFFF"/>
              </a:buClr>
              <a:buFont typeface="Arial"/>
              <a:buNone/>
              <a:defRPr b="0" i="0" sz="40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4" type="body"/>
          </p:nvPr>
        </p:nvSpPr>
        <p:spPr>
          <a:xfrm>
            <a:off x="19629268" y="18471845"/>
            <a:ext cx="16391560" cy="14490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5" type="body"/>
          </p:nvPr>
        </p:nvSpPr>
        <p:spPr>
          <a:xfrm>
            <a:off x="19629268" y="4512610"/>
            <a:ext cx="16391560" cy="859097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800"/>
              </a:spcBef>
              <a:buClr>
                <a:srgbClr val="FFFFFF"/>
              </a:buClr>
              <a:buFont typeface="Arial"/>
              <a:buNone/>
              <a:defRPr b="0" i="0" sz="40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6" type="body"/>
          </p:nvPr>
        </p:nvSpPr>
        <p:spPr>
          <a:xfrm>
            <a:off x="19629268" y="5397601"/>
            <a:ext cx="16391560" cy="64914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555172" y="125088"/>
            <a:ext cx="26392604" cy="1113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440"/>
              </a:spcBef>
              <a:buClr>
                <a:srgbClr val="FFFFFF"/>
              </a:buClr>
              <a:buFont typeface="Arial"/>
              <a:buNone/>
              <a:defRPr b="0" i="0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555172" y="1251553"/>
            <a:ext cx="26392604" cy="9189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80"/>
              </a:spcBef>
              <a:buClr>
                <a:srgbClr val="FFFFFF"/>
              </a:buClr>
              <a:buFont typeface="Arial"/>
              <a:buNone/>
              <a:defRPr b="0" i="0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3" type="body"/>
          </p:nvPr>
        </p:nvSpPr>
        <p:spPr>
          <a:xfrm>
            <a:off x="555172" y="2243825"/>
            <a:ext cx="26392604" cy="673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880"/>
              </a:spcBef>
              <a:buClr>
                <a:srgbClr val="FFFFFF"/>
              </a:buClr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4" type="body"/>
          </p:nvPr>
        </p:nvSpPr>
        <p:spPr>
          <a:xfrm>
            <a:off x="1208313" y="4021858"/>
            <a:ext cx="11070771" cy="881505"/>
          </a:xfrm>
          <a:prstGeom prst="rect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800"/>
              </a:spcBef>
              <a:buClr>
                <a:schemeClr val="lt1"/>
              </a:buClr>
              <a:buFont typeface="Arial"/>
              <a:buNone/>
              <a:defRPr b="0" i="0" sz="40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5" type="body"/>
          </p:nvPr>
        </p:nvSpPr>
        <p:spPr>
          <a:xfrm>
            <a:off x="1208313" y="4916471"/>
            <a:ext cx="11070771" cy="51509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6" type="body"/>
          </p:nvPr>
        </p:nvSpPr>
        <p:spPr>
          <a:xfrm>
            <a:off x="24880095" y="4044264"/>
            <a:ext cx="11417889" cy="859097"/>
          </a:xfrm>
          <a:prstGeom prst="rect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4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7" type="body"/>
          </p:nvPr>
        </p:nvSpPr>
        <p:spPr>
          <a:xfrm>
            <a:off x="1208313" y="10098825"/>
            <a:ext cx="11070771" cy="859097"/>
          </a:xfrm>
          <a:prstGeom prst="rect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800"/>
              </a:spcBef>
              <a:buClr>
                <a:schemeClr val="lt1"/>
              </a:buClr>
              <a:buFont typeface="Arial"/>
              <a:buNone/>
              <a:defRPr b="0" i="0" sz="40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8" type="body"/>
          </p:nvPr>
        </p:nvSpPr>
        <p:spPr>
          <a:xfrm>
            <a:off x="1208313" y="10957922"/>
            <a:ext cx="11070771" cy="86291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9" type="body"/>
          </p:nvPr>
        </p:nvSpPr>
        <p:spPr>
          <a:xfrm>
            <a:off x="24880095" y="4916471"/>
            <a:ext cx="11417889" cy="8223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3" type="body"/>
          </p:nvPr>
        </p:nvSpPr>
        <p:spPr>
          <a:xfrm>
            <a:off x="24831540" y="13206504"/>
            <a:ext cx="11417889" cy="859097"/>
          </a:xfrm>
          <a:prstGeom prst="rect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4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4" type="body"/>
          </p:nvPr>
        </p:nvSpPr>
        <p:spPr>
          <a:xfrm>
            <a:off x="24880095" y="14049721"/>
            <a:ext cx="11417889" cy="55373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5" type="body"/>
          </p:nvPr>
        </p:nvSpPr>
        <p:spPr>
          <a:xfrm>
            <a:off x="13207920" y="4044264"/>
            <a:ext cx="11219623" cy="859097"/>
          </a:xfrm>
          <a:prstGeom prst="rect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800"/>
              </a:spcBef>
              <a:buClr>
                <a:schemeClr val="lt1"/>
              </a:buClr>
              <a:buFont typeface="Arial"/>
              <a:buNone/>
              <a:defRPr b="0" i="0" sz="40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6" type="body"/>
          </p:nvPr>
        </p:nvSpPr>
        <p:spPr>
          <a:xfrm>
            <a:off x="13207920" y="4916471"/>
            <a:ext cx="11219623" cy="14639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4895753" y="-150738"/>
            <a:ext cx="26392604" cy="1386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440"/>
              </a:spcBef>
              <a:buClr>
                <a:srgbClr val="FFFFFF"/>
              </a:buClr>
              <a:buFont typeface="Arial"/>
              <a:buNone/>
              <a:defRPr b="0" i="0" sz="7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895753" y="1235337"/>
            <a:ext cx="26392604" cy="992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080"/>
              </a:spcBef>
              <a:buClr>
                <a:srgbClr val="FFFFFF"/>
              </a:buClr>
              <a:buFont typeface="Arial"/>
              <a:buNone/>
              <a:defRPr b="0" i="0" sz="5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3" type="body"/>
          </p:nvPr>
        </p:nvSpPr>
        <p:spPr>
          <a:xfrm>
            <a:off x="4895753" y="2227608"/>
            <a:ext cx="26392604" cy="992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880"/>
              </a:spcBef>
              <a:buClr>
                <a:srgbClr val="FFFFFF"/>
              </a:buClr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4" type="body"/>
          </p:nvPr>
        </p:nvSpPr>
        <p:spPr>
          <a:xfrm>
            <a:off x="815010" y="3782603"/>
            <a:ext cx="35763316" cy="859097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800"/>
              </a:spcBef>
              <a:buClr>
                <a:srgbClr val="FFFFFF"/>
              </a:buClr>
              <a:buFont typeface="Arial"/>
              <a:buNone/>
              <a:defRPr b="0" i="0" sz="40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5" type="body"/>
          </p:nvPr>
        </p:nvSpPr>
        <p:spPr>
          <a:xfrm>
            <a:off x="806520" y="4660437"/>
            <a:ext cx="17604187" cy="33342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6" type="body"/>
          </p:nvPr>
        </p:nvSpPr>
        <p:spPr>
          <a:xfrm>
            <a:off x="22049782" y="11379659"/>
            <a:ext cx="14516770" cy="859097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800"/>
              </a:spcBef>
              <a:buClr>
                <a:srgbClr val="FFFFFF"/>
              </a:buClr>
              <a:buFont typeface="Arial"/>
              <a:buNone/>
              <a:defRPr b="0" i="0" sz="40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7" type="body"/>
          </p:nvPr>
        </p:nvSpPr>
        <p:spPr>
          <a:xfrm>
            <a:off x="806520" y="7994652"/>
            <a:ext cx="35771804" cy="859097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800"/>
              </a:spcBef>
              <a:buClr>
                <a:srgbClr val="FFFFFF"/>
              </a:buClr>
              <a:buFont typeface="Arial"/>
              <a:buNone/>
              <a:defRPr b="0" i="0" sz="40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8" type="body"/>
          </p:nvPr>
        </p:nvSpPr>
        <p:spPr>
          <a:xfrm>
            <a:off x="22049782" y="12230336"/>
            <a:ext cx="14528542" cy="4561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9" type="body"/>
          </p:nvPr>
        </p:nvSpPr>
        <p:spPr>
          <a:xfrm>
            <a:off x="22049781" y="16791859"/>
            <a:ext cx="14617847" cy="859097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800"/>
              </a:spcBef>
              <a:buClr>
                <a:srgbClr val="FFFFFF"/>
              </a:buClr>
              <a:buFont typeface="Arial"/>
              <a:buNone/>
              <a:defRPr b="0" i="0" sz="40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3" type="body"/>
          </p:nvPr>
        </p:nvSpPr>
        <p:spPr>
          <a:xfrm>
            <a:off x="22049782" y="17650957"/>
            <a:ext cx="14516770" cy="20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4" type="body"/>
          </p:nvPr>
        </p:nvSpPr>
        <p:spPr>
          <a:xfrm>
            <a:off x="806520" y="11347602"/>
            <a:ext cx="20729128" cy="859097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800"/>
              </a:spcBef>
              <a:buClr>
                <a:srgbClr val="FFFFFF"/>
              </a:buClr>
              <a:buFont typeface="Arial"/>
              <a:buNone/>
              <a:defRPr b="0" i="0" sz="40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5" type="body"/>
          </p:nvPr>
        </p:nvSpPr>
        <p:spPr>
          <a:xfrm>
            <a:off x="806520" y="12206700"/>
            <a:ext cx="20729128" cy="7478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6" type="body"/>
          </p:nvPr>
        </p:nvSpPr>
        <p:spPr>
          <a:xfrm>
            <a:off x="19085568" y="4654412"/>
            <a:ext cx="17492756" cy="33342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7" type="body"/>
          </p:nvPr>
        </p:nvSpPr>
        <p:spPr>
          <a:xfrm>
            <a:off x="806520" y="8873006"/>
            <a:ext cx="17604187" cy="20518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8" type="body"/>
          </p:nvPr>
        </p:nvSpPr>
        <p:spPr>
          <a:xfrm>
            <a:off x="19071203" y="8873006"/>
            <a:ext cx="17507121" cy="20518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Slid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4699810" y="44963"/>
            <a:ext cx="26389789" cy="960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440"/>
              </a:spcBef>
              <a:buClr>
                <a:srgbClr val="FFFFFF"/>
              </a:buClr>
              <a:buFont typeface="Arial"/>
              <a:buNone/>
              <a:defRPr b="0" i="0" sz="7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4699810" y="1310212"/>
            <a:ext cx="26389789" cy="68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080"/>
              </a:spcBef>
              <a:buClr>
                <a:srgbClr val="FFFFFF"/>
              </a:buClr>
              <a:buFont typeface="Arial"/>
              <a:buNone/>
              <a:defRPr b="0" i="0" sz="5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4699810" y="2302484"/>
            <a:ext cx="26389789" cy="68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880"/>
              </a:spcBef>
              <a:buClr>
                <a:srgbClr val="FFFFFF"/>
              </a:buClr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x="521104" y="3734119"/>
            <a:ext cx="17701579" cy="859097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800"/>
              </a:spcBef>
              <a:buClr>
                <a:srgbClr val="FFFFFF"/>
              </a:buClr>
              <a:buFont typeface="Arial"/>
              <a:buNone/>
              <a:defRPr b="0" i="0" sz="40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5" type="body"/>
          </p:nvPr>
        </p:nvSpPr>
        <p:spPr>
          <a:xfrm>
            <a:off x="521104" y="4601214"/>
            <a:ext cx="17701579" cy="51509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6" type="body"/>
          </p:nvPr>
        </p:nvSpPr>
        <p:spPr>
          <a:xfrm>
            <a:off x="18679885" y="11477527"/>
            <a:ext cx="17898439" cy="859097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800"/>
              </a:spcBef>
              <a:buClr>
                <a:srgbClr val="FFFFFF"/>
              </a:buClr>
              <a:buFont typeface="Arial"/>
              <a:buNone/>
              <a:defRPr b="0" i="0" sz="40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7" type="body"/>
          </p:nvPr>
        </p:nvSpPr>
        <p:spPr>
          <a:xfrm>
            <a:off x="521104" y="10618428"/>
            <a:ext cx="17701579" cy="859097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800"/>
              </a:spcBef>
              <a:buClr>
                <a:srgbClr val="FFFFFF"/>
              </a:buClr>
              <a:buFont typeface="Arial"/>
              <a:buNone/>
              <a:defRPr b="0" i="0" sz="40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8" type="body"/>
          </p:nvPr>
        </p:nvSpPr>
        <p:spPr>
          <a:xfrm>
            <a:off x="521104" y="11477527"/>
            <a:ext cx="17701581" cy="86733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9" type="body"/>
          </p:nvPr>
        </p:nvSpPr>
        <p:spPr>
          <a:xfrm>
            <a:off x="18679885" y="12336625"/>
            <a:ext cx="17898439" cy="3705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3" type="body"/>
          </p:nvPr>
        </p:nvSpPr>
        <p:spPr>
          <a:xfrm>
            <a:off x="18679885" y="16478495"/>
            <a:ext cx="17898439" cy="859097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800"/>
              </a:spcBef>
              <a:buClr>
                <a:srgbClr val="FFFFFF"/>
              </a:buClr>
              <a:buFont typeface="Arial"/>
              <a:buNone/>
              <a:defRPr b="0" i="0" sz="40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4" type="body"/>
          </p:nvPr>
        </p:nvSpPr>
        <p:spPr>
          <a:xfrm>
            <a:off x="18679885" y="17382229"/>
            <a:ext cx="17898439" cy="2768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5" type="body"/>
          </p:nvPr>
        </p:nvSpPr>
        <p:spPr>
          <a:xfrm>
            <a:off x="18679885" y="3708226"/>
            <a:ext cx="17898439" cy="859097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800"/>
              </a:spcBef>
              <a:buClr>
                <a:srgbClr val="FFFFFF"/>
              </a:buClr>
              <a:buFont typeface="Arial"/>
              <a:buNone/>
              <a:defRPr b="0" i="0" sz="40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6" type="body"/>
          </p:nvPr>
        </p:nvSpPr>
        <p:spPr>
          <a:xfrm>
            <a:off x="18679885" y="4593217"/>
            <a:ext cx="17898439" cy="64914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5641" lvl="1" marL="2717042" marR="0" rtl="0" algn="l">
              <a:spcBef>
                <a:spcPts val="20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1165" lvl="2" marL="4180065" marR="0" rtl="0" algn="l">
              <a:spcBef>
                <a:spcPts val="17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4740" lvl="3" marL="5852091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0368" lvl="4" marL="752411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5994" lvl="5" marL="919614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319" lvl="6" marL="1086817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9945" lvl="7" marL="12540196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5572" lvl="8" marL="1421222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6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620483" y="3821937"/>
            <a:ext cx="17569543" cy="16719406"/>
          </a:xfrm>
          <a:prstGeom prst="roundRect">
            <a:avLst>
              <a:gd fmla="val 6556" name="adj"/>
            </a:avLst>
          </a:prstGeom>
          <a:solidFill>
            <a:srgbClr val="A5A5A5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6600" u="none" cap="none" strike="noStrike">
              <a:solidFill>
                <a:srgbClr val="DAE5F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18614570" y="3821937"/>
            <a:ext cx="18353314" cy="16719406"/>
          </a:xfrm>
          <a:prstGeom prst="roundRect">
            <a:avLst>
              <a:gd fmla="val 6556" name="adj"/>
            </a:avLst>
          </a:prstGeom>
          <a:solidFill>
            <a:srgbClr val="A5A5A5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6600" u="none" cap="none" strike="noStrike">
              <a:solidFill>
                <a:srgbClr val="DAE5F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571500" y="3526971"/>
            <a:ext cx="36347399" cy="17047029"/>
          </a:xfrm>
          <a:prstGeom prst="roundRect">
            <a:avLst>
              <a:gd fmla="val 6556" name="adj"/>
            </a:avLst>
          </a:prstGeom>
          <a:solidFill>
            <a:srgbClr val="A5A5A5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6600" u="none" cap="none" strike="noStrike">
              <a:solidFill>
                <a:srgbClr val="DAE5F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Shape 122"/>
          <p:cNvGrpSpPr/>
          <p:nvPr/>
        </p:nvGrpSpPr>
        <p:grpSpPr>
          <a:xfrm>
            <a:off x="-1" y="-34643"/>
            <a:ext cx="37490402" cy="3202386"/>
            <a:chOff x="-1" y="-61777"/>
            <a:chExt cx="37490402" cy="4953575"/>
          </a:xfrm>
        </p:grpSpPr>
        <p:sp>
          <p:nvSpPr>
            <p:cNvPr id="123" name="Shape 123"/>
            <p:cNvSpPr/>
            <p:nvPr/>
          </p:nvSpPr>
          <p:spPr>
            <a:xfrm>
              <a:off x="0" y="-61777"/>
              <a:ext cx="37490401" cy="4797724"/>
            </a:xfrm>
            <a:prstGeom prst="rect">
              <a:avLst/>
            </a:prstGeom>
            <a:solidFill>
              <a:srgbClr val="C00000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4" name="Shape 124"/>
            <p:cNvCxnSpPr/>
            <p:nvPr/>
          </p:nvCxnSpPr>
          <p:spPr>
            <a:xfrm rot="10800000">
              <a:off x="-1" y="4735948"/>
              <a:ext cx="37490401" cy="155850"/>
            </a:xfrm>
            <a:prstGeom prst="straightConnector1">
              <a:avLst/>
            </a:prstGeom>
            <a:noFill/>
            <a:ln cap="flat" cmpd="sng" w="2540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125" name="Shape 125"/>
          <p:cNvSpPr txBox="1"/>
          <p:nvPr>
            <p:ph idx="1" type="body"/>
          </p:nvPr>
        </p:nvSpPr>
        <p:spPr>
          <a:xfrm>
            <a:off x="423424" y="128016"/>
            <a:ext cx="26392604" cy="10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 txBox="1"/>
          <p:nvPr>
            <p:ph idx="2" type="body"/>
          </p:nvPr>
        </p:nvSpPr>
        <p:spPr>
          <a:xfrm>
            <a:off x="423424" y="1193775"/>
            <a:ext cx="26392604" cy="992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 txBox="1"/>
          <p:nvPr>
            <p:ph idx="3" type="body"/>
          </p:nvPr>
        </p:nvSpPr>
        <p:spPr>
          <a:xfrm>
            <a:off x="423424" y="2186047"/>
            <a:ext cx="26392604" cy="585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 txBox="1"/>
          <p:nvPr>
            <p:ph idx="4" type="body"/>
          </p:nvPr>
        </p:nvSpPr>
        <p:spPr>
          <a:xfrm>
            <a:off x="423424" y="3763505"/>
            <a:ext cx="11887199" cy="88150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t/>
            </a:r>
            <a:endParaRPr b="0" i="0" sz="4000" u="sng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 txBox="1"/>
          <p:nvPr>
            <p:ph idx="6" type="body"/>
          </p:nvPr>
        </p:nvSpPr>
        <p:spPr>
          <a:xfrm>
            <a:off x="24657265" y="3763505"/>
            <a:ext cx="12179989" cy="859097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t/>
            </a:r>
            <a:endParaRPr b="0" i="0" sz="4000" u="sng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/>
          <p:nvPr>
            <p:ph idx="7" type="body"/>
          </p:nvPr>
        </p:nvSpPr>
        <p:spPr>
          <a:xfrm>
            <a:off x="423424" y="10272881"/>
            <a:ext cx="11887199" cy="859097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t/>
            </a:r>
            <a:endParaRPr b="0" i="0" sz="4000" u="sng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 txBox="1"/>
          <p:nvPr>
            <p:ph idx="8" type="body"/>
          </p:nvPr>
        </p:nvSpPr>
        <p:spPr>
          <a:xfrm>
            <a:off x="423424" y="11498086"/>
            <a:ext cx="11887199" cy="862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/>
          <p:nvPr>
            <p:ph idx="9" type="body"/>
          </p:nvPr>
        </p:nvSpPr>
        <p:spPr>
          <a:xfrm>
            <a:off x="24657265" y="4755778"/>
            <a:ext cx="12179991" cy="8223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/>
          <p:nvPr>
            <p:ph idx="13" type="body"/>
          </p:nvPr>
        </p:nvSpPr>
        <p:spPr>
          <a:xfrm>
            <a:off x="24657265" y="13276018"/>
            <a:ext cx="12179989" cy="859097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t/>
            </a:r>
            <a:endParaRPr b="0" i="0" sz="4000" u="sng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/>
          <p:nvPr>
            <p:ph idx="14" type="body"/>
          </p:nvPr>
        </p:nvSpPr>
        <p:spPr>
          <a:xfrm>
            <a:off x="24657265" y="14431595"/>
            <a:ext cx="12179989" cy="5537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/>
          <p:nvPr>
            <p:ph idx="15" type="body"/>
          </p:nvPr>
        </p:nvSpPr>
        <p:spPr>
          <a:xfrm>
            <a:off x="12540345" y="3752244"/>
            <a:ext cx="11887199" cy="859097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t/>
            </a:r>
            <a:endParaRPr b="0" i="0" sz="4000" u="sng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/>
          <p:nvPr>
            <p:ph idx="16" type="body"/>
          </p:nvPr>
        </p:nvSpPr>
        <p:spPr>
          <a:xfrm>
            <a:off x="12540345" y="4755778"/>
            <a:ext cx="11887199" cy="15371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Shape 137"/>
          <p:cNvPicPr preferRelativeResize="0"/>
          <p:nvPr>
            <p:ph idx="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62165" y="331143"/>
            <a:ext cx="5027006" cy="242041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423424" y="4755778"/>
            <a:ext cx="11887199" cy="5016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857250" lvl="0" marL="8572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 size: 41x23 inches</a:t>
            </a:r>
          </a:p>
          <a:p>
            <a:pPr indent="-857250" lvl="0" marL="8572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Aspect ratio: 16:9</a:t>
            </a:r>
          </a:p>
          <a:p>
            <a:pPr indent="-857250" lvl="0" marL="8572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guidelines:</a:t>
            </a:r>
          </a:p>
          <a:p>
            <a:pPr indent="-865576" lvl="1" marL="2529276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Minimal text (use bullet points)</a:t>
            </a:r>
          </a:p>
          <a:p>
            <a:pPr indent="-865576" lvl="1" marL="2529276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 size 28 pt. and larger</a:t>
            </a:r>
          </a:p>
          <a:p>
            <a:pPr indent="-865576" lvl="1" marL="2529276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 charts and graphics </a:t>
            </a:r>
          </a:p>
          <a:p>
            <a:pPr indent="-865576" lvl="1" marL="2529276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high resolution graphics</a:t>
            </a:r>
          </a:p>
          <a:p>
            <a:pPr indent="-865576" lvl="1" marL="2529276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Avoid pure white backgrounds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Shape 143"/>
          <p:cNvGrpSpPr/>
          <p:nvPr/>
        </p:nvGrpSpPr>
        <p:grpSpPr>
          <a:xfrm>
            <a:off x="-1" y="-34643"/>
            <a:ext cx="37490402" cy="3202386"/>
            <a:chOff x="-1" y="-61777"/>
            <a:chExt cx="37490402" cy="4953575"/>
          </a:xfrm>
        </p:grpSpPr>
        <p:sp>
          <p:nvSpPr>
            <p:cNvPr id="144" name="Shape 144"/>
            <p:cNvSpPr/>
            <p:nvPr/>
          </p:nvSpPr>
          <p:spPr>
            <a:xfrm>
              <a:off x="0" y="-61777"/>
              <a:ext cx="37490401" cy="4797724"/>
            </a:xfrm>
            <a:prstGeom prst="rect">
              <a:avLst/>
            </a:prstGeom>
            <a:solidFill>
              <a:srgbClr val="C00000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5" name="Shape 145"/>
            <p:cNvCxnSpPr/>
            <p:nvPr/>
          </p:nvCxnSpPr>
          <p:spPr>
            <a:xfrm rot="10800000">
              <a:off x="-1" y="4735948"/>
              <a:ext cx="37490401" cy="155850"/>
            </a:xfrm>
            <a:prstGeom prst="straightConnector1">
              <a:avLst/>
            </a:prstGeom>
            <a:noFill/>
            <a:ln cap="flat" cmpd="sng" w="2540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146" name="Shape 146"/>
          <p:cNvSpPr txBox="1"/>
          <p:nvPr>
            <p:ph idx="1" type="body"/>
          </p:nvPr>
        </p:nvSpPr>
        <p:spPr>
          <a:xfrm>
            <a:off x="4699810" y="227579"/>
            <a:ext cx="26389789" cy="1045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/>
          <p:nvPr>
            <p:ph idx="2" type="body"/>
          </p:nvPr>
        </p:nvSpPr>
        <p:spPr>
          <a:xfrm>
            <a:off x="4699810" y="1338726"/>
            <a:ext cx="26389789" cy="7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/>
          <p:nvPr>
            <p:ph idx="3" type="body"/>
          </p:nvPr>
        </p:nvSpPr>
        <p:spPr>
          <a:xfrm>
            <a:off x="4699812" y="2116938"/>
            <a:ext cx="26389789" cy="68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/>
          <p:nvPr>
            <p:ph idx="4" type="body"/>
          </p:nvPr>
        </p:nvSpPr>
        <p:spPr>
          <a:xfrm>
            <a:off x="521104" y="3734119"/>
            <a:ext cx="17373600" cy="859097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t/>
            </a:r>
            <a:endParaRPr b="0" i="0" sz="4000" u="sng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>
            <p:ph idx="5" type="body"/>
          </p:nvPr>
        </p:nvSpPr>
        <p:spPr>
          <a:xfrm>
            <a:off x="521104" y="4601214"/>
            <a:ext cx="17373600" cy="558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/>
          <p:nvPr>
            <p:ph idx="6" type="body"/>
          </p:nvPr>
        </p:nvSpPr>
        <p:spPr>
          <a:xfrm>
            <a:off x="18288000" y="11762757"/>
            <a:ext cx="18290325" cy="859097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t/>
            </a:r>
            <a:endParaRPr b="0" i="0" sz="4000" u="sng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/>
          <p:nvPr>
            <p:ph idx="7" type="body"/>
          </p:nvPr>
        </p:nvSpPr>
        <p:spPr>
          <a:xfrm>
            <a:off x="521104" y="10618428"/>
            <a:ext cx="17373600" cy="859097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t/>
            </a:r>
            <a:endParaRPr b="0" i="0" sz="4000" u="sng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/>
          <p:nvPr>
            <p:ph idx="8" type="body"/>
          </p:nvPr>
        </p:nvSpPr>
        <p:spPr>
          <a:xfrm>
            <a:off x="521104" y="11477527"/>
            <a:ext cx="17373600" cy="8958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/>
          <p:nvPr>
            <p:ph idx="9" type="body"/>
          </p:nvPr>
        </p:nvSpPr>
        <p:spPr>
          <a:xfrm>
            <a:off x="18288000" y="12621856"/>
            <a:ext cx="18290325" cy="370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/>
          <p:nvPr>
            <p:ph idx="13" type="body"/>
          </p:nvPr>
        </p:nvSpPr>
        <p:spPr>
          <a:xfrm>
            <a:off x="18288000" y="16763726"/>
            <a:ext cx="18290325" cy="859097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t/>
            </a:r>
            <a:endParaRPr b="0" i="0" sz="4000" u="sng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/>
          <p:nvPr>
            <p:ph idx="14" type="body"/>
          </p:nvPr>
        </p:nvSpPr>
        <p:spPr>
          <a:xfrm>
            <a:off x="18288000" y="17667460"/>
            <a:ext cx="18290325" cy="2768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 txBox="1"/>
          <p:nvPr>
            <p:ph idx="15" type="body"/>
          </p:nvPr>
        </p:nvSpPr>
        <p:spPr>
          <a:xfrm>
            <a:off x="18288000" y="3708226"/>
            <a:ext cx="18290325" cy="859097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t/>
            </a:r>
            <a:endParaRPr b="0" i="0" sz="4000" u="sng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 txBox="1"/>
          <p:nvPr>
            <p:ph idx="16" type="body"/>
          </p:nvPr>
        </p:nvSpPr>
        <p:spPr>
          <a:xfrm>
            <a:off x="18288000" y="4593217"/>
            <a:ext cx="18290325" cy="6733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62165" y="331143"/>
            <a:ext cx="5027006" cy="2420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Shape 164"/>
          <p:cNvGrpSpPr/>
          <p:nvPr/>
        </p:nvGrpSpPr>
        <p:grpSpPr>
          <a:xfrm>
            <a:off x="-1" y="-34643"/>
            <a:ext cx="37490402" cy="3202386"/>
            <a:chOff x="-1" y="-61777"/>
            <a:chExt cx="37490402" cy="4953575"/>
          </a:xfrm>
        </p:grpSpPr>
        <p:sp>
          <p:nvSpPr>
            <p:cNvPr id="165" name="Shape 165"/>
            <p:cNvSpPr/>
            <p:nvPr/>
          </p:nvSpPr>
          <p:spPr>
            <a:xfrm>
              <a:off x="0" y="-61777"/>
              <a:ext cx="37490401" cy="4797724"/>
            </a:xfrm>
            <a:prstGeom prst="rect">
              <a:avLst/>
            </a:prstGeom>
            <a:solidFill>
              <a:srgbClr val="C00000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6" name="Shape 166"/>
            <p:cNvCxnSpPr/>
            <p:nvPr/>
          </p:nvCxnSpPr>
          <p:spPr>
            <a:xfrm rot="10800000">
              <a:off x="-1" y="4735948"/>
              <a:ext cx="37490401" cy="155850"/>
            </a:xfrm>
            <a:prstGeom prst="straightConnector1">
              <a:avLst/>
            </a:prstGeom>
            <a:noFill/>
            <a:ln cap="flat" cmpd="sng" w="2540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167" name="Shape 167"/>
          <p:cNvSpPr txBox="1"/>
          <p:nvPr>
            <p:ph idx="4" type="body"/>
          </p:nvPr>
        </p:nvSpPr>
        <p:spPr>
          <a:xfrm>
            <a:off x="1043619" y="4512610"/>
            <a:ext cx="16656552" cy="859097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t/>
            </a:r>
            <a:endParaRPr b="0" i="0" sz="4000" u="sng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/>
          <p:nvPr>
            <p:ph idx="5" type="body"/>
          </p:nvPr>
        </p:nvSpPr>
        <p:spPr>
          <a:xfrm>
            <a:off x="1043625" y="5628650"/>
            <a:ext cx="16656600" cy="49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/>
          <p:nvPr>
            <p:ph idx="6" type="body"/>
          </p:nvPr>
        </p:nvSpPr>
        <p:spPr>
          <a:xfrm>
            <a:off x="19202400" y="12567142"/>
            <a:ext cx="17209008" cy="859097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t/>
            </a:r>
            <a:endParaRPr b="0" i="0" sz="4000" u="sng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/>
          <p:nvPr>
            <p:ph idx="7" type="body"/>
          </p:nvPr>
        </p:nvSpPr>
        <p:spPr>
          <a:xfrm>
            <a:off x="1043619" y="10963810"/>
            <a:ext cx="16656552" cy="859097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t/>
            </a:r>
            <a:endParaRPr b="0" i="0" sz="4000" u="sng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>
            <p:ph idx="8" type="body"/>
          </p:nvPr>
        </p:nvSpPr>
        <p:spPr>
          <a:xfrm>
            <a:off x="1043625" y="12130550"/>
            <a:ext cx="16656600" cy="7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/>
          <p:nvPr>
            <p:ph idx="9" type="body"/>
          </p:nvPr>
        </p:nvSpPr>
        <p:spPr>
          <a:xfrm>
            <a:off x="19202400" y="13695674"/>
            <a:ext cx="17208900" cy="3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/>
          <p:nvPr>
            <p:ph idx="13" type="body"/>
          </p:nvPr>
        </p:nvSpPr>
        <p:spPr>
          <a:xfrm>
            <a:off x="19202400" y="17568110"/>
            <a:ext cx="17209008" cy="859097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t/>
            </a:r>
            <a:endParaRPr b="0" i="0" sz="4000" u="sng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 txBox="1"/>
          <p:nvPr>
            <p:ph idx="14" type="body"/>
          </p:nvPr>
        </p:nvSpPr>
        <p:spPr>
          <a:xfrm>
            <a:off x="19202400" y="18696701"/>
            <a:ext cx="172089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/>
          <p:nvPr>
            <p:ph idx="15" type="body"/>
          </p:nvPr>
        </p:nvSpPr>
        <p:spPr>
          <a:xfrm>
            <a:off x="19202400" y="4512610"/>
            <a:ext cx="17209008" cy="859097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t/>
            </a:r>
            <a:endParaRPr b="0" i="0" sz="4000" u="sng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/>
          <p:nvPr>
            <p:ph idx="16" type="body"/>
          </p:nvPr>
        </p:nvSpPr>
        <p:spPr>
          <a:xfrm>
            <a:off x="19202400" y="5628649"/>
            <a:ext cx="17208900" cy="6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5369219" y="301995"/>
            <a:ext cx="26389789" cy="1045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 txBox="1"/>
          <p:nvPr>
            <p:ph idx="2" type="body"/>
          </p:nvPr>
        </p:nvSpPr>
        <p:spPr>
          <a:xfrm>
            <a:off x="5369219" y="1413144"/>
            <a:ext cx="26389789" cy="7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/>
          <p:nvPr>
            <p:ph idx="3" type="body"/>
          </p:nvPr>
        </p:nvSpPr>
        <p:spPr>
          <a:xfrm>
            <a:off x="5369221" y="2191355"/>
            <a:ext cx="26389789" cy="68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212" y="289080"/>
            <a:ext cx="5027006" cy="2420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Shape 185"/>
          <p:cNvGrpSpPr/>
          <p:nvPr/>
        </p:nvGrpSpPr>
        <p:grpSpPr>
          <a:xfrm>
            <a:off x="-1" y="-34643"/>
            <a:ext cx="37490402" cy="3202386"/>
            <a:chOff x="-1" y="-61777"/>
            <a:chExt cx="37490402" cy="4953575"/>
          </a:xfrm>
        </p:grpSpPr>
        <p:sp>
          <p:nvSpPr>
            <p:cNvPr id="186" name="Shape 186"/>
            <p:cNvSpPr/>
            <p:nvPr/>
          </p:nvSpPr>
          <p:spPr>
            <a:xfrm>
              <a:off x="0" y="-61777"/>
              <a:ext cx="37490401" cy="4797724"/>
            </a:xfrm>
            <a:prstGeom prst="rect">
              <a:avLst/>
            </a:prstGeom>
            <a:solidFill>
              <a:srgbClr val="C00000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7" name="Shape 187"/>
            <p:cNvCxnSpPr/>
            <p:nvPr/>
          </p:nvCxnSpPr>
          <p:spPr>
            <a:xfrm rot="10800000">
              <a:off x="-1" y="4735948"/>
              <a:ext cx="37490401" cy="155850"/>
            </a:xfrm>
            <a:prstGeom prst="straightConnector1">
              <a:avLst/>
            </a:prstGeom>
            <a:noFill/>
            <a:ln cap="flat" cmpd="sng" w="2540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188" name="Shape 188"/>
          <p:cNvSpPr txBox="1"/>
          <p:nvPr>
            <p:ph idx="1" type="body"/>
          </p:nvPr>
        </p:nvSpPr>
        <p:spPr>
          <a:xfrm>
            <a:off x="555172" y="125088"/>
            <a:ext cx="26392604" cy="1113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 txBox="1"/>
          <p:nvPr>
            <p:ph idx="2" type="body"/>
          </p:nvPr>
        </p:nvSpPr>
        <p:spPr>
          <a:xfrm>
            <a:off x="555172" y="1251553"/>
            <a:ext cx="26392604" cy="9189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/>
          <p:nvPr>
            <p:ph idx="3" type="body"/>
          </p:nvPr>
        </p:nvSpPr>
        <p:spPr>
          <a:xfrm>
            <a:off x="555172" y="2243825"/>
            <a:ext cx="26392604" cy="673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 txBox="1"/>
          <p:nvPr>
            <p:ph idx="4" type="body"/>
          </p:nvPr>
        </p:nvSpPr>
        <p:spPr>
          <a:xfrm>
            <a:off x="1208313" y="4021858"/>
            <a:ext cx="11070771" cy="881505"/>
          </a:xfrm>
          <a:prstGeom prst="rect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40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 txBox="1"/>
          <p:nvPr>
            <p:ph idx="5" type="body"/>
          </p:nvPr>
        </p:nvSpPr>
        <p:spPr>
          <a:xfrm>
            <a:off x="1208313" y="4916471"/>
            <a:ext cx="11070771" cy="5150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 txBox="1"/>
          <p:nvPr>
            <p:ph idx="6" type="body"/>
          </p:nvPr>
        </p:nvSpPr>
        <p:spPr>
          <a:xfrm>
            <a:off x="24880095" y="4044264"/>
            <a:ext cx="11417889" cy="859097"/>
          </a:xfrm>
          <a:prstGeom prst="rect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40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 txBox="1"/>
          <p:nvPr>
            <p:ph idx="7" type="body"/>
          </p:nvPr>
        </p:nvSpPr>
        <p:spPr>
          <a:xfrm>
            <a:off x="1208313" y="10098825"/>
            <a:ext cx="11070771" cy="859097"/>
          </a:xfrm>
          <a:prstGeom prst="rect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40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 txBox="1"/>
          <p:nvPr>
            <p:ph idx="8" type="body"/>
          </p:nvPr>
        </p:nvSpPr>
        <p:spPr>
          <a:xfrm>
            <a:off x="1208313" y="10957922"/>
            <a:ext cx="11070771" cy="862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/>
          <p:nvPr>
            <p:ph idx="9" type="body"/>
          </p:nvPr>
        </p:nvSpPr>
        <p:spPr>
          <a:xfrm>
            <a:off x="24880095" y="4916471"/>
            <a:ext cx="11417889" cy="8223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 txBox="1"/>
          <p:nvPr>
            <p:ph idx="13" type="body"/>
          </p:nvPr>
        </p:nvSpPr>
        <p:spPr>
          <a:xfrm>
            <a:off x="24831540" y="13206504"/>
            <a:ext cx="11417889" cy="859097"/>
          </a:xfrm>
          <a:prstGeom prst="rect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40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 txBox="1"/>
          <p:nvPr>
            <p:ph idx="14" type="body"/>
          </p:nvPr>
        </p:nvSpPr>
        <p:spPr>
          <a:xfrm>
            <a:off x="24880095" y="14049721"/>
            <a:ext cx="11417889" cy="5537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/>
          <p:nvPr>
            <p:ph idx="15" type="body"/>
          </p:nvPr>
        </p:nvSpPr>
        <p:spPr>
          <a:xfrm>
            <a:off x="13207920" y="4044264"/>
            <a:ext cx="11219623" cy="859097"/>
          </a:xfrm>
          <a:prstGeom prst="rect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40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 txBox="1"/>
          <p:nvPr>
            <p:ph idx="16" type="body"/>
          </p:nvPr>
        </p:nvSpPr>
        <p:spPr>
          <a:xfrm>
            <a:off x="13207920" y="4916471"/>
            <a:ext cx="11219623" cy="14639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62165" y="331143"/>
            <a:ext cx="5027006" cy="2420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 Column with no boxe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rtrait 23 x 41_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 Column w/boxe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3 Column w/ no boxe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 Background Box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