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64" r:id="rId2"/>
    <p:sldMasterId id="2147483666" r:id="rId3"/>
    <p:sldMasterId id="2147483668" r:id="rId4"/>
    <p:sldMasterId id="2147483670" r:id="rId5"/>
  </p:sldMasterIdLst>
  <p:notesMasterIdLst>
    <p:notesMasterId r:id="rId10"/>
  </p:notesMasterIdLst>
  <p:sldIdLst>
    <p:sldId id="260" r:id="rId6"/>
    <p:sldId id="258" r:id="rId7"/>
    <p:sldId id="259" r:id="rId8"/>
    <p:sldId id="263" r:id="rId9"/>
  </p:sldIdLst>
  <p:sldSz cx="37490400" cy="21031200"/>
  <p:notesSz cx="6858000" cy="9144000"/>
  <p:defaultTextStyle>
    <a:defPPr>
      <a:defRPr lang="en-US"/>
    </a:defPPr>
    <a:lvl1pPr marL="0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1pPr>
    <a:lvl2pPr marL="1672026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2pPr>
    <a:lvl3pPr marL="3344052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3pPr>
    <a:lvl4pPr marL="5016078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4pPr>
    <a:lvl5pPr marL="6688104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5pPr>
    <a:lvl6pPr marL="8360131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6pPr>
    <a:lvl7pPr marL="10032157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7pPr>
    <a:lvl8pPr marL="11704183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8pPr>
    <a:lvl9pPr marL="13376209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20">
          <p15:clr>
            <a:srgbClr val="A4A3A4"/>
          </p15:clr>
        </p15:guide>
        <p15:guide id="2" orient="horz" pos="3171">
          <p15:clr>
            <a:srgbClr val="A4A3A4"/>
          </p15:clr>
        </p15:guide>
        <p15:guide id="3" orient="horz" pos="6624">
          <p15:clr>
            <a:srgbClr val="A4A3A4"/>
          </p15:clr>
        </p15:guide>
        <p15:guide id="4" orient="horz" pos="3205">
          <p15:clr>
            <a:srgbClr val="A4A3A4"/>
          </p15:clr>
        </p15:guide>
        <p15:guide id="5" pos="114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9" autoAdjust="0"/>
    <p:restoredTop sz="94613"/>
  </p:normalViewPr>
  <p:slideViewPr>
    <p:cSldViewPr snapToGrid="0" snapToObjects="1">
      <p:cViewPr>
        <p:scale>
          <a:sx n="40" d="100"/>
          <a:sy n="40" d="100"/>
        </p:scale>
        <p:origin x="616" y="160"/>
      </p:cViewPr>
      <p:guideLst>
        <p:guide orient="horz" pos="13120"/>
        <p:guide orient="horz" pos="3171"/>
        <p:guide orient="horz" pos="6624"/>
        <p:guide orient="horz" pos="3205"/>
        <p:guide pos="114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5B4C0-971C-AB40-A314-01F7BF08163D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79450" y="1143000"/>
            <a:ext cx="5499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D3FE6-F3E2-FC43-9A92-00A4D5266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1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699811" y="44963"/>
            <a:ext cx="26389789" cy="96080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72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699811" y="1310213"/>
            <a:ext cx="26389789" cy="68782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5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authors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4699811" y="2302485"/>
            <a:ext cx="26389789" cy="68782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1043619" y="4512610"/>
            <a:ext cx="16656552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Introduction/Abstract (click to edit)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4" hasCustomPrompt="1"/>
          </p:nvPr>
        </p:nvSpPr>
        <p:spPr>
          <a:xfrm>
            <a:off x="1043619" y="5379706"/>
            <a:ext cx="16656552" cy="51509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19629268" y="12567142"/>
            <a:ext cx="16391560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Conclusion (click to edit)</a:t>
            </a:r>
            <a:endParaRPr lang="en-US" dirty="0"/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1043619" y="11396920"/>
            <a:ext cx="16656552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Methods (click to edit)</a:t>
            </a:r>
            <a:endParaRPr lang="en-US" dirty="0"/>
          </a:p>
        </p:txBody>
      </p:sp>
      <p:sp>
        <p:nvSpPr>
          <p:cNvPr id="32" name="Content Placeholder 27"/>
          <p:cNvSpPr>
            <a:spLocks noGrp="1"/>
          </p:cNvSpPr>
          <p:nvPr>
            <p:ph sz="quarter" idx="18" hasCustomPrompt="1"/>
          </p:nvPr>
        </p:nvSpPr>
        <p:spPr>
          <a:xfrm>
            <a:off x="1043619" y="12256018"/>
            <a:ext cx="16656552" cy="766483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34" name="Content Placeholder 27"/>
          <p:cNvSpPr>
            <a:spLocks noGrp="1"/>
          </p:cNvSpPr>
          <p:nvPr>
            <p:ph sz="quarter" idx="20" hasCustomPrompt="1"/>
          </p:nvPr>
        </p:nvSpPr>
        <p:spPr>
          <a:xfrm>
            <a:off x="19629268" y="13426240"/>
            <a:ext cx="16391560" cy="37053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35" name="Text Placehold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19629268" y="17568111"/>
            <a:ext cx="16391560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References (click to edit)</a:t>
            </a:r>
            <a:endParaRPr lang="en-US" dirty="0"/>
          </a:p>
        </p:txBody>
      </p:sp>
      <p:sp>
        <p:nvSpPr>
          <p:cNvPr id="36" name="Content Placeholder 27"/>
          <p:cNvSpPr>
            <a:spLocks noGrp="1"/>
          </p:cNvSpPr>
          <p:nvPr>
            <p:ph sz="quarter" idx="22" hasCustomPrompt="1"/>
          </p:nvPr>
        </p:nvSpPr>
        <p:spPr>
          <a:xfrm>
            <a:off x="19629268" y="18471845"/>
            <a:ext cx="16391560" cy="14490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1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19629268" y="4512610"/>
            <a:ext cx="16391560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Results (click to edit)</a:t>
            </a:r>
            <a:endParaRPr lang="en-US" dirty="0"/>
          </a:p>
        </p:txBody>
      </p:sp>
      <p:sp>
        <p:nvSpPr>
          <p:cNvPr id="17" name="Content Placeholder 27"/>
          <p:cNvSpPr>
            <a:spLocks noGrp="1"/>
          </p:cNvSpPr>
          <p:nvPr>
            <p:ph sz="quarter" idx="24" hasCustomPrompt="1"/>
          </p:nvPr>
        </p:nvSpPr>
        <p:spPr>
          <a:xfrm>
            <a:off x="19629268" y="5397601"/>
            <a:ext cx="16391560" cy="64914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555172" y="125088"/>
            <a:ext cx="26392606" cy="1113355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7200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5172" y="1251553"/>
            <a:ext cx="26392606" cy="91893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5400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add authors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55172" y="2243825"/>
            <a:ext cx="26392606" cy="67397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4400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1208314" y="4021859"/>
            <a:ext cx="11070772" cy="88150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4000" dirty="0" smtClean="0"/>
              <a:t>Introduction/Abstract (click to edit)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4" hasCustomPrompt="1"/>
          </p:nvPr>
        </p:nvSpPr>
        <p:spPr>
          <a:xfrm>
            <a:off x="1208314" y="4916472"/>
            <a:ext cx="11070772" cy="51509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24880096" y="4044265"/>
            <a:ext cx="11417890" cy="85909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4000" dirty="0" smtClean="0"/>
              <a:t>Conclusion (click to edit)</a:t>
            </a:r>
            <a:endParaRPr lang="en-US" dirty="0"/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1208314" y="10098825"/>
            <a:ext cx="11070772" cy="85909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4000" dirty="0" smtClean="0"/>
              <a:t>Methods (click to edit)</a:t>
            </a:r>
            <a:endParaRPr lang="en-US" dirty="0"/>
          </a:p>
        </p:txBody>
      </p:sp>
      <p:sp>
        <p:nvSpPr>
          <p:cNvPr id="32" name="Content Placeholder 27"/>
          <p:cNvSpPr>
            <a:spLocks noGrp="1"/>
          </p:cNvSpPr>
          <p:nvPr>
            <p:ph sz="quarter" idx="18" hasCustomPrompt="1"/>
          </p:nvPr>
        </p:nvSpPr>
        <p:spPr>
          <a:xfrm>
            <a:off x="1208314" y="10957923"/>
            <a:ext cx="11070772" cy="86291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34" name="Content Placeholder 27"/>
          <p:cNvSpPr>
            <a:spLocks noGrp="1"/>
          </p:cNvSpPr>
          <p:nvPr>
            <p:ph sz="quarter" idx="20" hasCustomPrompt="1"/>
          </p:nvPr>
        </p:nvSpPr>
        <p:spPr>
          <a:xfrm>
            <a:off x="24880096" y="4916472"/>
            <a:ext cx="11417890" cy="822376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35" name="Text Placehold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24831540" y="13206505"/>
            <a:ext cx="11417890" cy="85909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4000" dirty="0" smtClean="0"/>
              <a:t>References (click to edit)</a:t>
            </a:r>
            <a:endParaRPr lang="en-US" dirty="0"/>
          </a:p>
        </p:txBody>
      </p:sp>
      <p:sp>
        <p:nvSpPr>
          <p:cNvPr id="36" name="Content Placeholder 27"/>
          <p:cNvSpPr>
            <a:spLocks noGrp="1"/>
          </p:cNvSpPr>
          <p:nvPr>
            <p:ph sz="quarter" idx="22" hasCustomPrompt="1"/>
          </p:nvPr>
        </p:nvSpPr>
        <p:spPr>
          <a:xfrm>
            <a:off x="24880096" y="14049722"/>
            <a:ext cx="11417890" cy="55373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1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13207920" y="4044265"/>
            <a:ext cx="11219623" cy="85909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4000" dirty="0" smtClean="0"/>
              <a:t>Results (click to edit)</a:t>
            </a:r>
            <a:endParaRPr lang="en-US" dirty="0"/>
          </a:p>
        </p:txBody>
      </p:sp>
      <p:sp>
        <p:nvSpPr>
          <p:cNvPr id="17" name="Content Placeholder 27"/>
          <p:cNvSpPr>
            <a:spLocks noGrp="1"/>
          </p:cNvSpPr>
          <p:nvPr>
            <p:ph sz="quarter" idx="24"/>
          </p:nvPr>
        </p:nvSpPr>
        <p:spPr>
          <a:xfrm>
            <a:off x="13207920" y="4916472"/>
            <a:ext cx="11219623" cy="1463919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2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747876" y="-192300"/>
            <a:ext cx="26392606" cy="138607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7200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747876" y="1193775"/>
            <a:ext cx="26392606" cy="99227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5400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add authors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4747876" y="2186047"/>
            <a:ext cx="26392606" cy="99227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423424" y="3729838"/>
            <a:ext cx="11887200" cy="8815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4000" dirty="0" smtClean="0"/>
              <a:t>Introduction/Abstract (click to edit)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4" hasCustomPrompt="1"/>
          </p:nvPr>
        </p:nvSpPr>
        <p:spPr>
          <a:xfrm>
            <a:off x="423424" y="4755778"/>
            <a:ext cx="11887200" cy="51509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24657266" y="3763506"/>
            <a:ext cx="11887200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4000" dirty="0" smtClean="0"/>
              <a:t>Conclusion (click to edit)</a:t>
            </a:r>
            <a:endParaRPr lang="en-US" dirty="0"/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423424" y="10272881"/>
            <a:ext cx="11887200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4000" dirty="0" smtClean="0"/>
              <a:t>Methods (click to edit)</a:t>
            </a:r>
            <a:endParaRPr lang="en-US" dirty="0"/>
          </a:p>
        </p:txBody>
      </p:sp>
      <p:sp>
        <p:nvSpPr>
          <p:cNvPr id="32" name="Content Placeholder 27"/>
          <p:cNvSpPr>
            <a:spLocks noGrp="1"/>
          </p:cNvSpPr>
          <p:nvPr>
            <p:ph sz="quarter" idx="18" hasCustomPrompt="1"/>
          </p:nvPr>
        </p:nvSpPr>
        <p:spPr>
          <a:xfrm>
            <a:off x="423424" y="11498087"/>
            <a:ext cx="11887200" cy="86291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34" name="Content Placeholder 27"/>
          <p:cNvSpPr>
            <a:spLocks noGrp="1"/>
          </p:cNvSpPr>
          <p:nvPr>
            <p:ph sz="quarter" idx="20" hasCustomPrompt="1"/>
          </p:nvPr>
        </p:nvSpPr>
        <p:spPr>
          <a:xfrm>
            <a:off x="24657266" y="4755778"/>
            <a:ext cx="11887200" cy="822376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35" name="Text Placehold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24657266" y="13276018"/>
            <a:ext cx="11887200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4000" dirty="0" smtClean="0"/>
              <a:t>References (click to edit)</a:t>
            </a:r>
            <a:endParaRPr lang="en-US" dirty="0"/>
          </a:p>
        </p:txBody>
      </p:sp>
      <p:sp>
        <p:nvSpPr>
          <p:cNvPr id="36" name="Content Placeholder 27"/>
          <p:cNvSpPr>
            <a:spLocks noGrp="1"/>
          </p:cNvSpPr>
          <p:nvPr>
            <p:ph sz="quarter" idx="22" hasCustomPrompt="1"/>
          </p:nvPr>
        </p:nvSpPr>
        <p:spPr>
          <a:xfrm>
            <a:off x="24657266" y="14431596"/>
            <a:ext cx="11887200" cy="55373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1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12540345" y="3752245"/>
            <a:ext cx="11887200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4000" dirty="0" smtClean="0"/>
              <a:t>Results (click to edit)</a:t>
            </a:r>
            <a:endParaRPr lang="en-US" dirty="0"/>
          </a:p>
        </p:txBody>
      </p:sp>
      <p:sp>
        <p:nvSpPr>
          <p:cNvPr id="17" name="Content Placeholder 27"/>
          <p:cNvSpPr>
            <a:spLocks noGrp="1"/>
          </p:cNvSpPr>
          <p:nvPr>
            <p:ph sz="quarter" idx="24" hasCustomPrompt="1"/>
          </p:nvPr>
        </p:nvSpPr>
        <p:spPr>
          <a:xfrm>
            <a:off x="12540345" y="4755778"/>
            <a:ext cx="11887200" cy="153714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5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699811" y="44963"/>
            <a:ext cx="26389789" cy="96080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72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699811" y="1310213"/>
            <a:ext cx="26389789" cy="68782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5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authors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4699811" y="2302485"/>
            <a:ext cx="26389789" cy="68782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21105" y="3734119"/>
            <a:ext cx="17373600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Introduction/Abstract (click to edit)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4" hasCustomPrompt="1"/>
          </p:nvPr>
        </p:nvSpPr>
        <p:spPr>
          <a:xfrm>
            <a:off x="521105" y="4601215"/>
            <a:ext cx="17373600" cy="51509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19204725" y="11762758"/>
            <a:ext cx="17373600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Conclusion (click to edit)</a:t>
            </a:r>
            <a:endParaRPr lang="en-US" dirty="0"/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521105" y="10618429"/>
            <a:ext cx="17373600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Methods (click to edit)</a:t>
            </a:r>
            <a:endParaRPr lang="en-US" dirty="0"/>
          </a:p>
        </p:txBody>
      </p:sp>
      <p:sp>
        <p:nvSpPr>
          <p:cNvPr id="32" name="Content Placeholder 27"/>
          <p:cNvSpPr>
            <a:spLocks noGrp="1"/>
          </p:cNvSpPr>
          <p:nvPr>
            <p:ph sz="quarter" idx="18" hasCustomPrompt="1"/>
          </p:nvPr>
        </p:nvSpPr>
        <p:spPr>
          <a:xfrm>
            <a:off x="521105" y="11477527"/>
            <a:ext cx="17373600" cy="86291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34" name="Content Placeholder 27"/>
          <p:cNvSpPr>
            <a:spLocks noGrp="1"/>
          </p:cNvSpPr>
          <p:nvPr>
            <p:ph sz="quarter" idx="20" hasCustomPrompt="1"/>
          </p:nvPr>
        </p:nvSpPr>
        <p:spPr>
          <a:xfrm>
            <a:off x="19204725" y="12621856"/>
            <a:ext cx="17373600" cy="37053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35" name="Text Placehold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19204725" y="16763727"/>
            <a:ext cx="17373600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References (click to edit)</a:t>
            </a:r>
            <a:endParaRPr lang="en-US" dirty="0"/>
          </a:p>
        </p:txBody>
      </p:sp>
      <p:sp>
        <p:nvSpPr>
          <p:cNvPr id="36" name="Content Placeholder 27"/>
          <p:cNvSpPr>
            <a:spLocks noGrp="1"/>
          </p:cNvSpPr>
          <p:nvPr>
            <p:ph sz="quarter" idx="22" hasCustomPrompt="1"/>
          </p:nvPr>
        </p:nvSpPr>
        <p:spPr>
          <a:xfrm>
            <a:off x="19204725" y="17667461"/>
            <a:ext cx="17373600" cy="276865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1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19204725" y="3708226"/>
            <a:ext cx="17373600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Results (click to edit)</a:t>
            </a:r>
            <a:endParaRPr lang="en-US" dirty="0"/>
          </a:p>
        </p:txBody>
      </p:sp>
      <p:sp>
        <p:nvSpPr>
          <p:cNvPr id="17" name="Content Placeholder 27"/>
          <p:cNvSpPr>
            <a:spLocks noGrp="1"/>
          </p:cNvSpPr>
          <p:nvPr>
            <p:ph sz="quarter" idx="24" hasCustomPrompt="1"/>
          </p:nvPr>
        </p:nvSpPr>
        <p:spPr>
          <a:xfrm>
            <a:off x="19204725" y="4593217"/>
            <a:ext cx="17373600" cy="64914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8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699811" y="44963"/>
            <a:ext cx="26389789" cy="96080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72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699811" y="1310213"/>
            <a:ext cx="26389789" cy="68782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5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authors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4699811" y="2302485"/>
            <a:ext cx="26389789" cy="68782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21105" y="3734119"/>
            <a:ext cx="17373600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Introduction/Abstract (click to edit)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4" hasCustomPrompt="1"/>
          </p:nvPr>
        </p:nvSpPr>
        <p:spPr>
          <a:xfrm>
            <a:off x="521105" y="4601215"/>
            <a:ext cx="17373600" cy="51509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19204725" y="11762758"/>
            <a:ext cx="17373600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Conclusion (click to edit)</a:t>
            </a:r>
            <a:endParaRPr lang="en-US" dirty="0"/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521105" y="10618429"/>
            <a:ext cx="17373600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Methods (click to edit)</a:t>
            </a:r>
            <a:endParaRPr lang="en-US" dirty="0"/>
          </a:p>
        </p:txBody>
      </p:sp>
      <p:sp>
        <p:nvSpPr>
          <p:cNvPr id="32" name="Content Placeholder 27"/>
          <p:cNvSpPr>
            <a:spLocks noGrp="1"/>
          </p:cNvSpPr>
          <p:nvPr>
            <p:ph sz="quarter" idx="18" hasCustomPrompt="1"/>
          </p:nvPr>
        </p:nvSpPr>
        <p:spPr>
          <a:xfrm>
            <a:off x="521105" y="11477527"/>
            <a:ext cx="17373600" cy="86291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34" name="Content Placeholder 27"/>
          <p:cNvSpPr>
            <a:spLocks noGrp="1"/>
          </p:cNvSpPr>
          <p:nvPr>
            <p:ph sz="quarter" idx="20" hasCustomPrompt="1"/>
          </p:nvPr>
        </p:nvSpPr>
        <p:spPr>
          <a:xfrm>
            <a:off x="19204725" y="12621856"/>
            <a:ext cx="17373600" cy="37053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35" name="Text Placehold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19204725" y="16763727"/>
            <a:ext cx="17373600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References (click to edit)</a:t>
            </a:r>
            <a:endParaRPr lang="en-US" dirty="0"/>
          </a:p>
        </p:txBody>
      </p:sp>
      <p:sp>
        <p:nvSpPr>
          <p:cNvPr id="36" name="Content Placeholder 27"/>
          <p:cNvSpPr>
            <a:spLocks noGrp="1"/>
          </p:cNvSpPr>
          <p:nvPr>
            <p:ph sz="quarter" idx="22" hasCustomPrompt="1"/>
          </p:nvPr>
        </p:nvSpPr>
        <p:spPr>
          <a:xfrm>
            <a:off x="19204725" y="17667461"/>
            <a:ext cx="17373600" cy="276865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1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19204725" y="3708226"/>
            <a:ext cx="17373600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Results (click to edit)</a:t>
            </a:r>
            <a:endParaRPr lang="en-US" dirty="0"/>
          </a:p>
        </p:txBody>
      </p:sp>
      <p:sp>
        <p:nvSpPr>
          <p:cNvPr id="17" name="Content Placeholder 27"/>
          <p:cNvSpPr>
            <a:spLocks noGrp="1"/>
          </p:cNvSpPr>
          <p:nvPr>
            <p:ph sz="quarter" idx="24" hasCustomPrompt="1"/>
          </p:nvPr>
        </p:nvSpPr>
        <p:spPr>
          <a:xfrm>
            <a:off x="19204725" y="4593217"/>
            <a:ext cx="17373600" cy="64914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01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895754" y="-150738"/>
            <a:ext cx="26392606" cy="138607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72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895754" y="1235337"/>
            <a:ext cx="26392606" cy="99227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5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authors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4895754" y="2227609"/>
            <a:ext cx="26392606" cy="99227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815010" y="3782604"/>
            <a:ext cx="35763316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Introduction/Abstract (click to edit)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4" hasCustomPrompt="1"/>
          </p:nvPr>
        </p:nvSpPr>
        <p:spPr>
          <a:xfrm>
            <a:off x="806520" y="4660437"/>
            <a:ext cx="17604188" cy="333421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22049783" y="11379659"/>
            <a:ext cx="14516770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Conclusion (click to edit)</a:t>
            </a:r>
            <a:endParaRPr lang="en-US" dirty="0"/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806520" y="7994652"/>
            <a:ext cx="35771805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Methods (click to edit)</a:t>
            </a:r>
            <a:endParaRPr lang="en-US" dirty="0"/>
          </a:p>
        </p:txBody>
      </p:sp>
      <p:sp>
        <p:nvSpPr>
          <p:cNvPr id="34" name="Content Placeholder 27"/>
          <p:cNvSpPr>
            <a:spLocks noGrp="1"/>
          </p:cNvSpPr>
          <p:nvPr>
            <p:ph sz="quarter" idx="20" hasCustomPrompt="1"/>
          </p:nvPr>
        </p:nvSpPr>
        <p:spPr>
          <a:xfrm>
            <a:off x="22049783" y="12230337"/>
            <a:ext cx="14528542" cy="456152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35" name="Text Placehold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22049782" y="16791859"/>
            <a:ext cx="14617848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References (click to edit)</a:t>
            </a:r>
            <a:endParaRPr lang="en-US" dirty="0"/>
          </a:p>
        </p:txBody>
      </p:sp>
      <p:sp>
        <p:nvSpPr>
          <p:cNvPr id="36" name="Content Placeholder 27"/>
          <p:cNvSpPr>
            <a:spLocks noGrp="1"/>
          </p:cNvSpPr>
          <p:nvPr>
            <p:ph sz="quarter" idx="22" hasCustomPrompt="1"/>
          </p:nvPr>
        </p:nvSpPr>
        <p:spPr>
          <a:xfrm>
            <a:off x="22049783" y="17650958"/>
            <a:ext cx="14516770" cy="20667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1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806520" y="11347602"/>
            <a:ext cx="20729129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Results (click to edit)</a:t>
            </a:r>
            <a:endParaRPr lang="en-US" dirty="0"/>
          </a:p>
        </p:txBody>
      </p:sp>
      <p:sp>
        <p:nvSpPr>
          <p:cNvPr id="17" name="Content Placeholder 27"/>
          <p:cNvSpPr>
            <a:spLocks noGrp="1"/>
          </p:cNvSpPr>
          <p:nvPr>
            <p:ph sz="quarter" idx="24" hasCustomPrompt="1"/>
          </p:nvPr>
        </p:nvSpPr>
        <p:spPr>
          <a:xfrm>
            <a:off x="806520" y="12206700"/>
            <a:ext cx="20729129" cy="74789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16" name="Content Placeholder 27"/>
          <p:cNvSpPr>
            <a:spLocks noGrp="1"/>
          </p:cNvSpPr>
          <p:nvPr>
            <p:ph sz="quarter" idx="25" hasCustomPrompt="1"/>
          </p:nvPr>
        </p:nvSpPr>
        <p:spPr>
          <a:xfrm>
            <a:off x="19085568" y="4654413"/>
            <a:ext cx="17492757" cy="333421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21" name="Content Placeholder 27"/>
          <p:cNvSpPr>
            <a:spLocks noGrp="1"/>
          </p:cNvSpPr>
          <p:nvPr>
            <p:ph sz="quarter" idx="26" hasCustomPrompt="1"/>
          </p:nvPr>
        </p:nvSpPr>
        <p:spPr>
          <a:xfrm>
            <a:off x="806520" y="8873006"/>
            <a:ext cx="17604188" cy="20518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22" name="Content Placeholder 27"/>
          <p:cNvSpPr>
            <a:spLocks noGrp="1"/>
          </p:cNvSpPr>
          <p:nvPr>
            <p:ph sz="quarter" idx="27" hasCustomPrompt="1"/>
          </p:nvPr>
        </p:nvSpPr>
        <p:spPr>
          <a:xfrm>
            <a:off x="19071203" y="8873006"/>
            <a:ext cx="17507122" cy="20518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7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699811" y="44963"/>
            <a:ext cx="26389789" cy="96080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72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699811" y="1310213"/>
            <a:ext cx="26389789" cy="68782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5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authors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4699811" y="2302485"/>
            <a:ext cx="26389789" cy="68782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21105" y="3734119"/>
            <a:ext cx="17701580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Introduction/Abstract (click to edit)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4" hasCustomPrompt="1"/>
          </p:nvPr>
        </p:nvSpPr>
        <p:spPr>
          <a:xfrm>
            <a:off x="521105" y="4601215"/>
            <a:ext cx="17701580" cy="51509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18679886" y="11477527"/>
            <a:ext cx="17898439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Conclusion (click to edit)</a:t>
            </a:r>
            <a:endParaRPr lang="en-US" dirty="0"/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521105" y="10618429"/>
            <a:ext cx="17701580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Methods (click to edit)</a:t>
            </a:r>
            <a:endParaRPr lang="en-US" dirty="0"/>
          </a:p>
        </p:txBody>
      </p:sp>
      <p:sp>
        <p:nvSpPr>
          <p:cNvPr id="32" name="Content Placeholder 27"/>
          <p:cNvSpPr>
            <a:spLocks noGrp="1"/>
          </p:cNvSpPr>
          <p:nvPr>
            <p:ph sz="quarter" idx="18" hasCustomPrompt="1"/>
          </p:nvPr>
        </p:nvSpPr>
        <p:spPr>
          <a:xfrm>
            <a:off x="521104" y="11477527"/>
            <a:ext cx="17701581" cy="86733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34" name="Content Placeholder 27"/>
          <p:cNvSpPr>
            <a:spLocks noGrp="1"/>
          </p:cNvSpPr>
          <p:nvPr>
            <p:ph sz="quarter" idx="20" hasCustomPrompt="1"/>
          </p:nvPr>
        </p:nvSpPr>
        <p:spPr>
          <a:xfrm>
            <a:off x="18679886" y="12336625"/>
            <a:ext cx="17898439" cy="37053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35" name="Text Placehold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18679886" y="16478496"/>
            <a:ext cx="17898439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References (click to edit)</a:t>
            </a:r>
            <a:endParaRPr lang="en-US" dirty="0"/>
          </a:p>
        </p:txBody>
      </p:sp>
      <p:sp>
        <p:nvSpPr>
          <p:cNvPr id="36" name="Content Placeholder 27"/>
          <p:cNvSpPr>
            <a:spLocks noGrp="1"/>
          </p:cNvSpPr>
          <p:nvPr>
            <p:ph sz="quarter" idx="22" hasCustomPrompt="1"/>
          </p:nvPr>
        </p:nvSpPr>
        <p:spPr>
          <a:xfrm>
            <a:off x="18679886" y="17382230"/>
            <a:ext cx="17898439" cy="276865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1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18679886" y="3708226"/>
            <a:ext cx="17898439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Results (click to edit)</a:t>
            </a:r>
            <a:endParaRPr lang="en-US" dirty="0"/>
          </a:p>
        </p:txBody>
      </p:sp>
      <p:sp>
        <p:nvSpPr>
          <p:cNvPr id="17" name="Content Placeholder 27"/>
          <p:cNvSpPr>
            <a:spLocks noGrp="1"/>
          </p:cNvSpPr>
          <p:nvPr>
            <p:ph sz="quarter" idx="24" hasCustomPrompt="1"/>
          </p:nvPr>
        </p:nvSpPr>
        <p:spPr>
          <a:xfrm>
            <a:off x="18679886" y="4593217"/>
            <a:ext cx="17898439" cy="64914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8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-34643"/>
            <a:ext cx="37490400" cy="3202386"/>
            <a:chOff x="0" y="-61777"/>
            <a:chExt cx="37490400" cy="4953575"/>
          </a:xfrm>
          <a:solidFill>
            <a:srgbClr val="C00000"/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0" y="-61777"/>
              <a:ext cx="37490400" cy="479772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 userDrawn="1"/>
          </p:nvCxnSpPr>
          <p:spPr>
            <a:xfrm flipH="1" flipV="1">
              <a:off x="0" y="4735948"/>
              <a:ext cx="37490400" cy="155850"/>
            </a:xfrm>
            <a:prstGeom prst="line">
              <a:avLst/>
            </a:prstGeom>
            <a:grpFill/>
            <a:ln w="2540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ounded Rectangle 23"/>
          <p:cNvSpPr>
            <a:spLocks/>
          </p:cNvSpPr>
          <p:nvPr userDrawn="1"/>
        </p:nvSpPr>
        <p:spPr>
          <a:xfrm>
            <a:off x="620484" y="3821937"/>
            <a:ext cx="17569543" cy="16719406"/>
          </a:xfrm>
          <a:prstGeom prst="roundRect">
            <a:avLst>
              <a:gd name="adj" fmla="val 6556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Rounded Rectangle 24"/>
          <p:cNvSpPr>
            <a:spLocks/>
          </p:cNvSpPr>
          <p:nvPr userDrawn="1"/>
        </p:nvSpPr>
        <p:spPr>
          <a:xfrm>
            <a:off x="18614571" y="3821937"/>
            <a:ext cx="18353315" cy="16719406"/>
          </a:xfrm>
          <a:prstGeom prst="roundRect">
            <a:avLst>
              <a:gd name="adj" fmla="val 6556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1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defTabSz="1672026" rtl="0" eaLnBrk="1" latinLnBrk="0" hangingPunct="1">
        <a:spcBef>
          <a:spcPct val="0"/>
        </a:spcBef>
        <a:buNone/>
        <a:defRPr sz="1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4020" indent="-1254020" algn="l" defTabSz="1672026" rtl="0" eaLnBrk="1" latinLnBrk="0" hangingPunct="1">
        <a:spcBef>
          <a:spcPct val="20000"/>
        </a:spcBef>
        <a:buFont typeface="Arial"/>
        <a:buChar char="•"/>
        <a:defRPr sz="11700" kern="1200">
          <a:solidFill>
            <a:schemeClr val="tx1"/>
          </a:solidFill>
          <a:latin typeface="+mn-lt"/>
          <a:ea typeface="+mn-ea"/>
          <a:cs typeface="+mn-cs"/>
        </a:defRPr>
      </a:lvl1pPr>
      <a:lvl2pPr marL="2717042" indent="-1045016" algn="l" defTabSz="1672026" rtl="0" eaLnBrk="1" latinLnBrk="0" hangingPunct="1">
        <a:spcBef>
          <a:spcPct val="20000"/>
        </a:spcBef>
        <a:buFont typeface="Arial"/>
        <a:buChar char="–"/>
        <a:defRPr sz="10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65" indent="-836013" algn="l" defTabSz="1672026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5852091" indent="-836013" algn="l" defTabSz="1672026" rtl="0" eaLnBrk="1" latinLnBrk="0" hangingPunct="1">
        <a:spcBef>
          <a:spcPct val="20000"/>
        </a:spcBef>
        <a:buFont typeface="Arial"/>
        <a:buChar char="–"/>
        <a:defRPr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118" indent="-836013" algn="l" defTabSz="1672026" rtl="0" eaLnBrk="1" latinLnBrk="0" hangingPunct="1">
        <a:spcBef>
          <a:spcPct val="20000"/>
        </a:spcBef>
        <a:buFont typeface="Arial"/>
        <a:buChar char="»"/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196144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0868170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540196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212222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1pPr>
      <a:lvl2pPr marL="1672026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2pPr>
      <a:lvl3pPr marL="3344052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5016078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4pPr>
      <a:lvl5pPr marL="6688104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5pPr>
      <a:lvl6pPr marL="8360131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6pPr>
      <a:lvl7pPr marL="10032157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7pPr>
      <a:lvl8pPr marL="11704183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8pPr>
      <a:lvl9pPr marL="13376209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>
            <a:spLocks/>
          </p:cNvSpPr>
          <p:nvPr userDrawn="1"/>
        </p:nvSpPr>
        <p:spPr>
          <a:xfrm>
            <a:off x="571500" y="3526972"/>
            <a:ext cx="36347400" cy="17047029"/>
          </a:xfrm>
          <a:prstGeom prst="roundRect">
            <a:avLst>
              <a:gd name="adj" fmla="val 6556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34643"/>
            <a:ext cx="37490400" cy="3202386"/>
            <a:chOff x="0" y="-61777"/>
            <a:chExt cx="37490400" cy="4953575"/>
          </a:xfrm>
          <a:solidFill>
            <a:srgbClr val="C00000"/>
          </a:solidFill>
        </p:grpSpPr>
        <p:sp>
          <p:nvSpPr>
            <p:cNvPr id="8" name="Rectangle 7"/>
            <p:cNvSpPr/>
            <p:nvPr userDrawn="1"/>
          </p:nvSpPr>
          <p:spPr>
            <a:xfrm>
              <a:off x="0" y="-61777"/>
              <a:ext cx="37490400" cy="479772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 userDrawn="1"/>
          </p:nvCxnSpPr>
          <p:spPr>
            <a:xfrm flipH="1" flipV="1">
              <a:off x="0" y="4735948"/>
              <a:ext cx="37490400" cy="155850"/>
            </a:xfrm>
            <a:prstGeom prst="line">
              <a:avLst/>
            </a:prstGeom>
            <a:grpFill/>
            <a:ln w="2540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083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1672026" rtl="0" eaLnBrk="1" latinLnBrk="0" hangingPunct="1">
        <a:spcBef>
          <a:spcPct val="0"/>
        </a:spcBef>
        <a:buNone/>
        <a:defRPr sz="1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4020" indent="-1254020" algn="l" defTabSz="1672026" rtl="0" eaLnBrk="1" latinLnBrk="0" hangingPunct="1">
        <a:spcBef>
          <a:spcPct val="20000"/>
        </a:spcBef>
        <a:buFont typeface="Arial"/>
        <a:buChar char="•"/>
        <a:defRPr sz="11700" kern="1200">
          <a:solidFill>
            <a:schemeClr val="tx1"/>
          </a:solidFill>
          <a:latin typeface="+mn-lt"/>
          <a:ea typeface="+mn-ea"/>
          <a:cs typeface="+mn-cs"/>
        </a:defRPr>
      </a:lvl1pPr>
      <a:lvl2pPr marL="2717042" indent="-1045016" algn="l" defTabSz="1672026" rtl="0" eaLnBrk="1" latinLnBrk="0" hangingPunct="1">
        <a:spcBef>
          <a:spcPct val="20000"/>
        </a:spcBef>
        <a:buFont typeface="Arial"/>
        <a:buChar char="–"/>
        <a:defRPr sz="10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65" indent="-836013" algn="l" defTabSz="1672026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5852091" indent="-836013" algn="l" defTabSz="1672026" rtl="0" eaLnBrk="1" latinLnBrk="0" hangingPunct="1">
        <a:spcBef>
          <a:spcPct val="20000"/>
        </a:spcBef>
        <a:buFont typeface="Arial"/>
        <a:buChar char="–"/>
        <a:defRPr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118" indent="-836013" algn="l" defTabSz="1672026" rtl="0" eaLnBrk="1" latinLnBrk="0" hangingPunct="1">
        <a:spcBef>
          <a:spcPct val="20000"/>
        </a:spcBef>
        <a:buFont typeface="Arial"/>
        <a:buChar char="»"/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196144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0868170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540196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212222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1pPr>
      <a:lvl2pPr marL="1672026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2pPr>
      <a:lvl3pPr marL="3344052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5016078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4pPr>
      <a:lvl5pPr marL="6688104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5pPr>
      <a:lvl6pPr marL="8360131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6pPr>
      <a:lvl7pPr marL="10032157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7pPr>
      <a:lvl8pPr marL="11704183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8pPr>
      <a:lvl9pPr marL="13376209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-34643"/>
            <a:ext cx="37490400" cy="3202386"/>
            <a:chOff x="0" y="-61777"/>
            <a:chExt cx="37490400" cy="4953575"/>
          </a:xfrm>
          <a:solidFill>
            <a:srgbClr val="C00000"/>
          </a:solidFill>
        </p:grpSpPr>
        <p:sp>
          <p:nvSpPr>
            <p:cNvPr id="6" name="Rectangle 5"/>
            <p:cNvSpPr/>
            <p:nvPr userDrawn="1"/>
          </p:nvSpPr>
          <p:spPr>
            <a:xfrm>
              <a:off x="0" y="-61777"/>
              <a:ext cx="37490400" cy="479772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 userDrawn="1"/>
          </p:nvCxnSpPr>
          <p:spPr>
            <a:xfrm flipH="1" flipV="1">
              <a:off x="0" y="4735948"/>
              <a:ext cx="37490400" cy="155850"/>
            </a:xfrm>
            <a:prstGeom prst="line">
              <a:avLst/>
            </a:prstGeom>
            <a:grpFill/>
            <a:ln w="2540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972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1672026" rtl="0" eaLnBrk="1" latinLnBrk="0" hangingPunct="1">
        <a:spcBef>
          <a:spcPct val="0"/>
        </a:spcBef>
        <a:buNone/>
        <a:defRPr sz="1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4020" indent="-1254020" algn="l" defTabSz="1672026" rtl="0" eaLnBrk="1" latinLnBrk="0" hangingPunct="1">
        <a:spcBef>
          <a:spcPct val="20000"/>
        </a:spcBef>
        <a:buFont typeface="Arial"/>
        <a:buChar char="•"/>
        <a:defRPr sz="11700" kern="1200">
          <a:solidFill>
            <a:schemeClr val="tx1"/>
          </a:solidFill>
          <a:latin typeface="+mn-lt"/>
          <a:ea typeface="+mn-ea"/>
          <a:cs typeface="+mn-cs"/>
        </a:defRPr>
      </a:lvl1pPr>
      <a:lvl2pPr marL="2717042" indent="-1045016" algn="l" defTabSz="1672026" rtl="0" eaLnBrk="1" latinLnBrk="0" hangingPunct="1">
        <a:spcBef>
          <a:spcPct val="20000"/>
        </a:spcBef>
        <a:buFont typeface="Arial"/>
        <a:buChar char="–"/>
        <a:defRPr sz="10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65" indent="-836013" algn="l" defTabSz="1672026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5852091" indent="-836013" algn="l" defTabSz="1672026" rtl="0" eaLnBrk="1" latinLnBrk="0" hangingPunct="1">
        <a:spcBef>
          <a:spcPct val="20000"/>
        </a:spcBef>
        <a:buFont typeface="Arial"/>
        <a:buChar char="–"/>
        <a:defRPr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118" indent="-836013" algn="l" defTabSz="1672026" rtl="0" eaLnBrk="1" latinLnBrk="0" hangingPunct="1">
        <a:spcBef>
          <a:spcPct val="20000"/>
        </a:spcBef>
        <a:buFont typeface="Arial"/>
        <a:buChar char="»"/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196144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0868170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540196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212222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1pPr>
      <a:lvl2pPr marL="1672026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2pPr>
      <a:lvl3pPr marL="3344052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5016078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4pPr>
      <a:lvl5pPr marL="6688104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5pPr>
      <a:lvl6pPr marL="8360131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6pPr>
      <a:lvl7pPr marL="10032157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7pPr>
      <a:lvl8pPr marL="11704183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8pPr>
      <a:lvl9pPr marL="13376209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-34643"/>
            <a:ext cx="37490400" cy="3202386"/>
            <a:chOff x="0" y="-61777"/>
            <a:chExt cx="37490400" cy="4953575"/>
          </a:xfrm>
          <a:solidFill>
            <a:srgbClr val="C00000"/>
          </a:solidFill>
        </p:grpSpPr>
        <p:sp>
          <p:nvSpPr>
            <p:cNvPr id="6" name="Rectangle 5"/>
            <p:cNvSpPr/>
            <p:nvPr userDrawn="1"/>
          </p:nvSpPr>
          <p:spPr>
            <a:xfrm>
              <a:off x="0" y="-61777"/>
              <a:ext cx="37490400" cy="479772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 userDrawn="1"/>
          </p:nvCxnSpPr>
          <p:spPr>
            <a:xfrm flipH="1" flipV="1">
              <a:off x="0" y="4735948"/>
              <a:ext cx="37490400" cy="155850"/>
            </a:xfrm>
            <a:prstGeom prst="line">
              <a:avLst/>
            </a:prstGeom>
            <a:grpFill/>
            <a:ln w="2540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401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</p:sldLayoutIdLst>
  <p:txStyles>
    <p:titleStyle>
      <a:lvl1pPr algn="ctr" defTabSz="1672026" rtl="0" eaLnBrk="1" latinLnBrk="0" hangingPunct="1">
        <a:spcBef>
          <a:spcPct val="0"/>
        </a:spcBef>
        <a:buNone/>
        <a:defRPr sz="1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4020" indent="-1254020" algn="l" defTabSz="1672026" rtl="0" eaLnBrk="1" latinLnBrk="0" hangingPunct="1">
        <a:spcBef>
          <a:spcPct val="20000"/>
        </a:spcBef>
        <a:buFont typeface="Arial"/>
        <a:buChar char="•"/>
        <a:defRPr sz="11700" kern="1200">
          <a:solidFill>
            <a:schemeClr val="tx1"/>
          </a:solidFill>
          <a:latin typeface="+mn-lt"/>
          <a:ea typeface="+mn-ea"/>
          <a:cs typeface="+mn-cs"/>
        </a:defRPr>
      </a:lvl1pPr>
      <a:lvl2pPr marL="2717042" indent="-1045016" algn="l" defTabSz="1672026" rtl="0" eaLnBrk="1" latinLnBrk="0" hangingPunct="1">
        <a:spcBef>
          <a:spcPct val="20000"/>
        </a:spcBef>
        <a:buFont typeface="Arial"/>
        <a:buChar char="–"/>
        <a:defRPr sz="10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65" indent="-836013" algn="l" defTabSz="1672026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5852091" indent="-836013" algn="l" defTabSz="1672026" rtl="0" eaLnBrk="1" latinLnBrk="0" hangingPunct="1">
        <a:spcBef>
          <a:spcPct val="20000"/>
        </a:spcBef>
        <a:buFont typeface="Arial"/>
        <a:buChar char="–"/>
        <a:defRPr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118" indent="-836013" algn="l" defTabSz="1672026" rtl="0" eaLnBrk="1" latinLnBrk="0" hangingPunct="1">
        <a:spcBef>
          <a:spcPct val="20000"/>
        </a:spcBef>
        <a:buFont typeface="Arial"/>
        <a:buChar char="»"/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196144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0868170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540196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212222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1pPr>
      <a:lvl2pPr marL="1672026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2pPr>
      <a:lvl3pPr marL="3344052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5016078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4pPr>
      <a:lvl5pPr marL="6688104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5pPr>
      <a:lvl6pPr marL="8360131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6pPr>
      <a:lvl7pPr marL="10032157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7pPr>
      <a:lvl8pPr marL="11704183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8pPr>
      <a:lvl9pPr marL="13376209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-34643"/>
            <a:ext cx="37490400" cy="3202386"/>
            <a:chOff x="0" y="-61777"/>
            <a:chExt cx="37490400" cy="4953575"/>
          </a:xfrm>
          <a:solidFill>
            <a:srgbClr val="C00000"/>
          </a:solidFill>
        </p:grpSpPr>
        <p:sp>
          <p:nvSpPr>
            <p:cNvPr id="6" name="Rectangle 5"/>
            <p:cNvSpPr/>
            <p:nvPr userDrawn="1"/>
          </p:nvSpPr>
          <p:spPr>
            <a:xfrm>
              <a:off x="0" y="-61777"/>
              <a:ext cx="37490400" cy="479772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 userDrawn="1"/>
          </p:nvCxnSpPr>
          <p:spPr>
            <a:xfrm flipH="1" flipV="1">
              <a:off x="0" y="4735948"/>
              <a:ext cx="37490400" cy="155850"/>
            </a:xfrm>
            <a:prstGeom prst="line">
              <a:avLst/>
            </a:prstGeom>
            <a:grpFill/>
            <a:ln w="2540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42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txStyles>
    <p:titleStyle>
      <a:lvl1pPr algn="ctr" defTabSz="1672026" rtl="0" eaLnBrk="1" latinLnBrk="0" hangingPunct="1">
        <a:spcBef>
          <a:spcPct val="0"/>
        </a:spcBef>
        <a:buNone/>
        <a:defRPr sz="1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4020" indent="-1254020" algn="l" defTabSz="1672026" rtl="0" eaLnBrk="1" latinLnBrk="0" hangingPunct="1">
        <a:spcBef>
          <a:spcPct val="20000"/>
        </a:spcBef>
        <a:buFont typeface="Arial"/>
        <a:buChar char="•"/>
        <a:defRPr sz="11700" kern="1200">
          <a:solidFill>
            <a:schemeClr val="tx1"/>
          </a:solidFill>
          <a:latin typeface="+mn-lt"/>
          <a:ea typeface="+mn-ea"/>
          <a:cs typeface="+mn-cs"/>
        </a:defRPr>
      </a:lvl1pPr>
      <a:lvl2pPr marL="2717042" indent="-1045016" algn="l" defTabSz="1672026" rtl="0" eaLnBrk="1" latinLnBrk="0" hangingPunct="1">
        <a:spcBef>
          <a:spcPct val="20000"/>
        </a:spcBef>
        <a:buFont typeface="Arial"/>
        <a:buChar char="–"/>
        <a:defRPr sz="10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65" indent="-836013" algn="l" defTabSz="1672026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5852091" indent="-836013" algn="l" defTabSz="1672026" rtl="0" eaLnBrk="1" latinLnBrk="0" hangingPunct="1">
        <a:spcBef>
          <a:spcPct val="20000"/>
        </a:spcBef>
        <a:buFont typeface="Arial"/>
        <a:buChar char="–"/>
        <a:defRPr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118" indent="-836013" algn="l" defTabSz="1672026" rtl="0" eaLnBrk="1" latinLnBrk="0" hangingPunct="1">
        <a:spcBef>
          <a:spcPct val="20000"/>
        </a:spcBef>
        <a:buFont typeface="Arial"/>
        <a:buChar char="»"/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196144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0868170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540196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212222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1pPr>
      <a:lvl2pPr marL="1672026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2pPr>
      <a:lvl3pPr marL="3344052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5016078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4pPr>
      <a:lvl5pPr marL="6688104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5pPr>
      <a:lvl6pPr marL="8360131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6pPr>
      <a:lvl7pPr marL="10032157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7pPr>
      <a:lvl8pPr marL="11704183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8pPr>
      <a:lvl9pPr marL="13376209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3424" y="0"/>
            <a:ext cx="26392606" cy="119377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3424" y="1193775"/>
            <a:ext cx="26392606" cy="992272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23424" y="2186047"/>
            <a:ext cx="26392606" cy="585187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23424" y="3763506"/>
            <a:ext cx="11887200" cy="8815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24657266" y="3763506"/>
            <a:ext cx="12179990" cy="85909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0"/>
          </p:nvPr>
        </p:nvSpPr>
        <p:spPr>
          <a:xfrm>
            <a:off x="24657265" y="4755778"/>
            <a:ext cx="12179991" cy="822376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4657266" y="13276018"/>
            <a:ext cx="12179990" cy="859098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2"/>
          </p:nvPr>
        </p:nvSpPr>
        <p:spPr>
          <a:xfrm>
            <a:off x="24657266" y="14431596"/>
            <a:ext cx="12179990" cy="5537304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4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21105" y="4601215"/>
            <a:ext cx="17373600" cy="558781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18288000" y="11762758"/>
            <a:ext cx="18290325" cy="85909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521105" y="11477527"/>
            <a:ext cx="17373600" cy="8958586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0"/>
          </p:nvPr>
        </p:nvSpPr>
        <p:spPr>
          <a:xfrm>
            <a:off x="18288000" y="12621856"/>
            <a:ext cx="18290325" cy="3705351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18288000" y="16763727"/>
            <a:ext cx="18290325" cy="859098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2"/>
          </p:nvPr>
        </p:nvSpPr>
        <p:spPr>
          <a:xfrm>
            <a:off x="18288000" y="17667461"/>
            <a:ext cx="18290325" cy="2768652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18288000" y="3708226"/>
            <a:ext cx="18290325" cy="85909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4"/>
          </p:nvPr>
        </p:nvSpPr>
        <p:spPr>
          <a:xfrm>
            <a:off x="18288000" y="4593217"/>
            <a:ext cx="18290325" cy="673302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3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0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72111"/>
      </p:ext>
    </p:extLst>
  </p:cSld>
  <p:clrMapOvr>
    <a:masterClrMapping/>
  </p:clrMapOvr>
</p:sld>
</file>

<file path=ppt/theme/theme1.xml><?xml version="1.0" encoding="utf-8"?>
<a:theme xmlns:a="http://schemas.openxmlformats.org/drawingml/2006/main" name="2 Column w/box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 Background Bo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 Column w/ no box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 Column with no box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ortrait 23 x 41_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0</Words>
  <Application>Microsoft Macintosh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2 Column w/boxes</vt:lpstr>
      <vt:lpstr>1 Background Box</vt:lpstr>
      <vt:lpstr>3 Column w/ no boxes</vt:lpstr>
      <vt:lpstr>2 Column with no boxes</vt:lpstr>
      <vt:lpstr>Portrait 23 x 41_1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at ePosterBoards LLC</dc:creator>
  <cp:lastModifiedBy>Microsoft Office User</cp:lastModifiedBy>
  <cp:revision>43</cp:revision>
  <dcterms:created xsi:type="dcterms:W3CDTF">2013-11-25T16:31:35Z</dcterms:created>
  <dcterms:modified xsi:type="dcterms:W3CDTF">2016-10-20T14:12:57Z</dcterms:modified>
</cp:coreProperties>
</file>