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4" r:id="rId2"/>
    <p:sldMasterId id="2147483666" r:id="rId3"/>
    <p:sldMasterId id="2147483668" r:id="rId4"/>
    <p:sldMasterId id="2147483670" r:id="rId5"/>
  </p:sldMasterIdLst>
  <p:notesMasterIdLst>
    <p:notesMasterId r:id="rId10"/>
  </p:notesMasterIdLst>
  <p:sldIdLst>
    <p:sldId id="260" r:id="rId6"/>
    <p:sldId id="258" r:id="rId7"/>
    <p:sldId id="259" r:id="rId8"/>
    <p:sldId id="263" r:id="rId9"/>
  </p:sldIdLst>
  <p:sldSz cx="37490400" cy="21031200"/>
  <p:notesSz cx="6858000" cy="9144000"/>
  <p:defaultTextStyle>
    <a:defPPr>
      <a:defRPr lang="en-US"/>
    </a:defPPr>
    <a:lvl1pPr marL="0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72026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44052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5016078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688104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360131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0032157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704183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376209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20">
          <p15:clr>
            <a:srgbClr val="A4A3A4"/>
          </p15:clr>
        </p15:guide>
        <p15:guide id="2" orient="horz" pos="3171">
          <p15:clr>
            <a:srgbClr val="A4A3A4"/>
          </p15:clr>
        </p15:guide>
        <p15:guide id="3" orient="horz" pos="6624">
          <p15:clr>
            <a:srgbClr val="A4A3A4"/>
          </p15:clr>
        </p15:guide>
        <p15:guide id="4" orient="horz" pos="3205">
          <p15:clr>
            <a:srgbClr val="A4A3A4"/>
          </p15:clr>
        </p15:guide>
        <p15:guide id="5" pos="114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0" autoAdjust="0"/>
    <p:restoredTop sz="91513"/>
  </p:normalViewPr>
  <p:slideViewPr>
    <p:cSldViewPr snapToGrid="0" snapToObjects="1">
      <p:cViewPr>
        <p:scale>
          <a:sx n="70" d="100"/>
          <a:sy n="70" d="100"/>
        </p:scale>
        <p:origin x="1104" y="216"/>
      </p:cViewPr>
      <p:guideLst>
        <p:guide orient="horz" pos="13120"/>
        <p:guide orient="horz" pos="3171"/>
        <p:guide orient="horz" pos="6624"/>
        <p:guide orient="horz" pos="3205"/>
        <p:guide pos="114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5B4C0-971C-AB40-A314-01F7BF08163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9450" y="1143000"/>
            <a:ext cx="5499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D3FE6-F3E2-FC43-9A92-00A4D526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Logo from: https://</a:t>
            </a:r>
            <a:r>
              <a:rPr lang="en-US" dirty="0" err="1" smtClean="0"/>
              <a:t>brand.ncsu.edu</a:t>
            </a:r>
            <a:r>
              <a:rPr lang="en-US" dirty="0" smtClean="0"/>
              <a:t>/downloads/#logos</a:t>
            </a:r>
          </a:p>
          <a:p>
            <a:endParaRPr lang="en-US" dirty="0" smtClean="0"/>
          </a:p>
          <a:p>
            <a:r>
              <a:rPr lang="en-US" dirty="0" smtClean="0"/>
              <a:t>Slid</a:t>
            </a:r>
            <a:r>
              <a:rPr lang="en-US" baseline="0" dirty="0" smtClean="0"/>
              <a:t>e size: 41x23 inches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D3FE6-F3E2-FC43-9A92-00A4D5266B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5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811" y="44963"/>
            <a:ext cx="26389789" cy="96080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99811" y="1310213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699811" y="2302485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043619" y="4512610"/>
            <a:ext cx="16656552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1043619" y="5379706"/>
            <a:ext cx="16656552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9629268" y="12567142"/>
            <a:ext cx="1639156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043619" y="11396920"/>
            <a:ext cx="16656552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1043619" y="12256018"/>
            <a:ext cx="16656552" cy="76648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9629268" y="13426240"/>
            <a:ext cx="16391560" cy="37053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9629268" y="17568111"/>
            <a:ext cx="1639156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19629268" y="18471845"/>
            <a:ext cx="16391560" cy="14490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9629268" y="4512610"/>
            <a:ext cx="1639156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9629268" y="5397601"/>
            <a:ext cx="16391560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5172" y="125088"/>
            <a:ext cx="26392606" cy="1113355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72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5172" y="1251553"/>
            <a:ext cx="26392606" cy="91893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54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5172" y="2243825"/>
            <a:ext cx="26392606" cy="67397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44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208314" y="4021859"/>
            <a:ext cx="11070772" cy="88150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1208314" y="4916472"/>
            <a:ext cx="11070772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24880096" y="4044265"/>
            <a:ext cx="11417890" cy="85909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208314" y="10098825"/>
            <a:ext cx="11070772" cy="85909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1208314" y="10957923"/>
            <a:ext cx="11070772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24880096" y="4916472"/>
            <a:ext cx="11417890" cy="82237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24831540" y="13206505"/>
            <a:ext cx="11417890" cy="85909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24880096" y="14049722"/>
            <a:ext cx="11417890" cy="55373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3207920" y="4044265"/>
            <a:ext cx="11219623" cy="85909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/>
          </p:nvPr>
        </p:nvSpPr>
        <p:spPr>
          <a:xfrm>
            <a:off x="13207920" y="4916472"/>
            <a:ext cx="11219623" cy="1463919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747876" y="-192300"/>
            <a:ext cx="26392606" cy="13860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747876" y="1193775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747876" y="2186047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3424" y="3729838"/>
            <a:ext cx="11887200" cy="8815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423424" y="4755778"/>
            <a:ext cx="118872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24657266" y="3763506"/>
            <a:ext cx="118872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423424" y="10272881"/>
            <a:ext cx="118872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423424" y="11498087"/>
            <a:ext cx="118872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24657266" y="4755778"/>
            <a:ext cx="11887200" cy="82237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24657266" y="13276018"/>
            <a:ext cx="118872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24657266" y="14431596"/>
            <a:ext cx="11887200" cy="55373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2540345" y="3752245"/>
            <a:ext cx="118872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2540345" y="4755778"/>
            <a:ext cx="11887200" cy="153714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5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811" y="44963"/>
            <a:ext cx="26389789" cy="96080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99811" y="1310213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699811" y="2302485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21105" y="3734119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521105" y="4601215"/>
            <a:ext cx="173736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4725" y="11762758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521105" y="10618429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521105" y="11477527"/>
            <a:ext cx="173736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9204725" y="12621856"/>
            <a:ext cx="17373600" cy="37053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9204725" y="16763727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19204725" y="17667461"/>
            <a:ext cx="17373600" cy="276865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9204725" y="3708226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9204725" y="4593217"/>
            <a:ext cx="17373600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8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811" y="44963"/>
            <a:ext cx="26389789" cy="96080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99811" y="1310213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699811" y="2302485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21105" y="3734119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521105" y="4601215"/>
            <a:ext cx="173736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4725" y="11762758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521105" y="10618429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521105" y="11477527"/>
            <a:ext cx="173736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9204725" y="12621856"/>
            <a:ext cx="17373600" cy="37053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9204725" y="16763727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19204725" y="17667461"/>
            <a:ext cx="17373600" cy="276865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9204725" y="3708226"/>
            <a:ext cx="1737360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9204725" y="4593217"/>
            <a:ext cx="17373600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1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895754" y="-150738"/>
            <a:ext cx="26392606" cy="13860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895754" y="1235337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895754" y="2227609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815010" y="3782604"/>
            <a:ext cx="35763316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806520" y="4660437"/>
            <a:ext cx="17604188" cy="3334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22049783" y="11379659"/>
            <a:ext cx="1451677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806520" y="7994652"/>
            <a:ext cx="35771805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22049783" y="12230337"/>
            <a:ext cx="14528542" cy="45615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22049782" y="16791859"/>
            <a:ext cx="14617848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22049783" y="17650958"/>
            <a:ext cx="14516770" cy="2066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806520" y="11347602"/>
            <a:ext cx="20729129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806520" y="12206700"/>
            <a:ext cx="20729129" cy="74789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6" name="Content Placeholder 27"/>
          <p:cNvSpPr>
            <a:spLocks noGrp="1"/>
          </p:cNvSpPr>
          <p:nvPr>
            <p:ph sz="quarter" idx="25" hasCustomPrompt="1"/>
          </p:nvPr>
        </p:nvSpPr>
        <p:spPr>
          <a:xfrm>
            <a:off x="19085568" y="4654413"/>
            <a:ext cx="17492757" cy="3334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1" name="Content Placeholder 27"/>
          <p:cNvSpPr>
            <a:spLocks noGrp="1"/>
          </p:cNvSpPr>
          <p:nvPr>
            <p:ph sz="quarter" idx="26" hasCustomPrompt="1"/>
          </p:nvPr>
        </p:nvSpPr>
        <p:spPr>
          <a:xfrm>
            <a:off x="806520" y="8873006"/>
            <a:ext cx="17604188" cy="20518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2" name="Content Placeholder 27"/>
          <p:cNvSpPr>
            <a:spLocks noGrp="1"/>
          </p:cNvSpPr>
          <p:nvPr>
            <p:ph sz="quarter" idx="27" hasCustomPrompt="1"/>
          </p:nvPr>
        </p:nvSpPr>
        <p:spPr>
          <a:xfrm>
            <a:off x="19071203" y="8873006"/>
            <a:ext cx="17507122" cy="20518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7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811" y="44963"/>
            <a:ext cx="26389789" cy="96080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99811" y="1310213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699811" y="2302485"/>
            <a:ext cx="26389789" cy="68782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21105" y="3734119"/>
            <a:ext cx="1770158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521105" y="4601215"/>
            <a:ext cx="1770158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8679886" y="11477527"/>
            <a:ext cx="17898439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521105" y="10618429"/>
            <a:ext cx="17701580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521104" y="11477527"/>
            <a:ext cx="17701581" cy="86733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8679886" y="12336625"/>
            <a:ext cx="17898439" cy="37053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8679886" y="16478496"/>
            <a:ext cx="17898439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18679886" y="17382230"/>
            <a:ext cx="17898439" cy="276865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8679886" y="3708226"/>
            <a:ext cx="17898439" cy="859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8679886" y="4593217"/>
            <a:ext cx="17898439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8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>
            <a:spLocks/>
          </p:cNvSpPr>
          <p:nvPr userDrawn="1"/>
        </p:nvSpPr>
        <p:spPr>
          <a:xfrm>
            <a:off x="620484" y="3821937"/>
            <a:ext cx="17569543" cy="16719406"/>
          </a:xfrm>
          <a:prstGeom prst="roundRect">
            <a:avLst>
              <a:gd name="adj" fmla="val 655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ounded Rectangle 24"/>
          <p:cNvSpPr>
            <a:spLocks/>
          </p:cNvSpPr>
          <p:nvPr userDrawn="1"/>
        </p:nvSpPr>
        <p:spPr>
          <a:xfrm>
            <a:off x="18614571" y="3821937"/>
            <a:ext cx="18353315" cy="16719406"/>
          </a:xfrm>
          <a:prstGeom prst="roundRect">
            <a:avLst>
              <a:gd name="adj" fmla="val 655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1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>
            <a:spLocks/>
          </p:cNvSpPr>
          <p:nvPr userDrawn="1"/>
        </p:nvSpPr>
        <p:spPr>
          <a:xfrm>
            <a:off x="571500" y="3526972"/>
            <a:ext cx="36347400" cy="17047029"/>
          </a:xfrm>
          <a:prstGeom prst="roundRect">
            <a:avLst>
              <a:gd name="adj" fmla="val 655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3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72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01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2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34643"/>
            <a:ext cx="37490400" cy="3202386"/>
            <a:chOff x="0" y="-61777"/>
            <a:chExt cx="37490400" cy="4953575"/>
          </a:xfrm>
          <a:solidFill>
            <a:srgbClr val="C00000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0" y="-61777"/>
              <a:ext cx="37490400" cy="47977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 userDrawn="1"/>
          </p:nvCxnSpPr>
          <p:spPr>
            <a:xfrm flipH="1" flipV="1">
              <a:off x="0" y="4735948"/>
              <a:ext cx="37490400" cy="155850"/>
            </a:xfrm>
            <a:prstGeom prst="line">
              <a:avLst/>
            </a:prstGeom>
            <a:grpFill/>
            <a:ln w="2540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3424" y="128016"/>
            <a:ext cx="26392606" cy="1065759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3424" y="1193775"/>
            <a:ext cx="26392606" cy="992272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23424" y="2186047"/>
            <a:ext cx="26392606" cy="585187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3424" y="3763506"/>
            <a:ext cx="11887200" cy="8815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24657266" y="3763506"/>
            <a:ext cx="12179990" cy="85909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24657265" y="4755778"/>
            <a:ext cx="12179991" cy="8223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4657266" y="13276018"/>
            <a:ext cx="12179990" cy="8590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/>
          </p:nvPr>
        </p:nvSpPr>
        <p:spPr>
          <a:xfrm>
            <a:off x="24657266" y="14431596"/>
            <a:ext cx="12179990" cy="5537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165" y="331144"/>
            <a:ext cx="5027007" cy="2420411"/>
          </a:xfrm>
        </p:spPr>
      </p:pic>
      <p:sp>
        <p:nvSpPr>
          <p:cNvPr id="22" name="TextBox 21"/>
          <p:cNvSpPr txBox="1"/>
          <p:nvPr/>
        </p:nvSpPr>
        <p:spPr>
          <a:xfrm>
            <a:off x="423424" y="4755778"/>
            <a:ext cx="1188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sz="4000" dirty="0" smtClean="0"/>
              <a:t>Slide size: 41x23 inches</a:t>
            </a:r>
          </a:p>
          <a:p>
            <a:pPr marL="857250" indent="-857250">
              <a:buFont typeface="Arial" charset="0"/>
              <a:buChar char="•"/>
            </a:pPr>
            <a:r>
              <a:rPr lang="en-US" sz="4000" dirty="0" smtClean="0"/>
              <a:t>Aspect ratio: 16:9</a:t>
            </a:r>
          </a:p>
          <a:p>
            <a:pPr marL="857250" indent="-857250">
              <a:buFont typeface="Arial" charset="0"/>
              <a:buChar char="•"/>
            </a:pPr>
            <a:r>
              <a:rPr lang="en-US" sz="4000" dirty="0" smtClean="0"/>
              <a:t>Design guidelines:</a:t>
            </a:r>
          </a:p>
          <a:p>
            <a:pPr marL="2529276" lvl="1" indent="-857250">
              <a:buFont typeface="Arial" charset="0"/>
              <a:buChar char="•"/>
            </a:pPr>
            <a:r>
              <a:rPr lang="en-US" sz="4000" dirty="0" smtClean="0"/>
              <a:t>Minimal text (use bullet points)</a:t>
            </a:r>
          </a:p>
          <a:p>
            <a:pPr marL="2529276" lvl="1" indent="-857250">
              <a:buFont typeface="Arial" charset="0"/>
              <a:buChar char="•"/>
            </a:pPr>
            <a:r>
              <a:rPr lang="en-US" sz="4000" dirty="0" smtClean="0"/>
              <a:t>Font size 28 pt. and larger</a:t>
            </a:r>
          </a:p>
          <a:p>
            <a:pPr marL="2529276" lvl="1" indent="-857250">
              <a:buFont typeface="Arial" charset="0"/>
              <a:buChar char="•"/>
            </a:pPr>
            <a:r>
              <a:rPr lang="en-US" sz="4000" dirty="0" smtClean="0"/>
              <a:t>Label charts and graphics </a:t>
            </a:r>
          </a:p>
          <a:p>
            <a:pPr marL="2529276" lvl="1" indent="-857250">
              <a:buFont typeface="Arial" charset="0"/>
              <a:buChar char="•"/>
            </a:pPr>
            <a:r>
              <a:rPr lang="en-US" sz="4000" dirty="0" smtClean="0"/>
              <a:t>Use high resolution graphics</a:t>
            </a:r>
          </a:p>
          <a:p>
            <a:pPr marL="2529276" lvl="1" indent="-857250">
              <a:buFont typeface="Arial" charset="0"/>
              <a:buChar char="•"/>
            </a:pPr>
            <a:r>
              <a:rPr lang="en-US" sz="4000" dirty="0" smtClean="0"/>
              <a:t>Avoid pure white backgrounds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814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34643"/>
            <a:ext cx="37490400" cy="3202386"/>
            <a:chOff x="0" y="-61777"/>
            <a:chExt cx="37490400" cy="4953575"/>
          </a:xfrm>
          <a:solidFill>
            <a:srgbClr val="C00000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0" y="-61777"/>
              <a:ext cx="37490400" cy="47977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 userDrawn="1"/>
          </p:nvCxnSpPr>
          <p:spPr>
            <a:xfrm flipH="1" flipV="1">
              <a:off x="0" y="4735948"/>
              <a:ext cx="37490400" cy="155850"/>
            </a:xfrm>
            <a:prstGeom prst="line">
              <a:avLst/>
            </a:prstGeom>
            <a:grpFill/>
            <a:ln w="2540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99810" y="227579"/>
            <a:ext cx="26389789" cy="104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99811" y="1338727"/>
            <a:ext cx="26389789" cy="738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9812" y="2116938"/>
            <a:ext cx="26389789" cy="6878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21105" y="4601215"/>
            <a:ext cx="17373600" cy="558781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8288000" y="11762758"/>
            <a:ext cx="18290325" cy="85909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521105" y="11477527"/>
            <a:ext cx="17373600" cy="895858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18288000" y="12621856"/>
            <a:ext cx="18290325" cy="370535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18288000" y="16763727"/>
            <a:ext cx="18290325" cy="85909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/>
          </p:nvPr>
        </p:nvSpPr>
        <p:spPr>
          <a:xfrm>
            <a:off x="18288000" y="17667461"/>
            <a:ext cx="18290325" cy="276865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18288000" y="3708226"/>
            <a:ext cx="18290325" cy="85909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18288000" y="4593217"/>
            <a:ext cx="18290325" cy="6733021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165" y="331144"/>
            <a:ext cx="5027007" cy="24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3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34643"/>
            <a:ext cx="37490400" cy="3202386"/>
            <a:chOff x="0" y="-61777"/>
            <a:chExt cx="37490400" cy="4953575"/>
          </a:xfrm>
          <a:solidFill>
            <a:srgbClr val="C00000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0" y="-61777"/>
              <a:ext cx="37490400" cy="47977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 userDrawn="1"/>
          </p:nvCxnSpPr>
          <p:spPr>
            <a:xfrm flipH="1" flipV="1">
              <a:off x="0" y="4735948"/>
              <a:ext cx="37490400" cy="155850"/>
            </a:xfrm>
            <a:prstGeom prst="line">
              <a:avLst/>
            </a:prstGeom>
            <a:grpFill/>
            <a:ln w="2540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9202400" y="12567142"/>
            <a:ext cx="17209008" cy="85909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043619" y="10963810"/>
            <a:ext cx="16656552" cy="85909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043619" y="11889064"/>
            <a:ext cx="16656552" cy="803179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19202400" y="13426240"/>
            <a:ext cx="17209008" cy="370535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19202400" y="17568111"/>
            <a:ext cx="17209008" cy="85909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/>
          </p:nvPr>
        </p:nvSpPr>
        <p:spPr>
          <a:xfrm>
            <a:off x="19202400" y="18471845"/>
            <a:ext cx="17209008" cy="144901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19202400" y="4512610"/>
            <a:ext cx="17209008" cy="85909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19202400" y="5397601"/>
            <a:ext cx="17209008" cy="67330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69219" y="301996"/>
            <a:ext cx="26389789" cy="104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69220" y="1413144"/>
            <a:ext cx="26389789" cy="738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369221" y="2191355"/>
            <a:ext cx="26389789" cy="6878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3" y="289080"/>
            <a:ext cx="5027007" cy="24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0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34643"/>
            <a:ext cx="37490400" cy="3202386"/>
            <a:chOff x="0" y="-61777"/>
            <a:chExt cx="37490400" cy="4953575"/>
          </a:xfrm>
          <a:solidFill>
            <a:srgbClr val="C00000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0" y="-61777"/>
              <a:ext cx="37490400" cy="47977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 userDrawn="1"/>
          </p:nvCxnSpPr>
          <p:spPr>
            <a:xfrm flipH="1" flipV="1">
              <a:off x="0" y="4735948"/>
              <a:ext cx="37490400" cy="155850"/>
            </a:xfrm>
            <a:prstGeom prst="line">
              <a:avLst/>
            </a:prstGeom>
            <a:grpFill/>
            <a:ln w="2540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165" y="331144"/>
            <a:ext cx="5027007" cy="24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72111"/>
      </p:ext>
    </p:extLst>
  </p:cSld>
  <p:clrMapOvr>
    <a:masterClrMapping/>
  </p:clrMapOvr>
</p:sld>
</file>

<file path=ppt/theme/theme1.xml><?xml version="1.0" encoding="utf-8"?>
<a:theme xmlns:a="http://schemas.openxmlformats.org/drawingml/2006/main" name="2 Column w/box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 Background Bo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 Column w/ no box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 Column with no box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ortrait 23 x 41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52</Words>
  <Application>Microsoft Macintosh PowerPoint</Application>
  <PresentationFormat>Custom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2 Column w/boxes</vt:lpstr>
      <vt:lpstr>1 Background Box</vt:lpstr>
      <vt:lpstr>3 Column w/ no boxes</vt:lpstr>
      <vt:lpstr>2 Column with no boxes</vt:lpstr>
      <vt:lpstr>Portrait 23 x 41_1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at ePosterBoards LLC</dc:creator>
  <cp:lastModifiedBy>Microsoft Office User</cp:lastModifiedBy>
  <cp:revision>44</cp:revision>
  <dcterms:created xsi:type="dcterms:W3CDTF">2013-11-25T16:31:35Z</dcterms:created>
  <dcterms:modified xsi:type="dcterms:W3CDTF">2016-10-21T20:12:28Z</dcterms:modified>
</cp:coreProperties>
</file>