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7676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.ncsu.edu/do/visualization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1321075"/>
            <a:ext cx="7801500" cy="192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Web Mapping with Carto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4124517"/>
            <a:ext cx="7801500" cy="105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 Blaine &amp; Jennifer Garrett </a:t>
            </a:r>
          </a:p>
        </p:txBody>
      </p:sp>
      <p:pic>
        <p:nvPicPr>
          <p:cNvPr id="61" name="Shape 61" descr="ncsu-logo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00" y="5383633"/>
            <a:ext cx="1139525" cy="11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Data Visualization Services		</a:t>
            </a:r>
            <a:r>
              <a:rPr lang="en"/>
              <a:t>														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lib.ncsu.edu/do/visualization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156966"/>
            <a:ext cx="8520599" cy="393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Screen Shot 2016-01-11 at 12.12.02 PM.png"/>
          <p:cNvPicPr preferRelativeResize="0"/>
          <p:nvPr/>
        </p:nvPicPr>
        <p:blipFill rotWithShape="1">
          <a:blip r:embed="rId4">
            <a:alphaModFix/>
          </a:blip>
          <a:srcRect t="2289" b="2299"/>
          <a:stretch/>
        </p:blipFill>
        <p:spPr>
          <a:xfrm>
            <a:off x="311700" y="1934316"/>
            <a:ext cx="8520600" cy="438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 Maps for the Web: Considerations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Web maps are digital, and rely on </a:t>
            </a:r>
            <a:r>
              <a:rPr lang="en" sz="2400" dirty="0">
                <a:solidFill>
                  <a:schemeClr val="accent5"/>
                </a:solidFill>
              </a:rPr>
              <a:t>internet architecture, servers and protocols</a:t>
            </a:r>
            <a:r>
              <a:rPr lang="en" sz="2400" dirty="0">
                <a:solidFill>
                  <a:srgbClr val="FFFFFF"/>
                </a:solidFill>
              </a:rPr>
              <a:t> to display information - there are positives and negatives with that!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Designing for various screen sizes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Most web mapping tools are versatile and allow you to </a:t>
            </a:r>
            <a:r>
              <a:rPr lang="en" sz="2400" dirty="0">
                <a:solidFill>
                  <a:schemeClr val="accent5"/>
                </a:solidFill>
              </a:rPr>
              <a:t>download maps as an image</a:t>
            </a:r>
            <a:r>
              <a:rPr lang="en" sz="2400" dirty="0">
                <a:solidFill>
                  <a:srgbClr val="FFFFFF"/>
                </a:solidFill>
              </a:rPr>
              <a:t> for use in a presentation, or embed them in a website.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Web maps are great for </a:t>
            </a:r>
            <a:r>
              <a:rPr lang="en" sz="2400" dirty="0">
                <a:solidFill>
                  <a:schemeClr val="accent5"/>
                </a:solidFill>
              </a:rPr>
              <a:t>interactivity</a:t>
            </a:r>
            <a:r>
              <a:rPr lang="en" sz="2400" dirty="0">
                <a:solidFill>
                  <a:srgbClr val="FFFFFF"/>
                </a:solidFill>
              </a:rPr>
              <a:t> - users can engage with the data, hover over things and get more information</a:t>
            </a:r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Categories of software out there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No coding required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Carto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ArcGIS Online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Tableau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ZeeMaps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Google FusionTables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Prospect (a wordpress plugin)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Coding required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MapBox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Leaflet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Google Maps API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Kartograph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 for finding geographic data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https://www.lib.ncsu.edu/gis/data.html</a:t>
            </a:r>
          </a:p>
        </p:txBody>
      </p:sp>
      <p:pic>
        <p:nvPicPr>
          <p:cNvPr id="87" name="Shape 87" descr="Screen Shot 2016-09-23 at 9.22.4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5" y="1744450"/>
            <a:ext cx="8706050" cy="4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CartoDB </a:t>
            </a:r>
            <a:r>
              <a:rPr lang="en">
                <a:solidFill>
                  <a:srgbClr val="B6D7A8"/>
                </a:solidFill>
              </a:rPr>
              <a:t>Use Cases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Make a map for a website, large-scale display, or mobile application (responsive)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Make a static image of a map to include in a report 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Make an interactive map that supports investigation, drilling-down/filtering data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Make a map for quick data exploration of geospatial data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Turn your ArcGIS or QGIS projects into web maps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Twitter harvest and map tweets (only with paid service)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Developer features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200" dirty="0">
                <a:solidFill>
                  <a:srgbClr val="FFFFFF"/>
                </a:solidFill>
              </a:rPr>
              <a:t>Write your own custom CSS code to style your map (if you want to)</a:t>
            </a:r>
          </a:p>
          <a:p>
            <a:pPr marL="457200" lvl="0" indent="-3683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200" dirty="0">
                <a:solidFill>
                  <a:srgbClr val="FFFFFF"/>
                </a:solidFill>
              </a:rPr>
              <a:t>Import data from the web using various coding languages</a:t>
            </a:r>
          </a:p>
          <a:p>
            <a:pPr marL="457200" lvl="0" indent="-3683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200" dirty="0">
                <a:solidFill>
                  <a:srgbClr val="FFFFFF"/>
                </a:solidFill>
              </a:rPr>
              <a:t>Integrate your map into a web application using a Javascript package provided by Carto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0" name="Shape 100" descr="cart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4187742"/>
            <a:ext cx="5252741" cy="239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Strengths and weaknesses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080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800" dirty="0">
                <a:solidFill>
                  <a:srgbClr val="FFFFFF"/>
                </a:solidFill>
              </a:rPr>
              <a:t>Compatibility with QGIS and ArcGIS, more sophisticated tools. Link those projects to your Carto account.</a:t>
            </a:r>
          </a:p>
          <a:p>
            <a:pPr marL="5080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800" dirty="0">
                <a:solidFill>
                  <a:srgbClr val="FFFFFF"/>
                </a:solidFill>
              </a:rPr>
              <a:t>Does not allow you to make your maps or data private unless you upgrade. </a:t>
            </a:r>
          </a:p>
          <a:p>
            <a:pPr marL="5080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800" dirty="0">
                <a:solidFill>
                  <a:srgbClr val="FFFFFF"/>
                </a:solidFill>
              </a:rPr>
              <a:t>Allows you to write SQL statements and customize the map with CSS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Today’s workshop materials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520924"/>
            <a:ext cx="8520599" cy="457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rgbClr val="B6D7A8"/>
                </a:solidFill>
                <a:latin typeface="Cambria"/>
                <a:ea typeface="Cambria"/>
                <a:cs typeface="Cambria"/>
                <a:sym typeface="Cambria"/>
              </a:rPr>
              <a:t>go.ncsu.edu/cartodb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6D7A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On-screen Show (4:3)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Average</vt:lpstr>
      <vt:lpstr>Oswald</vt:lpstr>
      <vt:lpstr>slate</vt:lpstr>
      <vt:lpstr>Web Mapping with Carto</vt:lpstr>
      <vt:lpstr>Data Visualization Services                lib.ncsu.edu/do/visualization</vt:lpstr>
      <vt:lpstr>Making Maps for the Web: Considerations</vt:lpstr>
      <vt:lpstr>Categories of software out there</vt:lpstr>
      <vt:lpstr>Resource for finding geographic data https://www.lib.ncsu.edu/gis/data.html</vt:lpstr>
      <vt:lpstr>CartoDB Use Cases</vt:lpstr>
      <vt:lpstr>Developer features</vt:lpstr>
      <vt:lpstr>Strengths and weaknesses</vt:lpstr>
      <vt:lpstr>Today’s workshop 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Mapping with Carto</dc:title>
  <cp:lastModifiedBy>Alison Blaine</cp:lastModifiedBy>
  <cp:revision>1</cp:revision>
  <dcterms:modified xsi:type="dcterms:W3CDTF">2017-01-10T20:04:40Z</dcterms:modified>
</cp:coreProperties>
</file>