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992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jigarret@ncsu.edu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.ncsu.edu/tableau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.ncsu.edu/tableau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Tableau II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71250" y="4233181"/>
            <a:ext cx="7801500" cy="19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Alison Blaine (</a:t>
            </a:r>
            <a:r>
              <a:rPr lang="en" u="sng">
                <a:solidFill>
                  <a:schemeClr val="hlink"/>
                </a:solidFill>
                <a:hlinkClick r:id="rId3"/>
              </a:rPr>
              <a:t>ablaine@ncsu.edu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Jennifer Garrett (</a:t>
            </a:r>
            <a:r>
              <a:rPr lang="en" u="sng">
                <a:solidFill>
                  <a:schemeClr val="hlink"/>
                </a:solidFill>
                <a:hlinkClick r:id="rId4"/>
              </a:rPr>
              <a:t>jigarret@ncsu.edu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6" name="Shape 106" descr="ncsu-logo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600" y="5296108"/>
            <a:ext cx="854643" cy="85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600" cy="45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go.ncsu.edu/tableau2</a:t>
            </a:r>
            <a:r>
              <a:rPr lang="en" sz="5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and using sets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Multiple Measures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Selected Highlighting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Table Calculations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Dual Axis Charts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Combination Charts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Story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Just in case: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" sz="3600" dirty="0" smtClean="0"/>
              <a:t>Workshop </a:t>
            </a:r>
            <a:r>
              <a:rPr lang="en" sz="3600" dirty="0"/>
              <a:t>material for Tableau I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600" cy="457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go.ncsu.edu/tableauworkshop</a:t>
            </a:r>
            <a:r>
              <a:rPr lang="en" sz="5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Macintosh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Average</vt:lpstr>
      <vt:lpstr>Oswald</vt:lpstr>
      <vt:lpstr>simple-light-2</vt:lpstr>
      <vt:lpstr>slate</vt:lpstr>
      <vt:lpstr>Tableau II</vt:lpstr>
      <vt:lpstr>Today’s workshop materials</vt:lpstr>
      <vt:lpstr>Agenda</vt:lpstr>
      <vt:lpstr>Just in case:   Workshop material for Tableau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II</dc:title>
  <cp:lastModifiedBy>Alison Blaine</cp:lastModifiedBy>
  <cp:revision>1</cp:revision>
  <dcterms:modified xsi:type="dcterms:W3CDTF">2016-11-16T20:59:13Z</dcterms:modified>
</cp:coreProperties>
</file>