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99926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3807169"/>
            <a:ext cx="443588" cy="14084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200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laine@ncsu.edu" TargetMode="External"/><Relationship Id="rId4" Type="http://schemas.openxmlformats.org/officeDocument/2006/relationships/hyperlink" Target="mailto:jigarret@ncsu.edu" TargetMode="Externa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.ncsu.edu/tableau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.ncsu.edu/tableauworksh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Tableau II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71250" y="4233181"/>
            <a:ext cx="7801500" cy="19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Alison Blaine (</a:t>
            </a:r>
            <a:r>
              <a:rPr lang="en" u="sng">
                <a:solidFill>
                  <a:schemeClr val="hlink"/>
                </a:solidFill>
                <a:hlinkClick r:id="rId3"/>
              </a:rPr>
              <a:t>ablaine@ncsu.edu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Jennifer Garrett (</a:t>
            </a:r>
            <a:r>
              <a:rPr lang="en" u="sng">
                <a:solidFill>
                  <a:schemeClr val="hlink"/>
                </a:solidFill>
                <a:hlinkClick r:id="rId4"/>
              </a:rPr>
              <a:t>jigarret@ncsu.edu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6" name="Shape 106" descr="ncsu-logo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8600" y="5296108"/>
            <a:ext cx="854643" cy="85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Today’s workshop materials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520924"/>
            <a:ext cx="8520600" cy="457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go.ncsu.edu/tableau2</a:t>
            </a:r>
            <a:r>
              <a:rPr lang="en" sz="5000">
                <a:solidFill>
                  <a:srgbClr val="B6D7A8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and using sets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Multiple Measures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Selected Highlighting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Quick Table Calculations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Dual Axis Charts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Combination Charts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Story 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Just in case: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smtClean="0"/>
              <a:t/>
            </a:r>
            <a:br>
              <a:rPr lang="en-US" sz="3600" smtClean="0"/>
            </a:br>
            <a:r>
              <a:rPr lang="en" sz="3600" smtClean="0"/>
              <a:t>Workshop </a:t>
            </a:r>
            <a:r>
              <a:rPr lang="en" sz="3600"/>
              <a:t>material for Tableau I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520924"/>
            <a:ext cx="8520600" cy="457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go.ncsu.edu/tableauworkshop</a:t>
            </a:r>
            <a:r>
              <a:rPr lang="en" sz="5000">
                <a:solidFill>
                  <a:srgbClr val="B6D7A8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Average</vt:lpstr>
      <vt:lpstr>Oswald</vt:lpstr>
      <vt:lpstr>simple-light-2</vt:lpstr>
      <vt:lpstr>slate</vt:lpstr>
      <vt:lpstr>Tableau II</vt:lpstr>
      <vt:lpstr>Today’s workshop materials</vt:lpstr>
      <vt:lpstr>Agenda</vt:lpstr>
      <vt:lpstr>Just in case:   Workshop material for Tableau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II</dc:title>
  <cp:lastModifiedBy>Alison Blaine</cp:lastModifiedBy>
  <cp:revision>1</cp:revision>
  <dcterms:modified xsi:type="dcterms:W3CDTF">2016-11-16T20:08:24Z</dcterms:modified>
</cp:coreProperties>
</file>