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datarevelations.com/surveyjustso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Extracts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are saved subsets of 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data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source that you can use to improve performance or to take advantage of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Tableau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functionality that is not available in the underlying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data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When you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extract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your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data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to create an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extract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you can reduce the total amount of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data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by defining filters and limits.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are the main resources we used to design this workshop. These are good resources to refer to in the future.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http://www.datarevelations.com/surveyjustso.html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of the questions in this survey are Likert scale questions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74675" y="228600"/>
            <a:ext cx="8001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66737" y="1314450"/>
            <a:ext cx="8001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9400" lvl="0" marL="4699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73050" lvl="1" marL="90805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7175" lvl="2" marL="1304925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1462" lvl="3" marL="169386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7812" lvl="4" marL="209391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77812" lvl="5" marL="255111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77812" lvl="6" marL="300831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77812" lvl="7" marL="346551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77812" lvl="8" marL="392271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09600" y="4683918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683918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blaine@ncsu.edu" TargetMode="External"/><Relationship Id="rId4" Type="http://schemas.openxmlformats.org/officeDocument/2006/relationships/hyperlink" Target="mailto:hlrainey@ncsu.edu" TargetMode="External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datarevelations.com/surveyjustso.html" TargetMode="External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ib.ncsu.edu/do/visualization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atarevelations.com/visualizing-survey-data" TargetMode="External"/><Relationship Id="rId4" Type="http://schemas.openxmlformats.org/officeDocument/2006/relationships/hyperlink" Target="https://www.tableau.com/sites/default/files/media/whitepaper_surveydata_v4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.ncsu.edu/surveyviz" TargetMode="External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Visualizing Survey Results in Tableau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 Blaine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ablaine@ncsu.edu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Hannah Rainey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hlrainey@ncsu.edu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975" y="4190700"/>
            <a:ext cx="4278049" cy="65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Metadata (Helper)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400" y="1566850"/>
            <a:ext cx="6967400" cy="22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manipulation tips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For survey data, it is best practice to: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Give all questions unique IDs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Pivot your data so that all questions are in one column and all responses are in another. </a:t>
            </a:r>
          </a:p>
          <a:p>
            <a:pPr indent="-342900" lvl="2" marL="1371600">
              <a:spcBef>
                <a:spcPts val="0"/>
              </a:spcBef>
              <a:buSzPct val="100000"/>
            </a:pPr>
            <a:r>
              <a:rPr lang="en" sz="1800"/>
              <a:t>The “Question ID” column has the question IDs</a:t>
            </a:r>
          </a:p>
          <a:p>
            <a:pPr indent="-342900" lvl="2" marL="1371600">
              <a:spcBef>
                <a:spcPts val="0"/>
              </a:spcBef>
              <a:buSzPct val="100000"/>
            </a:pPr>
            <a:r>
              <a:rPr lang="en" sz="1800"/>
              <a:t>The “Response” column has participant responses.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However, if you have responses of different data types, consider having three columns: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“Question ID” “Text Response” and “Numeric Response” to be able to manipulate the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“helper” columns that provide more information (metadata) about the questions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ideal data table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70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 Steve Wexler,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Getting Survey Data Just So</a:t>
            </a:r>
            <a:r>
              <a:rPr lang="en"/>
              <a:t>”</a:t>
            </a:r>
          </a:p>
        </p:txBody>
      </p:sp>
      <p:pic>
        <p:nvPicPr>
          <p:cNvPr descr="Screen Shot 2017-02-10 at 8.31.39 AM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25" y="1204775"/>
            <a:ext cx="72961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manipulation tips in Tableau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Tableau, you can only make one pivot of your data.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you want to do more custom pivoting, you can make data extracts (static subsets of your data).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Pivot these extracts of data how you like them and then join them together.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Making extracts is required to separate responses into 2 columns (Text Responses and Numeric Responses) - which would require two pivots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: Yes, No, Maybe 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09 at 10.23.15 PM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5" y="1152476"/>
            <a:ext cx="7791849" cy="32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Likert scale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09 at 10.23.29 PM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99" y="1697450"/>
            <a:ext cx="7993949" cy="196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11700" y="3889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Visualization Services		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													</a:t>
            </a:r>
            <a:r>
              <a:rPr lang="en" sz="2400" u="sng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lib.ncsu.edu/do/visualization</a:t>
            </a:r>
          </a:p>
        </p:txBody>
      </p:sp>
      <p:pic>
        <p:nvPicPr>
          <p:cNvPr descr="Screen Shot 2016-01-11 at 12.12.02 PM.png" id="118" name="Shape 118"/>
          <p:cNvPicPr preferRelativeResize="0"/>
          <p:nvPr/>
        </p:nvPicPr>
        <p:blipFill rotWithShape="1">
          <a:blip r:embed="rId4">
            <a:alphaModFix/>
          </a:blip>
          <a:srcRect b="2299" l="0" r="0" t="2289"/>
          <a:stretch/>
        </p:blipFill>
        <p:spPr>
          <a:xfrm>
            <a:off x="1285999" y="1536724"/>
            <a:ext cx="6572000" cy="33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Objectives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6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>
                <a:solidFill>
                  <a:schemeClr val="dk1"/>
                </a:solidFill>
              </a:rPr>
              <a:t>Structure</a:t>
            </a:r>
            <a:r>
              <a:rPr lang="en" sz="2400"/>
              <a:t> and </a:t>
            </a:r>
            <a:r>
              <a:rPr b="1" lang="en" sz="2400">
                <a:solidFill>
                  <a:schemeClr val="dk1"/>
                </a:solidFill>
              </a:rPr>
              <a:t>process</a:t>
            </a:r>
            <a:r>
              <a:rPr lang="en" sz="2400"/>
              <a:t> survey data for visualization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</a:t>
            </a:r>
            <a:r>
              <a:rPr b="1" lang="en" sz="2400">
                <a:solidFill>
                  <a:schemeClr val="dk1"/>
                </a:solidFill>
              </a:rPr>
              <a:t>two visualizations</a:t>
            </a:r>
            <a:r>
              <a:rPr lang="en" sz="2400"/>
              <a:t> from sample survey data using Tableau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We will </a:t>
            </a:r>
            <a:r>
              <a:rPr b="1" lang="en" sz="2400">
                <a:solidFill>
                  <a:schemeClr val="dk1"/>
                </a:solidFill>
              </a:rPr>
              <a:t>not</a:t>
            </a:r>
            <a:r>
              <a:rPr lang="en" sz="2400"/>
              <a:t> cover: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Survey design or methods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275" y="2071649"/>
            <a:ext cx="3557949" cy="35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Data Revelations</a:t>
            </a:r>
            <a:r>
              <a:rPr lang="en" sz="2400"/>
              <a:t> - Tableau Tips, by Steve Wexler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Visualizing Survey Data </a:t>
            </a:r>
            <a:r>
              <a:rPr lang="en" sz="2400"/>
              <a:t>- Tableau White Paper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the dataset</a:t>
            </a:r>
          </a:p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go.ncsu.edu/surveyviz</a:t>
            </a:r>
            <a:r>
              <a:rPr lang="en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8850" y="2485974"/>
            <a:ext cx="3040824" cy="30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609650" y="4455200"/>
            <a:ext cx="3604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SurveySampleData_July2014C.xlsx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050" y="1591400"/>
            <a:ext cx="4079950" cy="40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645900" y="16728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Re-Shaping Survey Data for Visualization</a:t>
            </a:r>
          </a:p>
        </p:txBody>
      </p:sp>
      <p:sp>
        <p:nvSpPr>
          <p:cNvPr id="145" name="Shape 145"/>
          <p:cNvSpPr txBox="1"/>
          <p:nvPr>
            <p:ph idx="4294967295" type="subTitle"/>
          </p:nvPr>
        </p:nvSpPr>
        <p:spPr>
          <a:xfrm>
            <a:off x="671250" y="2591600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 little preparation goes a long way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Demographic information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925" y="1199702"/>
            <a:ext cx="5521225" cy="34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responses 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00" y="1227275"/>
            <a:ext cx="7224100" cy="30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Responses 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150" y="1161701"/>
            <a:ext cx="5648999" cy="35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