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3"/>
  </p:notesMasterIdLst>
  <p:sldIdLst>
    <p:sldId id="263" r:id="rId2"/>
  </p:sldIdLst>
  <p:sldSz cx="9966325" cy="3548063"/>
  <p:notesSz cx="6858000" cy="9144000"/>
  <p:defaultTextStyle>
    <a:defPPr>
      <a:defRPr lang="en-US"/>
    </a:defPPr>
    <a:lvl1pPr marL="0" algn="l" defTabSz="476439" rtl="0" eaLnBrk="1" latinLnBrk="0" hangingPunct="1">
      <a:defRPr sz="1824" kern="1200">
        <a:solidFill>
          <a:schemeClr val="tx1"/>
        </a:solidFill>
        <a:latin typeface="+mn-lt"/>
        <a:ea typeface="+mn-ea"/>
        <a:cs typeface="+mn-cs"/>
      </a:defRPr>
    </a:lvl1pPr>
    <a:lvl2pPr marL="476439" algn="l" defTabSz="476439" rtl="0" eaLnBrk="1" latinLnBrk="0" hangingPunct="1">
      <a:defRPr sz="1824" kern="1200">
        <a:solidFill>
          <a:schemeClr val="tx1"/>
        </a:solidFill>
        <a:latin typeface="+mn-lt"/>
        <a:ea typeface="+mn-ea"/>
        <a:cs typeface="+mn-cs"/>
      </a:defRPr>
    </a:lvl2pPr>
    <a:lvl3pPr marL="952880" algn="l" defTabSz="476439" rtl="0" eaLnBrk="1" latinLnBrk="0" hangingPunct="1">
      <a:defRPr sz="1824" kern="1200">
        <a:solidFill>
          <a:schemeClr val="tx1"/>
        </a:solidFill>
        <a:latin typeface="+mn-lt"/>
        <a:ea typeface="+mn-ea"/>
        <a:cs typeface="+mn-cs"/>
      </a:defRPr>
    </a:lvl3pPr>
    <a:lvl4pPr marL="1429320" algn="l" defTabSz="476439" rtl="0" eaLnBrk="1" latinLnBrk="0" hangingPunct="1">
      <a:defRPr sz="1824" kern="1200">
        <a:solidFill>
          <a:schemeClr val="tx1"/>
        </a:solidFill>
        <a:latin typeface="+mn-lt"/>
        <a:ea typeface="+mn-ea"/>
        <a:cs typeface="+mn-cs"/>
      </a:defRPr>
    </a:lvl4pPr>
    <a:lvl5pPr marL="1905759" algn="l" defTabSz="476439" rtl="0" eaLnBrk="1" latinLnBrk="0" hangingPunct="1">
      <a:defRPr sz="1824" kern="1200">
        <a:solidFill>
          <a:schemeClr val="tx1"/>
        </a:solidFill>
        <a:latin typeface="+mn-lt"/>
        <a:ea typeface="+mn-ea"/>
        <a:cs typeface="+mn-cs"/>
      </a:defRPr>
    </a:lvl5pPr>
    <a:lvl6pPr marL="2382198" algn="l" defTabSz="476439" rtl="0" eaLnBrk="1" latinLnBrk="0" hangingPunct="1">
      <a:defRPr sz="1824" kern="1200">
        <a:solidFill>
          <a:schemeClr val="tx1"/>
        </a:solidFill>
        <a:latin typeface="+mn-lt"/>
        <a:ea typeface="+mn-ea"/>
        <a:cs typeface="+mn-cs"/>
      </a:defRPr>
    </a:lvl6pPr>
    <a:lvl7pPr marL="2858639" algn="l" defTabSz="476439" rtl="0" eaLnBrk="1" latinLnBrk="0" hangingPunct="1">
      <a:defRPr sz="1824" kern="1200">
        <a:solidFill>
          <a:schemeClr val="tx1"/>
        </a:solidFill>
        <a:latin typeface="+mn-lt"/>
        <a:ea typeface="+mn-ea"/>
        <a:cs typeface="+mn-cs"/>
      </a:defRPr>
    </a:lvl7pPr>
    <a:lvl8pPr marL="3335078" algn="l" defTabSz="476439" rtl="0" eaLnBrk="1" latinLnBrk="0" hangingPunct="1">
      <a:defRPr sz="1824" kern="1200">
        <a:solidFill>
          <a:schemeClr val="tx1"/>
        </a:solidFill>
        <a:latin typeface="+mn-lt"/>
        <a:ea typeface="+mn-ea"/>
        <a:cs typeface="+mn-cs"/>
      </a:defRPr>
    </a:lvl8pPr>
    <a:lvl9pPr marL="3811517" algn="l" defTabSz="476439" rtl="0" eaLnBrk="1" latinLnBrk="0" hangingPunct="1">
      <a:defRPr sz="182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0" userDrawn="1">
          <p15:clr>
            <a:srgbClr val="A4A3A4"/>
          </p15:clr>
        </p15:guide>
        <p15:guide id="2" pos="3381" userDrawn="1">
          <p15:clr>
            <a:srgbClr val="A4A3A4"/>
          </p15:clr>
        </p15:guide>
        <p15:guide id="3" orient="horz" pos="1118" userDrawn="1">
          <p15:clr>
            <a:srgbClr val="A4A3A4"/>
          </p15:clr>
        </p15:guide>
        <p15:guide id="4" pos="31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3" autoAdjust="0"/>
    <p:restoredTop sz="94595"/>
  </p:normalViewPr>
  <p:slideViewPr>
    <p:cSldViewPr snapToGrid="0" snapToObjects="1">
      <p:cViewPr varScale="1">
        <p:scale>
          <a:sx n="142" d="100"/>
          <a:sy n="142" d="100"/>
        </p:scale>
        <p:origin x="176" y="1072"/>
      </p:cViewPr>
      <p:guideLst>
        <p:guide orient="horz" pos="1150"/>
        <p:guide pos="3381"/>
        <p:guide orient="horz" pos="1118"/>
        <p:guide pos="31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D1C4E-17A0-2A4C-99D2-FAFEE8607A3F}" type="datetimeFigureOut">
              <a:rPr lang="en-US" smtClean="0"/>
              <a:t>8/19/19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387475" y="685800"/>
            <a:ext cx="9632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27439-679E-B344-9926-3FBB09B7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1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76439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1pPr>
    <a:lvl2pPr marL="476439" algn="l" defTabSz="476439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2pPr>
    <a:lvl3pPr marL="952880" algn="l" defTabSz="476439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3pPr>
    <a:lvl4pPr marL="1429320" algn="l" defTabSz="476439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4pPr>
    <a:lvl5pPr marL="1905759" algn="l" defTabSz="476439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5pPr>
    <a:lvl6pPr marL="2382198" algn="l" defTabSz="476439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6pPr>
    <a:lvl7pPr marL="2858639" algn="l" defTabSz="476439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7pPr>
    <a:lvl8pPr marL="3335078" algn="l" defTabSz="476439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8pPr>
    <a:lvl9pPr marL="3811517" algn="l" defTabSz="476439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387475" y="685800"/>
            <a:ext cx="96329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resolution of the </a:t>
            </a:r>
            <a:r>
              <a:rPr lang="en-US"/>
              <a:t>North Wall: 3372px </a:t>
            </a:r>
            <a:r>
              <a:rPr lang="en-US" dirty="0"/>
              <a:t>width, </a:t>
            </a:r>
            <a:r>
              <a:rPr lang="en-US"/>
              <a:t>1200px height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27439-679E-B344-9926-3FBB09B74F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7474" y="1102200"/>
            <a:ext cx="8471378" cy="7605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4949" y="2010570"/>
            <a:ext cx="6976428" cy="90672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4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9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44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59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74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89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04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19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B631-D0B3-B145-A691-00AE099C19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B631-D0B3-B145-A691-00AE099C19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34F-C97B-1247-8278-1F1FC0C3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25587" y="142088"/>
            <a:ext cx="2242424" cy="302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8316" y="142088"/>
            <a:ext cx="6561164" cy="302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B631-D0B3-B145-A691-00AE099C19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34F-C97B-1247-8278-1F1FC0C3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B631-D0B3-B145-A691-00AE099C19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34F-C97B-1247-8278-1F1FC0C3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272" y="2279960"/>
            <a:ext cx="8471378" cy="704685"/>
          </a:xfrm>
        </p:spPr>
        <p:txBody>
          <a:bodyPr anchor="t"/>
          <a:lstStyle>
            <a:lvl1pPr algn="l">
              <a:defRPr sz="36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272" y="1503824"/>
            <a:ext cx="8471378" cy="776139"/>
          </a:xfrm>
        </p:spPr>
        <p:txBody>
          <a:bodyPr anchor="b"/>
          <a:lstStyle>
            <a:lvl1pPr marL="0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1pPr>
            <a:lvl2pPr marL="414939" indent="0">
              <a:buNone/>
              <a:defRPr sz="1677">
                <a:solidFill>
                  <a:schemeClr val="tx1">
                    <a:tint val="75000"/>
                  </a:schemeClr>
                </a:solidFill>
              </a:defRPr>
            </a:lvl2pPr>
            <a:lvl3pPr marL="829877" indent="0">
              <a:buNone/>
              <a:defRPr sz="1491">
                <a:solidFill>
                  <a:schemeClr val="tx1">
                    <a:tint val="75000"/>
                  </a:schemeClr>
                </a:solidFill>
              </a:defRPr>
            </a:lvl3pPr>
            <a:lvl4pPr marL="1244816" indent="0">
              <a:buNone/>
              <a:defRPr sz="1305">
                <a:solidFill>
                  <a:schemeClr val="tx1">
                    <a:tint val="75000"/>
                  </a:schemeClr>
                </a:solidFill>
              </a:defRPr>
            </a:lvl4pPr>
            <a:lvl5pPr marL="1659754" indent="0">
              <a:buNone/>
              <a:defRPr sz="1305">
                <a:solidFill>
                  <a:schemeClr val="tx1">
                    <a:tint val="75000"/>
                  </a:schemeClr>
                </a:solidFill>
              </a:defRPr>
            </a:lvl5pPr>
            <a:lvl6pPr marL="2074693" indent="0">
              <a:buNone/>
              <a:defRPr sz="1305">
                <a:solidFill>
                  <a:schemeClr val="tx1">
                    <a:tint val="75000"/>
                  </a:schemeClr>
                </a:solidFill>
              </a:defRPr>
            </a:lvl6pPr>
            <a:lvl7pPr marL="2489632" indent="0">
              <a:buNone/>
              <a:defRPr sz="1305">
                <a:solidFill>
                  <a:schemeClr val="tx1">
                    <a:tint val="75000"/>
                  </a:schemeClr>
                </a:solidFill>
              </a:defRPr>
            </a:lvl7pPr>
            <a:lvl8pPr marL="2904570" indent="0">
              <a:buNone/>
              <a:defRPr sz="1305">
                <a:solidFill>
                  <a:schemeClr val="tx1">
                    <a:tint val="75000"/>
                  </a:schemeClr>
                </a:solidFill>
              </a:defRPr>
            </a:lvl8pPr>
            <a:lvl9pPr marL="3319509" indent="0">
              <a:buNone/>
              <a:defRPr sz="13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B631-D0B3-B145-A691-00AE099C19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34F-C97B-1247-8278-1F1FC0C3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316" y="827884"/>
            <a:ext cx="4401793" cy="2341558"/>
          </a:xfrm>
        </p:spPr>
        <p:txBody>
          <a:bodyPr/>
          <a:lstStyle>
            <a:lvl1pPr>
              <a:defRPr sz="2516"/>
            </a:lvl1pPr>
            <a:lvl2pPr>
              <a:defRPr sz="2143"/>
            </a:lvl2pPr>
            <a:lvl3pPr>
              <a:defRPr sz="1770"/>
            </a:lvl3pPr>
            <a:lvl4pPr>
              <a:defRPr sz="1677"/>
            </a:lvl4pPr>
            <a:lvl5pPr>
              <a:defRPr sz="1677"/>
            </a:lvl5pPr>
            <a:lvl6pPr>
              <a:defRPr sz="1677"/>
            </a:lvl6pPr>
            <a:lvl7pPr>
              <a:defRPr sz="1677"/>
            </a:lvl7pPr>
            <a:lvl8pPr>
              <a:defRPr sz="1677"/>
            </a:lvl8pPr>
            <a:lvl9pPr>
              <a:defRPr sz="16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6216" y="827884"/>
            <a:ext cx="4401793" cy="2341558"/>
          </a:xfrm>
        </p:spPr>
        <p:txBody>
          <a:bodyPr/>
          <a:lstStyle>
            <a:lvl1pPr>
              <a:defRPr sz="2516"/>
            </a:lvl1pPr>
            <a:lvl2pPr>
              <a:defRPr sz="2143"/>
            </a:lvl2pPr>
            <a:lvl3pPr>
              <a:defRPr sz="1770"/>
            </a:lvl3pPr>
            <a:lvl4pPr>
              <a:defRPr sz="1677"/>
            </a:lvl4pPr>
            <a:lvl5pPr>
              <a:defRPr sz="1677"/>
            </a:lvl5pPr>
            <a:lvl6pPr>
              <a:defRPr sz="1677"/>
            </a:lvl6pPr>
            <a:lvl7pPr>
              <a:defRPr sz="1677"/>
            </a:lvl7pPr>
            <a:lvl8pPr>
              <a:defRPr sz="1677"/>
            </a:lvl8pPr>
            <a:lvl9pPr>
              <a:defRPr sz="16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B631-D0B3-B145-A691-00AE099C19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34F-C97B-1247-8278-1F1FC0C3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316" y="794209"/>
            <a:ext cx="4403524" cy="330988"/>
          </a:xfrm>
        </p:spPr>
        <p:txBody>
          <a:bodyPr anchor="b"/>
          <a:lstStyle>
            <a:lvl1pPr marL="0" indent="0">
              <a:buNone/>
              <a:defRPr sz="2143" b="1"/>
            </a:lvl1pPr>
            <a:lvl2pPr marL="414939" indent="0">
              <a:buNone/>
              <a:defRPr sz="1770" b="1"/>
            </a:lvl2pPr>
            <a:lvl3pPr marL="829877" indent="0">
              <a:buNone/>
              <a:defRPr sz="1677" b="1"/>
            </a:lvl3pPr>
            <a:lvl4pPr marL="1244816" indent="0">
              <a:buNone/>
              <a:defRPr sz="1491" b="1"/>
            </a:lvl4pPr>
            <a:lvl5pPr marL="1659754" indent="0">
              <a:buNone/>
              <a:defRPr sz="1491" b="1"/>
            </a:lvl5pPr>
            <a:lvl6pPr marL="2074693" indent="0">
              <a:buNone/>
              <a:defRPr sz="1491" b="1"/>
            </a:lvl6pPr>
            <a:lvl7pPr marL="2489632" indent="0">
              <a:buNone/>
              <a:defRPr sz="1491" b="1"/>
            </a:lvl7pPr>
            <a:lvl8pPr marL="2904570" indent="0">
              <a:buNone/>
              <a:defRPr sz="1491" b="1"/>
            </a:lvl8pPr>
            <a:lvl9pPr marL="3319509" indent="0">
              <a:buNone/>
              <a:defRPr sz="14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316" y="1125196"/>
            <a:ext cx="4403524" cy="2044243"/>
          </a:xfrm>
        </p:spPr>
        <p:txBody>
          <a:bodyPr/>
          <a:lstStyle>
            <a:lvl1pPr>
              <a:defRPr sz="2143"/>
            </a:lvl1pPr>
            <a:lvl2pPr>
              <a:defRPr sz="1770"/>
            </a:lvl2pPr>
            <a:lvl3pPr>
              <a:defRPr sz="1677"/>
            </a:lvl3pPr>
            <a:lvl4pPr>
              <a:defRPr sz="1491"/>
            </a:lvl4pPr>
            <a:lvl5pPr>
              <a:defRPr sz="1491"/>
            </a:lvl5pPr>
            <a:lvl6pPr>
              <a:defRPr sz="1491"/>
            </a:lvl6pPr>
            <a:lvl7pPr>
              <a:defRPr sz="1491"/>
            </a:lvl7pPr>
            <a:lvl8pPr>
              <a:defRPr sz="1491"/>
            </a:lvl8pPr>
            <a:lvl9pPr>
              <a:defRPr sz="14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62758" y="794209"/>
            <a:ext cx="4405254" cy="330988"/>
          </a:xfrm>
        </p:spPr>
        <p:txBody>
          <a:bodyPr anchor="b"/>
          <a:lstStyle>
            <a:lvl1pPr marL="0" indent="0">
              <a:buNone/>
              <a:defRPr sz="2143" b="1"/>
            </a:lvl1pPr>
            <a:lvl2pPr marL="414939" indent="0">
              <a:buNone/>
              <a:defRPr sz="1770" b="1"/>
            </a:lvl2pPr>
            <a:lvl3pPr marL="829877" indent="0">
              <a:buNone/>
              <a:defRPr sz="1677" b="1"/>
            </a:lvl3pPr>
            <a:lvl4pPr marL="1244816" indent="0">
              <a:buNone/>
              <a:defRPr sz="1491" b="1"/>
            </a:lvl4pPr>
            <a:lvl5pPr marL="1659754" indent="0">
              <a:buNone/>
              <a:defRPr sz="1491" b="1"/>
            </a:lvl5pPr>
            <a:lvl6pPr marL="2074693" indent="0">
              <a:buNone/>
              <a:defRPr sz="1491" b="1"/>
            </a:lvl6pPr>
            <a:lvl7pPr marL="2489632" indent="0">
              <a:buNone/>
              <a:defRPr sz="1491" b="1"/>
            </a:lvl7pPr>
            <a:lvl8pPr marL="2904570" indent="0">
              <a:buNone/>
              <a:defRPr sz="1491" b="1"/>
            </a:lvl8pPr>
            <a:lvl9pPr marL="3319509" indent="0">
              <a:buNone/>
              <a:defRPr sz="14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62758" y="1125196"/>
            <a:ext cx="4405254" cy="2044243"/>
          </a:xfrm>
        </p:spPr>
        <p:txBody>
          <a:bodyPr/>
          <a:lstStyle>
            <a:lvl1pPr>
              <a:defRPr sz="2143"/>
            </a:lvl1pPr>
            <a:lvl2pPr>
              <a:defRPr sz="1770"/>
            </a:lvl2pPr>
            <a:lvl3pPr>
              <a:defRPr sz="1677"/>
            </a:lvl3pPr>
            <a:lvl4pPr>
              <a:defRPr sz="1491"/>
            </a:lvl4pPr>
            <a:lvl5pPr>
              <a:defRPr sz="1491"/>
            </a:lvl5pPr>
            <a:lvl6pPr>
              <a:defRPr sz="1491"/>
            </a:lvl6pPr>
            <a:lvl7pPr>
              <a:defRPr sz="1491"/>
            </a:lvl7pPr>
            <a:lvl8pPr>
              <a:defRPr sz="1491"/>
            </a:lvl8pPr>
            <a:lvl9pPr>
              <a:defRPr sz="14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B631-D0B3-B145-A691-00AE099C19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34F-C97B-1247-8278-1F1FC0C3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B631-D0B3-B145-A691-00AE099C19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34F-C97B-1247-8278-1F1FC0C3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B631-D0B3-B145-A691-00AE099C19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34F-C97B-1247-8278-1F1FC0C3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17" y="141265"/>
            <a:ext cx="3278852" cy="601200"/>
          </a:xfrm>
        </p:spPr>
        <p:txBody>
          <a:bodyPr anchor="b"/>
          <a:lstStyle>
            <a:lvl1pPr algn="l">
              <a:defRPr sz="177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6557" y="141267"/>
            <a:ext cx="5571452" cy="3028174"/>
          </a:xfrm>
        </p:spPr>
        <p:txBody>
          <a:bodyPr/>
          <a:lstStyle>
            <a:lvl1pPr>
              <a:defRPr sz="2888"/>
            </a:lvl1pPr>
            <a:lvl2pPr>
              <a:defRPr sz="2516"/>
            </a:lvl2pPr>
            <a:lvl3pPr>
              <a:defRPr sz="2143"/>
            </a:lvl3pPr>
            <a:lvl4pPr>
              <a:defRPr sz="1770"/>
            </a:lvl4pPr>
            <a:lvl5pPr>
              <a:defRPr sz="1770"/>
            </a:lvl5pPr>
            <a:lvl6pPr>
              <a:defRPr sz="1770"/>
            </a:lvl6pPr>
            <a:lvl7pPr>
              <a:defRPr sz="1770"/>
            </a:lvl7pPr>
            <a:lvl8pPr>
              <a:defRPr sz="1770"/>
            </a:lvl8pPr>
            <a:lvl9pPr>
              <a:defRPr sz="17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17" y="742468"/>
            <a:ext cx="3278852" cy="2426974"/>
          </a:xfrm>
        </p:spPr>
        <p:txBody>
          <a:bodyPr/>
          <a:lstStyle>
            <a:lvl1pPr marL="0" indent="0">
              <a:buNone/>
              <a:defRPr sz="1305"/>
            </a:lvl1pPr>
            <a:lvl2pPr marL="414939" indent="0">
              <a:buNone/>
              <a:defRPr sz="1118"/>
            </a:lvl2pPr>
            <a:lvl3pPr marL="829877" indent="0">
              <a:buNone/>
              <a:defRPr sz="932"/>
            </a:lvl3pPr>
            <a:lvl4pPr marL="1244816" indent="0">
              <a:buNone/>
              <a:defRPr sz="838"/>
            </a:lvl4pPr>
            <a:lvl5pPr marL="1659754" indent="0">
              <a:buNone/>
              <a:defRPr sz="838"/>
            </a:lvl5pPr>
            <a:lvl6pPr marL="2074693" indent="0">
              <a:buNone/>
              <a:defRPr sz="838"/>
            </a:lvl6pPr>
            <a:lvl7pPr marL="2489632" indent="0">
              <a:buNone/>
              <a:defRPr sz="838"/>
            </a:lvl7pPr>
            <a:lvl8pPr marL="2904570" indent="0">
              <a:buNone/>
              <a:defRPr sz="838"/>
            </a:lvl8pPr>
            <a:lvl9pPr marL="3319509" indent="0">
              <a:buNone/>
              <a:defRPr sz="8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B631-D0B3-B145-A691-00AE099C19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34F-C97B-1247-8278-1F1FC0C3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3470" y="2483647"/>
            <a:ext cx="5979795" cy="293209"/>
          </a:xfrm>
        </p:spPr>
        <p:txBody>
          <a:bodyPr anchor="b"/>
          <a:lstStyle>
            <a:lvl1pPr algn="l">
              <a:defRPr sz="177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53470" y="317028"/>
            <a:ext cx="5979795" cy="2128838"/>
          </a:xfrm>
        </p:spPr>
        <p:txBody>
          <a:bodyPr/>
          <a:lstStyle>
            <a:lvl1pPr marL="0" indent="0">
              <a:buNone/>
              <a:defRPr sz="2888"/>
            </a:lvl1pPr>
            <a:lvl2pPr marL="414939" indent="0">
              <a:buNone/>
              <a:defRPr sz="2516"/>
            </a:lvl2pPr>
            <a:lvl3pPr marL="829877" indent="0">
              <a:buNone/>
              <a:defRPr sz="2143"/>
            </a:lvl3pPr>
            <a:lvl4pPr marL="1244816" indent="0">
              <a:buNone/>
              <a:defRPr sz="1770"/>
            </a:lvl4pPr>
            <a:lvl5pPr marL="1659754" indent="0">
              <a:buNone/>
              <a:defRPr sz="1770"/>
            </a:lvl5pPr>
            <a:lvl6pPr marL="2074693" indent="0">
              <a:buNone/>
              <a:defRPr sz="1770"/>
            </a:lvl6pPr>
            <a:lvl7pPr marL="2489632" indent="0">
              <a:buNone/>
              <a:defRPr sz="1770"/>
            </a:lvl7pPr>
            <a:lvl8pPr marL="2904570" indent="0">
              <a:buNone/>
              <a:defRPr sz="1770"/>
            </a:lvl8pPr>
            <a:lvl9pPr marL="3319509" indent="0">
              <a:buNone/>
              <a:defRPr sz="177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3470" y="2776853"/>
            <a:ext cx="5979795" cy="416404"/>
          </a:xfrm>
        </p:spPr>
        <p:txBody>
          <a:bodyPr/>
          <a:lstStyle>
            <a:lvl1pPr marL="0" indent="0">
              <a:buNone/>
              <a:defRPr sz="1305"/>
            </a:lvl1pPr>
            <a:lvl2pPr marL="414939" indent="0">
              <a:buNone/>
              <a:defRPr sz="1118"/>
            </a:lvl2pPr>
            <a:lvl3pPr marL="829877" indent="0">
              <a:buNone/>
              <a:defRPr sz="932"/>
            </a:lvl3pPr>
            <a:lvl4pPr marL="1244816" indent="0">
              <a:buNone/>
              <a:defRPr sz="838"/>
            </a:lvl4pPr>
            <a:lvl5pPr marL="1659754" indent="0">
              <a:buNone/>
              <a:defRPr sz="838"/>
            </a:lvl5pPr>
            <a:lvl6pPr marL="2074693" indent="0">
              <a:buNone/>
              <a:defRPr sz="838"/>
            </a:lvl6pPr>
            <a:lvl7pPr marL="2489632" indent="0">
              <a:buNone/>
              <a:defRPr sz="838"/>
            </a:lvl7pPr>
            <a:lvl8pPr marL="2904570" indent="0">
              <a:buNone/>
              <a:defRPr sz="838"/>
            </a:lvl8pPr>
            <a:lvl9pPr marL="3319509" indent="0">
              <a:buNone/>
              <a:defRPr sz="8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B631-D0B3-B145-A691-00AE099C19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234F-C97B-1247-8278-1F1FC0C3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317" y="142088"/>
            <a:ext cx="8969693" cy="591344"/>
          </a:xfrm>
          <a:prstGeom prst="rect">
            <a:avLst/>
          </a:prstGeom>
        </p:spPr>
        <p:txBody>
          <a:bodyPr vert="horz" lIns="89081" tIns="44540" rIns="89081" bIns="4454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317" y="827884"/>
            <a:ext cx="8969693" cy="2341558"/>
          </a:xfrm>
          <a:prstGeom prst="rect">
            <a:avLst/>
          </a:prstGeom>
        </p:spPr>
        <p:txBody>
          <a:bodyPr vert="horz" lIns="89081" tIns="44540" rIns="89081" bIns="445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8316" y="3288529"/>
            <a:ext cx="2325476" cy="188902"/>
          </a:xfrm>
          <a:prstGeom prst="rect">
            <a:avLst/>
          </a:prstGeom>
        </p:spPr>
        <p:txBody>
          <a:bodyPr vert="horz" lIns="89081" tIns="44540" rIns="89081" bIns="44540" rtlCol="0" anchor="ctr"/>
          <a:lstStyle>
            <a:lvl1pPr algn="l">
              <a:defRPr sz="11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DB631-D0B3-B145-A691-00AE099C1923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5162" y="3288529"/>
            <a:ext cx="3156003" cy="188902"/>
          </a:xfrm>
          <a:prstGeom prst="rect">
            <a:avLst/>
          </a:prstGeom>
        </p:spPr>
        <p:txBody>
          <a:bodyPr vert="horz" lIns="89081" tIns="44540" rIns="89081" bIns="44540" rtlCol="0" anchor="ctr"/>
          <a:lstStyle>
            <a:lvl1pPr algn="ctr">
              <a:defRPr sz="11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2533" y="3288529"/>
            <a:ext cx="2325476" cy="188902"/>
          </a:xfrm>
          <a:prstGeom prst="rect">
            <a:avLst/>
          </a:prstGeom>
        </p:spPr>
        <p:txBody>
          <a:bodyPr vert="horz" lIns="89081" tIns="44540" rIns="89081" bIns="44540" rtlCol="0" anchor="ctr"/>
          <a:lstStyle>
            <a:lvl1pPr algn="r">
              <a:defRPr sz="11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3234F-C97B-1247-8278-1F1FC0C3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ctr" defTabSz="829877" rtl="0" eaLnBrk="1" latinLnBrk="0" hangingPunct="1">
        <a:spcBef>
          <a:spcPct val="0"/>
        </a:spcBef>
        <a:buNone/>
        <a:defRPr sz="40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1204" indent="-311204" algn="l" defTabSz="829877" rtl="0" eaLnBrk="1" latinLnBrk="0" hangingPunct="1">
        <a:spcBef>
          <a:spcPct val="20000"/>
        </a:spcBef>
        <a:buFont typeface="Arial" pitchFamily="34" charset="0"/>
        <a:buChar char="•"/>
        <a:defRPr sz="2888" kern="1200">
          <a:solidFill>
            <a:schemeClr val="tx1"/>
          </a:solidFill>
          <a:latin typeface="+mn-lt"/>
          <a:ea typeface="+mn-ea"/>
          <a:cs typeface="+mn-cs"/>
        </a:defRPr>
      </a:lvl1pPr>
      <a:lvl2pPr marL="674275" indent="-259337" algn="l" defTabSz="829877" rtl="0" eaLnBrk="1" latinLnBrk="0" hangingPunct="1">
        <a:spcBef>
          <a:spcPct val="20000"/>
        </a:spcBef>
        <a:buFont typeface="Arial" pitchFamily="34" charset="0"/>
        <a:buChar char="–"/>
        <a:defRPr sz="2516" kern="1200">
          <a:solidFill>
            <a:schemeClr val="tx1"/>
          </a:solidFill>
          <a:latin typeface="+mn-lt"/>
          <a:ea typeface="+mn-ea"/>
          <a:cs typeface="+mn-cs"/>
        </a:defRPr>
      </a:lvl2pPr>
      <a:lvl3pPr marL="1037346" indent="-207469" algn="l" defTabSz="829877" rtl="0" eaLnBrk="1" latinLnBrk="0" hangingPunct="1">
        <a:spcBef>
          <a:spcPct val="20000"/>
        </a:spcBef>
        <a:buFont typeface="Arial" pitchFamily="34" charset="0"/>
        <a:buChar char="•"/>
        <a:defRPr sz="2143" kern="1200">
          <a:solidFill>
            <a:schemeClr val="tx1"/>
          </a:solidFill>
          <a:latin typeface="+mn-lt"/>
          <a:ea typeface="+mn-ea"/>
          <a:cs typeface="+mn-cs"/>
        </a:defRPr>
      </a:lvl3pPr>
      <a:lvl4pPr marL="1452285" indent="-207469" algn="l" defTabSz="829877" rtl="0" eaLnBrk="1" latinLnBrk="0" hangingPunct="1">
        <a:spcBef>
          <a:spcPct val="20000"/>
        </a:spcBef>
        <a:buFont typeface="Arial" pitchFamily="34" charset="0"/>
        <a:buChar char="–"/>
        <a:defRPr sz="1770" kern="1200">
          <a:solidFill>
            <a:schemeClr val="tx1"/>
          </a:solidFill>
          <a:latin typeface="+mn-lt"/>
          <a:ea typeface="+mn-ea"/>
          <a:cs typeface="+mn-cs"/>
        </a:defRPr>
      </a:lvl4pPr>
      <a:lvl5pPr marL="1867224" indent="-207469" algn="l" defTabSz="829877" rtl="0" eaLnBrk="1" latinLnBrk="0" hangingPunct="1">
        <a:spcBef>
          <a:spcPct val="20000"/>
        </a:spcBef>
        <a:buFont typeface="Arial" pitchFamily="34" charset="0"/>
        <a:buChar char="»"/>
        <a:defRPr sz="1770" kern="1200">
          <a:solidFill>
            <a:schemeClr val="tx1"/>
          </a:solidFill>
          <a:latin typeface="+mn-lt"/>
          <a:ea typeface="+mn-ea"/>
          <a:cs typeface="+mn-cs"/>
        </a:defRPr>
      </a:lvl5pPr>
      <a:lvl6pPr marL="2282162" indent="-207469" algn="l" defTabSz="829877" rtl="0" eaLnBrk="1" latinLnBrk="0" hangingPunct="1">
        <a:spcBef>
          <a:spcPct val="20000"/>
        </a:spcBef>
        <a:buFont typeface="Arial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6pPr>
      <a:lvl7pPr marL="2697102" indent="-207469" algn="l" defTabSz="829877" rtl="0" eaLnBrk="1" latinLnBrk="0" hangingPunct="1">
        <a:spcBef>
          <a:spcPct val="20000"/>
        </a:spcBef>
        <a:buFont typeface="Arial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7pPr>
      <a:lvl8pPr marL="3112039" indent="-207469" algn="l" defTabSz="829877" rtl="0" eaLnBrk="1" latinLnBrk="0" hangingPunct="1">
        <a:spcBef>
          <a:spcPct val="20000"/>
        </a:spcBef>
        <a:buFont typeface="Arial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8pPr>
      <a:lvl9pPr marL="3526978" indent="-207469" algn="l" defTabSz="829877" rtl="0" eaLnBrk="1" latinLnBrk="0" hangingPunct="1">
        <a:spcBef>
          <a:spcPct val="20000"/>
        </a:spcBef>
        <a:buFont typeface="Arial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877" rtl="0" eaLnBrk="1" latinLnBrk="0" hangingPunct="1">
        <a:defRPr sz="1677" kern="1200">
          <a:solidFill>
            <a:schemeClr val="tx1"/>
          </a:solidFill>
          <a:latin typeface="+mn-lt"/>
          <a:ea typeface="+mn-ea"/>
          <a:cs typeface="+mn-cs"/>
        </a:defRPr>
      </a:lvl1pPr>
      <a:lvl2pPr marL="414939" algn="l" defTabSz="829877" rtl="0" eaLnBrk="1" latinLnBrk="0" hangingPunct="1">
        <a:defRPr sz="1677" kern="1200">
          <a:solidFill>
            <a:schemeClr val="tx1"/>
          </a:solidFill>
          <a:latin typeface="+mn-lt"/>
          <a:ea typeface="+mn-ea"/>
          <a:cs typeface="+mn-cs"/>
        </a:defRPr>
      </a:lvl2pPr>
      <a:lvl3pPr marL="829877" algn="l" defTabSz="829877" rtl="0" eaLnBrk="1" latinLnBrk="0" hangingPunct="1">
        <a:defRPr sz="1677" kern="1200">
          <a:solidFill>
            <a:schemeClr val="tx1"/>
          </a:solidFill>
          <a:latin typeface="+mn-lt"/>
          <a:ea typeface="+mn-ea"/>
          <a:cs typeface="+mn-cs"/>
        </a:defRPr>
      </a:lvl3pPr>
      <a:lvl4pPr marL="1244816" algn="l" defTabSz="829877" rtl="0" eaLnBrk="1" latinLnBrk="0" hangingPunct="1">
        <a:defRPr sz="1677" kern="1200">
          <a:solidFill>
            <a:schemeClr val="tx1"/>
          </a:solidFill>
          <a:latin typeface="+mn-lt"/>
          <a:ea typeface="+mn-ea"/>
          <a:cs typeface="+mn-cs"/>
        </a:defRPr>
      </a:lvl4pPr>
      <a:lvl5pPr marL="1659754" algn="l" defTabSz="829877" rtl="0" eaLnBrk="1" latinLnBrk="0" hangingPunct="1">
        <a:defRPr sz="1677" kern="1200">
          <a:solidFill>
            <a:schemeClr val="tx1"/>
          </a:solidFill>
          <a:latin typeface="+mn-lt"/>
          <a:ea typeface="+mn-ea"/>
          <a:cs typeface="+mn-cs"/>
        </a:defRPr>
      </a:lvl5pPr>
      <a:lvl6pPr marL="2074693" algn="l" defTabSz="829877" rtl="0" eaLnBrk="1" latinLnBrk="0" hangingPunct="1">
        <a:defRPr sz="1677" kern="1200">
          <a:solidFill>
            <a:schemeClr val="tx1"/>
          </a:solidFill>
          <a:latin typeface="+mn-lt"/>
          <a:ea typeface="+mn-ea"/>
          <a:cs typeface="+mn-cs"/>
        </a:defRPr>
      </a:lvl6pPr>
      <a:lvl7pPr marL="2489632" algn="l" defTabSz="829877" rtl="0" eaLnBrk="1" latinLnBrk="0" hangingPunct="1">
        <a:defRPr sz="1677" kern="1200">
          <a:solidFill>
            <a:schemeClr val="tx1"/>
          </a:solidFill>
          <a:latin typeface="+mn-lt"/>
          <a:ea typeface="+mn-ea"/>
          <a:cs typeface="+mn-cs"/>
        </a:defRPr>
      </a:lvl7pPr>
      <a:lvl8pPr marL="2904570" algn="l" defTabSz="829877" rtl="0" eaLnBrk="1" latinLnBrk="0" hangingPunct="1">
        <a:defRPr sz="1677" kern="1200">
          <a:solidFill>
            <a:schemeClr val="tx1"/>
          </a:solidFill>
          <a:latin typeface="+mn-lt"/>
          <a:ea typeface="+mn-ea"/>
          <a:cs typeface="+mn-cs"/>
        </a:defRPr>
      </a:lvl8pPr>
      <a:lvl9pPr marL="3319509" algn="l" defTabSz="829877" rtl="0" eaLnBrk="1" latinLnBrk="0" hangingPunct="1">
        <a:defRPr sz="16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786243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250</TotalTime>
  <Words>13</Words>
  <Application>Microsoft Macintosh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Black</vt:lpstr>
      <vt:lpstr>PowerPoint Presentation</vt:lpstr>
    </vt:vector>
  </TitlesOfParts>
  <Company>NCSU Libraries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NCSU Libraries</dc:creator>
  <cp:lastModifiedBy>Microsoft Office User</cp:lastModifiedBy>
  <cp:revision>19</cp:revision>
  <cp:lastPrinted>2015-06-26T18:52:38Z</cp:lastPrinted>
  <dcterms:created xsi:type="dcterms:W3CDTF">2015-06-18T16:33:40Z</dcterms:created>
  <dcterms:modified xsi:type="dcterms:W3CDTF">2019-08-19T15:37:36Z</dcterms:modified>
</cp:coreProperties>
</file>