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27432000" cy="22860000"/>
  <p:notesSz cx="6858000" cy="9144000"/>
  <p:defaultTextStyle>
    <a:defPPr>
      <a:defRPr lang="en-US"/>
    </a:defPPr>
    <a:lvl1pPr marL="0" algn="l" defTabSz="143688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1436888" algn="l" defTabSz="143688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2873776" algn="l" defTabSz="143688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4310664" algn="l" defTabSz="143688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5747553" algn="l" defTabSz="143688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7184441" algn="l" defTabSz="143688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8621329" algn="l" defTabSz="143688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0058217" algn="l" defTabSz="143688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1495105" algn="l" defTabSz="143688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3" d="100"/>
          <a:sy n="33" d="100"/>
        </p:scale>
        <p:origin x="-1176" y="-120"/>
      </p:cViewPr>
      <p:guideLst>
        <p:guide orient="horz" pos="720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57400" y="7101419"/>
            <a:ext cx="23317200" cy="4900083"/>
          </a:xfrm>
        </p:spPr>
        <p:txBody>
          <a:bodyPr>
            <a:noAutofit/>
          </a:bodyPr>
          <a:lstStyle>
            <a:lvl1pPr>
              <a:defRPr sz="225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2954000"/>
            <a:ext cx="19202400" cy="5842000"/>
          </a:xfrm>
        </p:spPr>
        <p:txBody>
          <a:bodyPr>
            <a:normAutofit/>
          </a:bodyPr>
          <a:lstStyle>
            <a:lvl1pPr marL="0" indent="0" algn="ctr">
              <a:buNone/>
              <a:defRPr sz="15000" b="1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143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73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10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47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184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21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58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495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Arial"/>
                <a:cs typeface="Arial"/>
              </a:defRPr>
            </a:lvl1pPr>
          </a:lstStyle>
          <a:p>
            <a:fld id="{8D490E0F-C1B4-4F45-AB47-7511FE319587}" type="datetimeFigureOut">
              <a:rPr lang="en-US" smtClean="0"/>
              <a:pPr/>
              <a:t>2/29/16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7D22B89B-7472-B14A-AC8B-72EC8EE7D8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0E0F-C1B4-4F45-AB47-7511FE319587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B89B-7472-B14A-AC8B-72EC8EE7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915462"/>
            <a:ext cx="6172200" cy="195050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915462"/>
            <a:ext cx="18059400" cy="195050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0E0F-C1B4-4F45-AB47-7511FE319587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B89B-7472-B14A-AC8B-72EC8EE7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15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9000">
                <a:latin typeface="Arial"/>
                <a:cs typeface="Arial"/>
              </a:defRPr>
            </a:lvl1pPr>
            <a:lvl2pPr>
              <a:defRPr sz="9000">
                <a:latin typeface="Arial"/>
                <a:cs typeface="Arial"/>
              </a:defRPr>
            </a:lvl2pPr>
            <a:lvl3pPr>
              <a:defRPr sz="9000">
                <a:latin typeface="Arial"/>
                <a:cs typeface="Arial"/>
              </a:defRPr>
            </a:lvl3pPr>
            <a:lvl4pPr>
              <a:defRPr sz="9000">
                <a:latin typeface="Arial"/>
                <a:cs typeface="Arial"/>
              </a:defRPr>
            </a:lvl4pPr>
            <a:lvl5pPr>
              <a:defRPr sz="90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0E0F-C1B4-4F45-AB47-7511FE319587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B89B-7472-B14A-AC8B-72EC8EE7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4689668"/>
            <a:ext cx="23317200" cy="4540250"/>
          </a:xfrm>
        </p:spPr>
        <p:txBody>
          <a:bodyPr anchor="t"/>
          <a:lstStyle>
            <a:lvl1pPr algn="l">
              <a:defRPr sz="12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9689045"/>
            <a:ext cx="23317200" cy="5000623"/>
          </a:xfrm>
        </p:spPr>
        <p:txBody>
          <a:bodyPr anchor="b"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436888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873776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3pPr>
            <a:lvl4pPr marL="4310664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4pPr>
            <a:lvl5pPr marL="5747553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5pPr>
            <a:lvl6pPr marL="7184441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6pPr>
            <a:lvl7pPr marL="8621329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7pPr>
            <a:lvl8pPr marL="10058217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8pPr>
            <a:lvl9pPr marL="11495105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0E0F-C1B4-4F45-AB47-7511FE319587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B89B-7472-B14A-AC8B-72EC8EE7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5334002"/>
            <a:ext cx="12115800" cy="15086543"/>
          </a:xfrm>
        </p:spPr>
        <p:txBody>
          <a:bodyPr/>
          <a:lstStyle>
            <a:lvl1pPr>
              <a:defRPr sz="8800"/>
            </a:lvl1pPr>
            <a:lvl2pPr>
              <a:defRPr sz="75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5334002"/>
            <a:ext cx="12115800" cy="15086543"/>
          </a:xfrm>
        </p:spPr>
        <p:txBody>
          <a:bodyPr/>
          <a:lstStyle>
            <a:lvl1pPr>
              <a:defRPr sz="8800"/>
            </a:lvl1pPr>
            <a:lvl2pPr>
              <a:defRPr sz="75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0E0F-C1B4-4F45-AB47-7511FE319587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B89B-7472-B14A-AC8B-72EC8EE7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5117043"/>
            <a:ext cx="12120564" cy="2132540"/>
          </a:xfrm>
        </p:spPr>
        <p:txBody>
          <a:bodyPr anchor="b"/>
          <a:lstStyle>
            <a:lvl1pPr marL="0" indent="0">
              <a:buNone/>
              <a:defRPr sz="7500" b="1"/>
            </a:lvl1pPr>
            <a:lvl2pPr marL="1436888" indent="0">
              <a:buNone/>
              <a:defRPr sz="6300" b="1"/>
            </a:lvl2pPr>
            <a:lvl3pPr marL="2873776" indent="0">
              <a:buNone/>
              <a:defRPr sz="5700" b="1"/>
            </a:lvl3pPr>
            <a:lvl4pPr marL="4310664" indent="0">
              <a:buNone/>
              <a:defRPr sz="5000" b="1"/>
            </a:lvl4pPr>
            <a:lvl5pPr marL="5747553" indent="0">
              <a:buNone/>
              <a:defRPr sz="5000" b="1"/>
            </a:lvl5pPr>
            <a:lvl6pPr marL="7184441" indent="0">
              <a:buNone/>
              <a:defRPr sz="5000" b="1"/>
            </a:lvl6pPr>
            <a:lvl7pPr marL="8621329" indent="0">
              <a:buNone/>
              <a:defRPr sz="5000" b="1"/>
            </a:lvl7pPr>
            <a:lvl8pPr marL="10058217" indent="0">
              <a:buNone/>
              <a:defRPr sz="5000" b="1"/>
            </a:lvl8pPr>
            <a:lvl9pPr marL="11495105" indent="0">
              <a:buNone/>
              <a:defRPr sz="5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7249583"/>
            <a:ext cx="12120564" cy="13170960"/>
          </a:xfrm>
        </p:spPr>
        <p:txBody>
          <a:bodyPr/>
          <a:lstStyle>
            <a:lvl1pPr>
              <a:defRPr sz="7500"/>
            </a:lvl1pPr>
            <a:lvl2pPr>
              <a:defRPr sz="6300"/>
            </a:lvl2pPr>
            <a:lvl3pPr>
              <a:defRPr sz="57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5117043"/>
            <a:ext cx="12125325" cy="2132540"/>
          </a:xfrm>
        </p:spPr>
        <p:txBody>
          <a:bodyPr anchor="b"/>
          <a:lstStyle>
            <a:lvl1pPr marL="0" indent="0">
              <a:buNone/>
              <a:defRPr sz="7500" b="1"/>
            </a:lvl1pPr>
            <a:lvl2pPr marL="1436888" indent="0">
              <a:buNone/>
              <a:defRPr sz="6300" b="1"/>
            </a:lvl2pPr>
            <a:lvl3pPr marL="2873776" indent="0">
              <a:buNone/>
              <a:defRPr sz="5700" b="1"/>
            </a:lvl3pPr>
            <a:lvl4pPr marL="4310664" indent="0">
              <a:buNone/>
              <a:defRPr sz="5000" b="1"/>
            </a:lvl4pPr>
            <a:lvl5pPr marL="5747553" indent="0">
              <a:buNone/>
              <a:defRPr sz="5000" b="1"/>
            </a:lvl5pPr>
            <a:lvl6pPr marL="7184441" indent="0">
              <a:buNone/>
              <a:defRPr sz="5000" b="1"/>
            </a:lvl6pPr>
            <a:lvl7pPr marL="8621329" indent="0">
              <a:buNone/>
              <a:defRPr sz="5000" b="1"/>
            </a:lvl7pPr>
            <a:lvl8pPr marL="10058217" indent="0">
              <a:buNone/>
              <a:defRPr sz="5000" b="1"/>
            </a:lvl8pPr>
            <a:lvl9pPr marL="11495105" indent="0">
              <a:buNone/>
              <a:defRPr sz="5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7249583"/>
            <a:ext cx="12125325" cy="13170960"/>
          </a:xfrm>
        </p:spPr>
        <p:txBody>
          <a:bodyPr/>
          <a:lstStyle>
            <a:lvl1pPr>
              <a:defRPr sz="7500"/>
            </a:lvl1pPr>
            <a:lvl2pPr>
              <a:defRPr sz="6300"/>
            </a:lvl2pPr>
            <a:lvl3pPr>
              <a:defRPr sz="57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0E0F-C1B4-4F45-AB47-7511FE319587}" type="datetimeFigureOut">
              <a:rPr lang="en-US" smtClean="0"/>
              <a:t>2/29/16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B89B-7472-B14A-AC8B-72EC8EE7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0E0F-C1B4-4F45-AB47-7511FE319587}" type="datetimeFigureOut">
              <a:rPr lang="en-US" smtClean="0"/>
              <a:t>2/29/16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B89B-7472-B14A-AC8B-72EC8EE7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0E0F-C1B4-4F45-AB47-7511FE319587}" type="datetimeFigureOut">
              <a:rPr lang="en-US" smtClean="0"/>
              <a:t>2/29/16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B89B-7472-B14A-AC8B-72EC8EE7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910167"/>
            <a:ext cx="9024939" cy="3873500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910168"/>
            <a:ext cx="15335250" cy="19510377"/>
          </a:xfrm>
        </p:spPr>
        <p:txBody>
          <a:bodyPr/>
          <a:lstStyle>
            <a:lvl1pPr>
              <a:defRPr sz="10100"/>
            </a:lvl1pPr>
            <a:lvl2pPr>
              <a:defRPr sz="8800"/>
            </a:lvl2pPr>
            <a:lvl3pPr>
              <a:defRPr sz="75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4783668"/>
            <a:ext cx="9024939" cy="15636877"/>
          </a:xfrm>
        </p:spPr>
        <p:txBody>
          <a:bodyPr/>
          <a:lstStyle>
            <a:lvl1pPr marL="0" indent="0">
              <a:buNone/>
              <a:defRPr sz="4400"/>
            </a:lvl1pPr>
            <a:lvl2pPr marL="1436888" indent="0">
              <a:buNone/>
              <a:defRPr sz="3800"/>
            </a:lvl2pPr>
            <a:lvl3pPr marL="2873776" indent="0">
              <a:buNone/>
              <a:defRPr sz="3100"/>
            </a:lvl3pPr>
            <a:lvl4pPr marL="4310664" indent="0">
              <a:buNone/>
              <a:defRPr sz="2800"/>
            </a:lvl4pPr>
            <a:lvl5pPr marL="5747553" indent="0">
              <a:buNone/>
              <a:defRPr sz="2800"/>
            </a:lvl5pPr>
            <a:lvl6pPr marL="7184441" indent="0">
              <a:buNone/>
              <a:defRPr sz="2800"/>
            </a:lvl6pPr>
            <a:lvl7pPr marL="8621329" indent="0">
              <a:buNone/>
              <a:defRPr sz="2800"/>
            </a:lvl7pPr>
            <a:lvl8pPr marL="10058217" indent="0">
              <a:buNone/>
              <a:defRPr sz="2800"/>
            </a:lvl8pPr>
            <a:lvl9pPr marL="11495105" indent="0">
              <a:buNone/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0E0F-C1B4-4F45-AB47-7511FE319587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B89B-7472-B14A-AC8B-72EC8EE7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6002000"/>
            <a:ext cx="16459200" cy="1889127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2042583"/>
            <a:ext cx="16459200" cy="13716000"/>
          </a:xfrm>
        </p:spPr>
        <p:txBody>
          <a:bodyPr/>
          <a:lstStyle>
            <a:lvl1pPr marL="0" indent="0">
              <a:buNone/>
              <a:defRPr sz="10100"/>
            </a:lvl1pPr>
            <a:lvl2pPr marL="1436888" indent="0">
              <a:buNone/>
              <a:defRPr sz="8800"/>
            </a:lvl2pPr>
            <a:lvl3pPr marL="2873776" indent="0">
              <a:buNone/>
              <a:defRPr sz="7500"/>
            </a:lvl3pPr>
            <a:lvl4pPr marL="4310664" indent="0">
              <a:buNone/>
              <a:defRPr sz="6300"/>
            </a:lvl4pPr>
            <a:lvl5pPr marL="5747553" indent="0">
              <a:buNone/>
              <a:defRPr sz="6300"/>
            </a:lvl5pPr>
            <a:lvl6pPr marL="7184441" indent="0">
              <a:buNone/>
              <a:defRPr sz="6300"/>
            </a:lvl6pPr>
            <a:lvl7pPr marL="8621329" indent="0">
              <a:buNone/>
              <a:defRPr sz="6300"/>
            </a:lvl7pPr>
            <a:lvl8pPr marL="10058217" indent="0">
              <a:buNone/>
              <a:defRPr sz="6300"/>
            </a:lvl8pPr>
            <a:lvl9pPr marL="11495105" indent="0">
              <a:buNone/>
              <a:defRPr sz="63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7891127"/>
            <a:ext cx="16459200" cy="2682873"/>
          </a:xfrm>
        </p:spPr>
        <p:txBody>
          <a:bodyPr/>
          <a:lstStyle>
            <a:lvl1pPr marL="0" indent="0">
              <a:buNone/>
              <a:defRPr sz="4400"/>
            </a:lvl1pPr>
            <a:lvl2pPr marL="1436888" indent="0">
              <a:buNone/>
              <a:defRPr sz="3800"/>
            </a:lvl2pPr>
            <a:lvl3pPr marL="2873776" indent="0">
              <a:buNone/>
              <a:defRPr sz="3100"/>
            </a:lvl3pPr>
            <a:lvl4pPr marL="4310664" indent="0">
              <a:buNone/>
              <a:defRPr sz="2800"/>
            </a:lvl4pPr>
            <a:lvl5pPr marL="5747553" indent="0">
              <a:buNone/>
              <a:defRPr sz="2800"/>
            </a:lvl5pPr>
            <a:lvl6pPr marL="7184441" indent="0">
              <a:buNone/>
              <a:defRPr sz="2800"/>
            </a:lvl6pPr>
            <a:lvl7pPr marL="8621329" indent="0">
              <a:buNone/>
              <a:defRPr sz="2800"/>
            </a:lvl7pPr>
            <a:lvl8pPr marL="10058217" indent="0">
              <a:buNone/>
              <a:defRPr sz="2800"/>
            </a:lvl8pPr>
            <a:lvl9pPr marL="11495105" indent="0">
              <a:buNone/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0E0F-C1B4-4F45-AB47-7511FE319587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B89B-7472-B14A-AC8B-72EC8EE7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915460"/>
            <a:ext cx="24688800" cy="3810000"/>
          </a:xfrm>
          <a:prstGeom prst="rect">
            <a:avLst/>
          </a:prstGeom>
        </p:spPr>
        <p:txBody>
          <a:bodyPr vert="horz" lIns="287378" tIns="143689" rIns="287378" bIns="143689" rtlCol="0" anchor="ctr">
            <a:noAutofit/>
          </a:bodyPr>
          <a:lstStyle/>
          <a:p>
            <a:r>
              <a:rPr lang="en-US" dirty="0" smtClean="0"/>
              <a:t>Click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5334002"/>
            <a:ext cx="24688800" cy="15086543"/>
          </a:xfrm>
          <a:prstGeom prst="rect">
            <a:avLst/>
          </a:prstGeom>
        </p:spPr>
        <p:txBody>
          <a:bodyPr vert="horz" lIns="287378" tIns="143689" rIns="287378" bIns="14368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21187835"/>
            <a:ext cx="6400800" cy="1217083"/>
          </a:xfrm>
          <a:prstGeom prst="rect">
            <a:avLst/>
          </a:prstGeom>
        </p:spPr>
        <p:txBody>
          <a:bodyPr vert="horz" lIns="287378" tIns="143689" rIns="287378" bIns="143689" rtlCol="0" anchor="ctr"/>
          <a:lstStyle>
            <a:lvl1pPr algn="l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90E0F-C1B4-4F45-AB47-7511FE319587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21187835"/>
            <a:ext cx="8686800" cy="1217083"/>
          </a:xfrm>
          <a:prstGeom prst="rect">
            <a:avLst/>
          </a:prstGeom>
        </p:spPr>
        <p:txBody>
          <a:bodyPr vert="horz" lIns="287378" tIns="143689" rIns="287378" bIns="143689" rtlCol="0" anchor="ctr"/>
          <a:lstStyle>
            <a:lvl1pPr algn="ct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21187835"/>
            <a:ext cx="6400800" cy="1217083"/>
          </a:xfrm>
          <a:prstGeom prst="rect">
            <a:avLst/>
          </a:prstGeom>
        </p:spPr>
        <p:txBody>
          <a:bodyPr vert="horz" lIns="287378" tIns="143689" rIns="287378" bIns="143689" rtlCol="0" anchor="ctr"/>
          <a:lstStyle>
            <a:lvl1pPr algn="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2B89B-7472-B14A-AC8B-72EC8EE7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2873776" rtl="0" eaLnBrk="1" latinLnBrk="0" hangingPunct="1">
        <a:spcBef>
          <a:spcPct val="0"/>
        </a:spcBef>
        <a:buNone/>
        <a:defRPr sz="15000" b="1" i="0" kern="1200" baseline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1077666" indent="-1077666" algn="l" defTabSz="2873776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Arial"/>
          <a:ea typeface="+mn-ea"/>
          <a:cs typeface="Arial"/>
        </a:defRPr>
      </a:lvl1pPr>
      <a:lvl2pPr marL="2334943" indent="-898055" algn="l" defTabSz="2873776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Arial"/>
          <a:ea typeface="+mn-ea"/>
          <a:cs typeface="Arial"/>
        </a:defRPr>
      </a:lvl2pPr>
      <a:lvl3pPr marL="3592220" indent="-718444" algn="l" defTabSz="2873776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Arial"/>
          <a:ea typeface="+mn-ea"/>
          <a:cs typeface="Arial"/>
        </a:defRPr>
      </a:lvl3pPr>
      <a:lvl4pPr marL="5029109" indent="-718444" algn="l" defTabSz="2873776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Arial"/>
          <a:ea typeface="+mn-ea"/>
          <a:cs typeface="Arial"/>
        </a:defRPr>
      </a:lvl4pPr>
      <a:lvl5pPr marL="6465997" indent="-718444" algn="l" defTabSz="2873776" rtl="0" eaLnBrk="1" latinLnBrk="0" hangingPunct="1">
        <a:spcBef>
          <a:spcPct val="20000"/>
        </a:spcBef>
        <a:buFont typeface="Arial" pitchFamily="34" charset="0"/>
        <a:buChar char="»"/>
        <a:defRPr sz="9000" kern="1200">
          <a:solidFill>
            <a:schemeClr val="tx1"/>
          </a:solidFill>
          <a:latin typeface="Arial"/>
          <a:ea typeface="+mn-ea"/>
          <a:cs typeface="Arial"/>
        </a:defRPr>
      </a:lvl5pPr>
      <a:lvl6pPr marL="7902885" indent="-718444" algn="l" defTabSz="2873776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339773" indent="-718444" algn="l" defTabSz="2873776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0776661" indent="-718444" algn="l" defTabSz="2873776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213549" indent="-718444" algn="l" defTabSz="2873776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37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36888" algn="l" defTabSz="28737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873776" algn="l" defTabSz="28737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310664" algn="l" defTabSz="28737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747553" algn="l" defTabSz="28737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441" algn="l" defTabSz="28737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621329" algn="l" defTabSz="28737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058217" algn="l" defTabSz="28737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495105" algn="l" defTabSz="28737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CSU-Libraries/visualization_templates/blob/master/Text_Guidelines.m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Heading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Heading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08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Body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8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bold imagery</a:t>
            </a:r>
          </a:p>
          <a:p>
            <a:r>
              <a:rPr lang="en-US" dirty="0" smtClean="0"/>
              <a:t>Dark backgrounds and saturated colors work best on the Christie MicroTiles display</a:t>
            </a:r>
          </a:p>
          <a:p>
            <a:r>
              <a:rPr lang="en-US" dirty="0" smtClean="0"/>
              <a:t>White backgrounds will look bad</a:t>
            </a:r>
          </a:p>
          <a:p>
            <a:r>
              <a:rPr lang="en-US" dirty="0" smtClean="0"/>
              <a:t>Use high resolution imagery – the native resolution of the Commons Wall is </a:t>
            </a:r>
            <a:r>
              <a:rPr lang="en-US" dirty="0" smtClean="0"/>
              <a:t>2880 pixels wide x 2400 pixels tall</a:t>
            </a:r>
            <a:endParaRPr lang="en-US" dirty="0" smtClean="0"/>
          </a:p>
          <a:p>
            <a:r>
              <a:rPr lang="en-US" dirty="0" smtClean="0"/>
              <a:t>This .</a:t>
            </a:r>
            <a:r>
              <a:rPr lang="en-US" dirty="0" err="1" smtClean="0"/>
              <a:t>pptx</a:t>
            </a:r>
            <a:r>
              <a:rPr lang="en-US" dirty="0" smtClean="0"/>
              <a:t> is formatted in the aspect ratio of the Commons Wall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7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less text the better</a:t>
            </a:r>
          </a:p>
          <a:p>
            <a:r>
              <a:rPr lang="en-US" dirty="0" smtClean="0"/>
              <a:t>The </a:t>
            </a:r>
            <a:r>
              <a:rPr lang="en-US" dirty="0"/>
              <a:t>Commons Wall has VERY long sightlines, so the text needs to be </a:t>
            </a:r>
            <a:r>
              <a:rPr lang="en-US" dirty="0" smtClean="0"/>
              <a:t>huge </a:t>
            </a:r>
            <a:r>
              <a:rPr lang="en-US" dirty="0"/>
              <a:t>to be legible </a:t>
            </a:r>
            <a:r>
              <a:rPr lang="en-US" dirty="0" smtClean="0"/>
              <a:t>from </a:t>
            </a:r>
            <a:r>
              <a:rPr lang="en-US" dirty="0"/>
              <a:t>far </a:t>
            </a:r>
            <a:r>
              <a:rPr lang="en-US" dirty="0" smtClean="0"/>
              <a:t>away</a:t>
            </a:r>
          </a:p>
          <a:p>
            <a:r>
              <a:rPr lang="en-US" dirty="0" smtClean="0"/>
              <a:t>The </a:t>
            </a:r>
            <a:r>
              <a:rPr lang="en-US" dirty="0"/>
              <a:t>font </a:t>
            </a:r>
            <a:r>
              <a:rPr lang="en-US" dirty="0" smtClean="0"/>
              <a:t>sizes in this .</a:t>
            </a:r>
            <a:r>
              <a:rPr lang="en-US" dirty="0" err="1" smtClean="0"/>
              <a:t>pptx</a:t>
            </a:r>
            <a:r>
              <a:rPr lang="en-US" dirty="0" smtClean="0"/>
              <a:t> use </a:t>
            </a:r>
            <a:r>
              <a:rPr lang="en-US" dirty="0"/>
              <a:t>our </a:t>
            </a:r>
            <a:r>
              <a:rPr lang="en-US" dirty="0" smtClean="0"/>
              <a:t>recommendations</a:t>
            </a:r>
          </a:p>
          <a:p>
            <a:r>
              <a:rPr lang="en-US" dirty="0" smtClean="0"/>
              <a:t>Do not use serif fonts</a:t>
            </a:r>
          </a:p>
          <a:p>
            <a:r>
              <a:rPr lang="en-US" dirty="0" smtClean="0"/>
              <a:t>Additional text guidelines can </a:t>
            </a:r>
            <a:r>
              <a:rPr lang="en-US" dirty="0"/>
              <a:t>be found </a:t>
            </a:r>
            <a:r>
              <a:rPr lang="en-US" dirty="0" smtClean="0"/>
              <a:t>on </a:t>
            </a:r>
            <a:r>
              <a:rPr lang="en-US" dirty="0" smtClean="0">
                <a:hlinkClick r:id="rId2"/>
              </a:rPr>
              <a:t>our </a:t>
            </a:r>
            <a:r>
              <a:rPr lang="en-US" dirty="0" err="1" smtClean="0">
                <a:hlinkClick r:id="rId2"/>
              </a:rPr>
              <a:t>GitHub</a:t>
            </a:r>
            <a:r>
              <a:rPr lang="en-US" dirty="0" smtClean="0">
                <a:hlinkClick r:id="rId2"/>
              </a:rPr>
              <a:t> page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1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_MH1248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58000" y="0"/>
            <a:ext cx="34290000" cy="22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0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ichaeltorbe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22860000" cy="22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32466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102</TotalTime>
  <Words>117</Words>
  <Application>Microsoft Macintosh PowerPoint</Application>
  <PresentationFormat>Custom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Black</vt:lpstr>
      <vt:lpstr>Heading 1</vt:lpstr>
      <vt:lpstr>Heading 2</vt:lpstr>
      <vt:lpstr>Design Guidelines</vt:lpstr>
      <vt:lpstr>Text Guidelines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Title</dc:title>
  <dc:subject>Templates</dc:subject>
  <dc:creator>Your Name</dc:creator>
  <cp:keywords/>
  <dc:description>Metadata is good!</dc:description>
  <cp:lastModifiedBy>NCSU Libraries</cp:lastModifiedBy>
  <cp:revision>6</cp:revision>
  <dcterms:created xsi:type="dcterms:W3CDTF">2016-01-27T14:09:11Z</dcterms:created>
  <dcterms:modified xsi:type="dcterms:W3CDTF">2016-02-29T20:53:35Z</dcterms:modified>
  <cp:category/>
</cp:coreProperties>
</file>