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3"/>
  </p:notesMasterIdLst>
  <p:sldIdLst>
    <p:sldId id="263" r:id="rId2"/>
  </p:sldIdLst>
  <p:sldSz cx="11366500" cy="3548063"/>
  <p:notesSz cx="6858000" cy="9144000"/>
  <p:defaultTextStyle>
    <a:defPPr>
      <a:defRPr lang="en-US"/>
    </a:defPPr>
    <a:lvl1pPr marL="0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1pPr>
    <a:lvl2pPr marL="476439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2pPr>
    <a:lvl3pPr marL="952880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3pPr>
    <a:lvl4pPr marL="1429320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4pPr>
    <a:lvl5pPr marL="1905759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5pPr>
    <a:lvl6pPr marL="2382198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6pPr>
    <a:lvl7pPr marL="2858639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7pPr>
    <a:lvl8pPr marL="3335078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8pPr>
    <a:lvl9pPr marL="3811517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0" userDrawn="1">
          <p15:clr>
            <a:srgbClr val="A4A3A4"/>
          </p15:clr>
        </p15:guide>
        <p15:guide id="2" pos="3856" userDrawn="1">
          <p15:clr>
            <a:srgbClr val="A4A3A4"/>
          </p15:clr>
        </p15:guide>
        <p15:guide id="3" orient="horz" pos="1118" userDrawn="1">
          <p15:clr>
            <a:srgbClr val="A4A3A4"/>
          </p15:clr>
        </p15:guide>
        <p15:guide id="4" pos="35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 autoAdjust="0"/>
    <p:restoredTop sz="94595"/>
  </p:normalViewPr>
  <p:slideViewPr>
    <p:cSldViewPr snapToGrid="0" snapToObjects="1">
      <p:cViewPr varScale="1">
        <p:scale>
          <a:sx n="124" d="100"/>
          <a:sy n="124" d="100"/>
        </p:scale>
        <p:origin x="200" y="1280"/>
      </p:cViewPr>
      <p:guideLst>
        <p:guide orient="horz" pos="1150"/>
        <p:guide pos="3856"/>
        <p:guide orient="horz" pos="1118"/>
        <p:guide pos="35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D1C4E-17A0-2A4C-99D2-FAFEE8607A3F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63750" y="685800"/>
            <a:ext cx="10985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27439-679E-B344-9926-3FBB09B7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1pPr>
    <a:lvl2pPr marL="476439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2pPr>
    <a:lvl3pPr marL="952880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3pPr>
    <a:lvl4pPr marL="1429320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4pPr>
    <a:lvl5pPr marL="1905759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5pPr>
    <a:lvl6pPr marL="2382198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6pPr>
    <a:lvl7pPr marL="2858639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7pPr>
    <a:lvl8pPr marL="3335078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8pPr>
    <a:lvl9pPr marL="3811517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resolution of the </a:t>
            </a:r>
            <a:r>
              <a:rPr lang="en-US"/>
              <a:t>North Wall: 3840px </a:t>
            </a:r>
            <a:r>
              <a:rPr lang="en-US" dirty="0"/>
              <a:t>width, </a:t>
            </a:r>
            <a:r>
              <a:rPr lang="en-US"/>
              <a:t>1200px 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27439-679E-B344-9926-3FBB09B74F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487" y="1102200"/>
            <a:ext cx="9661527" cy="760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976" y="2010569"/>
            <a:ext cx="7956550" cy="9067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3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6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9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9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2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5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0714" y="142088"/>
            <a:ext cx="2557463" cy="302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325" y="142088"/>
            <a:ext cx="7482946" cy="302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876" y="2279959"/>
            <a:ext cx="9661527" cy="704685"/>
          </a:xfrm>
        </p:spPr>
        <p:txBody>
          <a:bodyPr anchor="t"/>
          <a:lstStyle>
            <a:lvl1pPr algn="l">
              <a:defRPr sz="414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7876" y="1503823"/>
            <a:ext cx="9661527" cy="776139"/>
          </a:xfrm>
        </p:spPr>
        <p:txBody>
          <a:bodyPr anchor="b"/>
          <a:lstStyle>
            <a:lvl1pPr marL="0" indent="0">
              <a:buNone/>
              <a:defRPr sz="2019">
                <a:solidFill>
                  <a:schemeClr val="tx1">
                    <a:tint val="75000"/>
                  </a:schemeClr>
                </a:solidFill>
              </a:defRPr>
            </a:lvl1pPr>
            <a:lvl2pPr marL="473242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2pPr>
            <a:lvl3pPr marL="9464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197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4pPr>
            <a:lvl5pPr marL="1892968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5pPr>
            <a:lvl6pPr marL="236621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6pPr>
            <a:lvl7pPr marL="283945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7pPr>
            <a:lvl8pPr marL="331269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8pPr>
            <a:lvl9pPr marL="378593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325" y="827884"/>
            <a:ext cx="5020204" cy="2341558"/>
          </a:xfrm>
        </p:spPr>
        <p:txBody>
          <a:bodyPr/>
          <a:lstStyle>
            <a:lvl1pPr>
              <a:defRPr sz="2869"/>
            </a:lvl1pPr>
            <a:lvl2pPr>
              <a:defRPr sz="2444"/>
            </a:lvl2pPr>
            <a:lvl3pPr>
              <a:defRPr sz="2019"/>
            </a:lvl3pPr>
            <a:lvl4pPr>
              <a:defRPr sz="1913"/>
            </a:lvl4pPr>
            <a:lvl5pPr>
              <a:defRPr sz="1913"/>
            </a:lvl5pPr>
            <a:lvl6pPr>
              <a:defRPr sz="1913"/>
            </a:lvl6pPr>
            <a:lvl7pPr>
              <a:defRPr sz="1913"/>
            </a:lvl7pPr>
            <a:lvl8pPr>
              <a:defRPr sz="1913"/>
            </a:lvl8pPr>
            <a:lvl9pPr>
              <a:defRPr sz="19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7972" y="827884"/>
            <a:ext cx="5020204" cy="2341558"/>
          </a:xfrm>
        </p:spPr>
        <p:txBody>
          <a:bodyPr/>
          <a:lstStyle>
            <a:lvl1pPr>
              <a:defRPr sz="2869"/>
            </a:lvl1pPr>
            <a:lvl2pPr>
              <a:defRPr sz="2444"/>
            </a:lvl2pPr>
            <a:lvl3pPr>
              <a:defRPr sz="2019"/>
            </a:lvl3pPr>
            <a:lvl4pPr>
              <a:defRPr sz="1913"/>
            </a:lvl4pPr>
            <a:lvl5pPr>
              <a:defRPr sz="1913"/>
            </a:lvl5pPr>
            <a:lvl6pPr>
              <a:defRPr sz="1913"/>
            </a:lvl6pPr>
            <a:lvl7pPr>
              <a:defRPr sz="1913"/>
            </a:lvl7pPr>
            <a:lvl8pPr>
              <a:defRPr sz="1913"/>
            </a:lvl8pPr>
            <a:lvl9pPr>
              <a:defRPr sz="19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794209"/>
            <a:ext cx="5022178" cy="330988"/>
          </a:xfrm>
        </p:spPr>
        <p:txBody>
          <a:bodyPr anchor="b"/>
          <a:lstStyle>
            <a:lvl1pPr marL="0" indent="0">
              <a:buNone/>
              <a:defRPr sz="2444" b="1"/>
            </a:lvl1pPr>
            <a:lvl2pPr marL="473242" indent="0">
              <a:buNone/>
              <a:defRPr sz="2019" b="1"/>
            </a:lvl2pPr>
            <a:lvl3pPr marL="946484" indent="0">
              <a:buNone/>
              <a:defRPr sz="1913" b="1"/>
            </a:lvl3pPr>
            <a:lvl4pPr marL="1419726" indent="0">
              <a:buNone/>
              <a:defRPr sz="1700" b="1"/>
            </a:lvl4pPr>
            <a:lvl5pPr marL="1892968" indent="0">
              <a:buNone/>
              <a:defRPr sz="1700" b="1"/>
            </a:lvl5pPr>
            <a:lvl6pPr marL="2366210" indent="0">
              <a:buNone/>
              <a:defRPr sz="1700" b="1"/>
            </a:lvl6pPr>
            <a:lvl7pPr marL="2839452" indent="0">
              <a:buNone/>
              <a:defRPr sz="1700" b="1"/>
            </a:lvl7pPr>
            <a:lvl8pPr marL="3312694" indent="0">
              <a:buNone/>
              <a:defRPr sz="1700" b="1"/>
            </a:lvl8pPr>
            <a:lvl9pPr marL="3785936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325" y="1125195"/>
            <a:ext cx="5022178" cy="2044243"/>
          </a:xfrm>
        </p:spPr>
        <p:txBody>
          <a:bodyPr/>
          <a:lstStyle>
            <a:lvl1pPr>
              <a:defRPr sz="2444"/>
            </a:lvl1pPr>
            <a:lvl2pPr>
              <a:defRPr sz="2019"/>
            </a:lvl2pPr>
            <a:lvl3pPr>
              <a:defRPr sz="1913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4027" y="794209"/>
            <a:ext cx="5024151" cy="330988"/>
          </a:xfrm>
        </p:spPr>
        <p:txBody>
          <a:bodyPr anchor="b"/>
          <a:lstStyle>
            <a:lvl1pPr marL="0" indent="0">
              <a:buNone/>
              <a:defRPr sz="2444" b="1"/>
            </a:lvl1pPr>
            <a:lvl2pPr marL="473242" indent="0">
              <a:buNone/>
              <a:defRPr sz="2019" b="1"/>
            </a:lvl2pPr>
            <a:lvl3pPr marL="946484" indent="0">
              <a:buNone/>
              <a:defRPr sz="1913" b="1"/>
            </a:lvl3pPr>
            <a:lvl4pPr marL="1419726" indent="0">
              <a:buNone/>
              <a:defRPr sz="1700" b="1"/>
            </a:lvl4pPr>
            <a:lvl5pPr marL="1892968" indent="0">
              <a:buNone/>
              <a:defRPr sz="1700" b="1"/>
            </a:lvl5pPr>
            <a:lvl6pPr marL="2366210" indent="0">
              <a:buNone/>
              <a:defRPr sz="1700" b="1"/>
            </a:lvl6pPr>
            <a:lvl7pPr marL="2839452" indent="0">
              <a:buNone/>
              <a:defRPr sz="1700" b="1"/>
            </a:lvl7pPr>
            <a:lvl8pPr marL="3312694" indent="0">
              <a:buNone/>
              <a:defRPr sz="1700" b="1"/>
            </a:lvl8pPr>
            <a:lvl9pPr marL="3785936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4027" y="1125195"/>
            <a:ext cx="5024151" cy="2044243"/>
          </a:xfrm>
        </p:spPr>
        <p:txBody>
          <a:bodyPr/>
          <a:lstStyle>
            <a:lvl1pPr>
              <a:defRPr sz="2444"/>
            </a:lvl1pPr>
            <a:lvl2pPr>
              <a:defRPr sz="2019"/>
            </a:lvl2pPr>
            <a:lvl3pPr>
              <a:defRPr sz="1913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26" y="141265"/>
            <a:ext cx="3739500" cy="601200"/>
          </a:xfrm>
        </p:spPr>
        <p:txBody>
          <a:bodyPr anchor="b"/>
          <a:lstStyle>
            <a:lvl1pPr algn="l">
              <a:defRPr sz="201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986" y="141267"/>
            <a:ext cx="6354189" cy="3028174"/>
          </a:xfrm>
        </p:spPr>
        <p:txBody>
          <a:bodyPr/>
          <a:lstStyle>
            <a:lvl1pPr>
              <a:defRPr sz="3294"/>
            </a:lvl1pPr>
            <a:lvl2pPr>
              <a:defRPr sz="2869"/>
            </a:lvl2pPr>
            <a:lvl3pPr>
              <a:defRPr sz="2444"/>
            </a:lvl3pPr>
            <a:lvl4pPr>
              <a:defRPr sz="2019"/>
            </a:lvl4pPr>
            <a:lvl5pPr>
              <a:defRPr sz="2019"/>
            </a:lvl5pPr>
            <a:lvl6pPr>
              <a:defRPr sz="2019"/>
            </a:lvl6pPr>
            <a:lvl7pPr>
              <a:defRPr sz="2019"/>
            </a:lvl7pPr>
            <a:lvl8pPr>
              <a:defRPr sz="2019"/>
            </a:lvl8pPr>
            <a:lvl9pPr>
              <a:defRPr sz="20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8326" y="742468"/>
            <a:ext cx="3739500" cy="2426974"/>
          </a:xfrm>
        </p:spPr>
        <p:txBody>
          <a:bodyPr/>
          <a:lstStyle>
            <a:lvl1pPr marL="0" indent="0">
              <a:buNone/>
              <a:defRPr sz="1488"/>
            </a:lvl1pPr>
            <a:lvl2pPr marL="473242" indent="0">
              <a:buNone/>
              <a:defRPr sz="1275"/>
            </a:lvl2pPr>
            <a:lvl3pPr marL="946484" indent="0">
              <a:buNone/>
              <a:defRPr sz="1063"/>
            </a:lvl3pPr>
            <a:lvl4pPr marL="1419726" indent="0">
              <a:buNone/>
              <a:defRPr sz="956"/>
            </a:lvl4pPr>
            <a:lvl5pPr marL="1892968" indent="0">
              <a:buNone/>
              <a:defRPr sz="956"/>
            </a:lvl5pPr>
            <a:lvl6pPr marL="2366210" indent="0">
              <a:buNone/>
              <a:defRPr sz="956"/>
            </a:lvl6pPr>
            <a:lvl7pPr marL="2839452" indent="0">
              <a:buNone/>
              <a:defRPr sz="956"/>
            </a:lvl7pPr>
            <a:lvl8pPr marL="3312694" indent="0">
              <a:buNone/>
              <a:defRPr sz="956"/>
            </a:lvl8pPr>
            <a:lvl9pPr marL="3785936" indent="0">
              <a:buNone/>
              <a:defRPr sz="9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914" y="2483646"/>
            <a:ext cx="6819900" cy="293209"/>
          </a:xfrm>
        </p:spPr>
        <p:txBody>
          <a:bodyPr anchor="b"/>
          <a:lstStyle>
            <a:lvl1pPr algn="l">
              <a:defRPr sz="201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27914" y="317028"/>
            <a:ext cx="6819900" cy="2128838"/>
          </a:xfrm>
        </p:spPr>
        <p:txBody>
          <a:bodyPr/>
          <a:lstStyle>
            <a:lvl1pPr marL="0" indent="0">
              <a:buNone/>
              <a:defRPr sz="3294"/>
            </a:lvl1pPr>
            <a:lvl2pPr marL="473242" indent="0">
              <a:buNone/>
              <a:defRPr sz="2869"/>
            </a:lvl2pPr>
            <a:lvl3pPr marL="946484" indent="0">
              <a:buNone/>
              <a:defRPr sz="2444"/>
            </a:lvl3pPr>
            <a:lvl4pPr marL="1419726" indent="0">
              <a:buNone/>
              <a:defRPr sz="2019"/>
            </a:lvl4pPr>
            <a:lvl5pPr marL="1892968" indent="0">
              <a:buNone/>
              <a:defRPr sz="2019"/>
            </a:lvl5pPr>
            <a:lvl6pPr marL="2366210" indent="0">
              <a:buNone/>
              <a:defRPr sz="2019"/>
            </a:lvl6pPr>
            <a:lvl7pPr marL="2839452" indent="0">
              <a:buNone/>
              <a:defRPr sz="2019"/>
            </a:lvl7pPr>
            <a:lvl8pPr marL="3312694" indent="0">
              <a:buNone/>
              <a:defRPr sz="2019"/>
            </a:lvl8pPr>
            <a:lvl9pPr marL="3785936" indent="0">
              <a:buNone/>
              <a:defRPr sz="2019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7914" y="2776853"/>
            <a:ext cx="6819900" cy="416404"/>
          </a:xfrm>
        </p:spPr>
        <p:txBody>
          <a:bodyPr/>
          <a:lstStyle>
            <a:lvl1pPr marL="0" indent="0">
              <a:buNone/>
              <a:defRPr sz="1488"/>
            </a:lvl1pPr>
            <a:lvl2pPr marL="473242" indent="0">
              <a:buNone/>
              <a:defRPr sz="1275"/>
            </a:lvl2pPr>
            <a:lvl3pPr marL="946484" indent="0">
              <a:buNone/>
              <a:defRPr sz="1063"/>
            </a:lvl3pPr>
            <a:lvl4pPr marL="1419726" indent="0">
              <a:buNone/>
              <a:defRPr sz="956"/>
            </a:lvl4pPr>
            <a:lvl5pPr marL="1892968" indent="0">
              <a:buNone/>
              <a:defRPr sz="956"/>
            </a:lvl5pPr>
            <a:lvl6pPr marL="2366210" indent="0">
              <a:buNone/>
              <a:defRPr sz="956"/>
            </a:lvl6pPr>
            <a:lvl7pPr marL="2839452" indent="0">
              <a:buNone/>
              <a:defRPr sz="956"/>
            </a:lvl7pPr>
            <a:lvl8pPr marL="3312694" indent="0">
              <a:buNone/>
              <a:defRPr sz="956"/>
            </a:lvl8pPr>
            <a:lvl9pPr marL="3785936" indent="0">
              <a:buNone/>
              <a:defRPr sz="9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325" y="142088"/>
            <a:ext cx="10229851" cy="591344"/>
          </a:xfrm>
          <a:prstGeom prst="rect">
            <a:avLst/>
          </a:prstGeom>
        </p:spPr>
        <p:txBody>
          <a:bodyPr vert="horz" lIns="89081" tIns="44540" rIns="89081" bIns="445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827884"/>
            <a:ext cx="10229851" cy="2341558"/>
          </a:xfrm>
          <a:prstGeom prst="rect">
            <a:avLst/>
          </a:prstGeom>
        </p:spPr>
        <p:txBody>
          <a:bodyPr vert="horz" lIns="89081" tIns="44540" rIns="89081" bIns="445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8325" y="3288529"/>
            <a:ext cx="2652183" cy="188902"/>
          </a:xfrm>
          <a:prstGeom prst="rect">
            <a:avLst/>
          </a:prstGeom>
        </p:spPr>
        <p:txBody>
          <a:bodyPr vert="horz" lIns="89081" tIns="44540" rIns="89081" bIns="44540" rtlCol="0" anchor="ctr"/>
          <a:lstStyle>
            <a:lvl1pPr algn="l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B631-D0B3-B145-A691-00AE099C1923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3555" y="3288529"/>
            <a:ext cx="3599392" cy="188902"/>
          </a:xfrm>
          <a:prstGeom prst="rect">
            <a:avLst/>
          </a:prstGeom>
        </p:spPr>
        <p:txBody>
          <a:bodyPr vert="horz" lIns="89081" tIns="44540" rIns="89081" bIns="44540" rtlCol="0" anchor="ctr"/>
          <a:lstStyle>
            <a:lvl1pPr algn="ct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5992" y="3288529"/>
            <a:ext cx="2652183" cy="188902"/>
          </a:xfrm>
          <a:prstGeom prst="rect">
            <a:avLst/>
          </a:prstGeom>
        </p:spPr>
        <p:txBody>
          <a:bodyPr vert="horz" lIns="89081" tIns="44540" rIns="89081" bIns="44540" rtlCol="0" anchor="ctr"/>
          <a:lstStyle>
            <a:lvl1pPr algn="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ctr" defTabSz="946484" rtl="0" eaLnBrk="1" latinLnBrk="0" hangingPunct="1">
        <a:spcBef>
          <a:spcPct val="0"/>
        </a:spcBef>
        <a:buNone/>
        <a:defRPr sz="45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931" indent="-354931" algn="l" defTabSz="946484" rtl="0" eaLnBrk="1" latinLnBrk="0" hangingPunct="1">
        <a:spcBef>
          <a:spcPct val="20000"/>
        </a:spcBef>
        <a:buFont typeface="Arial" pitchFamily="34" charset="0"/>
        <a:buChar char="•"/>
        <a:defRPr sz="3294" kern="1200">
          <a:solidFill>
            <a:schemeClr val="tx1"/>
          </a:solidFill>
          <a:latin typeface="+mn-lt"/>
          <a:ea typeface="+mn-ea"/>
          <a:cs typeface="+mn-cs"/>
        </a:defRPr>
      </a:lvl1pPr>
      <a:lvl2pPr marL="769018" indent="-295777" algn="l" defTabSz="946484" rtl="0" eaLnBrk="1" latinLnBrk="0" hangingPunct="1">
        <a:spcBef>
          <a:spcPct val="20000"/>
        </a:spcBef>
        <a:buFont typeface="Arial" pitchFamily="34" charset="0"/>
        <a:buChar char="–"/>
        <a:defRPr sz="2869" kern="1200">
          <a:solidFill>
            <a:schemeClr val="tx1"/>
          </a:solidFill>
          <a:latin typeface="+mn-lt"/>
          <a:ea typeface="+mn-ea"/>
          <a:cs typeface="+mn-cs"/>
        </a:defRPr>
      </a:lvl2pPr>
      <a:lvl3pPr marL="1183105" indent="-236621" algn="l" defTabSz="946484" rtl="0" eaLnBrk="1" latinLnBrk="0" hangingPunct="1">
        <a:spcBef>
          <a:spcPct val="20000"/>
        </a:spcBef>
        <a:buFont typeface="Arial" pitchFamily="34" charset="0"/>
        <a:buChar char="•"/>
        <a:defRPr sz="2444" kern="1200">
          <a:solidFill>
            <a:schemeClr val="tx1"/>
          </a:solidFill>
          <a:latin typeface="+mn-lt"/>
          <a:ea typeface="+mn-ea"/>
          <a:cs typeface="+mn-cs"/>
        </a:defRPr>
      </a:lvl3pPr>
      <a:lvl4pPr marL="1656347" indent="-236621" algn="l" defTabSz="946484" rtl="0" eaLnBrk="1" latinLnBrk="0" hangingPunct="1">
        <a:spcBef>
          <a:spcPct val="20000"/>
        </a:spcBef>
        <a:buFont typeface="Arial" pitchFamily="34" charset="0"/>
        <a:buChar char="–"/>
        <a:defRPr sz="2019" kern="1200">
          <a:solidFill>
            <a:schemeClr val="tx1"/>
          </a:solidFill>
          <a:latin typeface="+mn-lt"/>
          <a:ea typeface="+mn-ea"/>
          <a:cs typeface="+mn-cs"/>
        </a:defRPr>
      </a:lvl4pPr>
      <a:lvl5pPr marL="2129589" indent="-236621" algn="l" defTabSz="946484" rtl="0" eaLnBrk="1" latinLnBrk="0" hangingPunct="1">
        <a:spcBef>
          <a:spcPct val="20000"/>
        </a:spcBef>
        <a:buFont typeface="Arial" pitchFamily="34" charset="0"/>
        <a:buChar char="»"/>
        <a:defRPr sz="2019" kern="1200">
          <a:solidFill>
            <a:schemeClr val="tx1"/>
          </a:solidFill>
          <a:latin typeface="+mn-lt"/>
          <a:ea typeface="+mn-ea"/>
          <a:cs typeface="+mn-cs"/>
        </a:defRPr>
      </a:lvl5pPr>
      <a:lvl6pPr marL="2602831" indent="-236621" algn="l" defTabSz="946484" rtl="0" eaLnBrk="1" latinLnBrk="0" hangingPunct="1">
        <a:spcBef>
          <a:spcPct val="20000"/>
        </a:spcBef>
        <a:buFont typeface="Arial" pitchFamily="34" charset="0"/>
        <a:buChar char="•"/>
        <a:defRPr sz="2019" kern="1200">
          <a:solidFill>
            <a:schemeClr val="tx1"/>
          </a:solidFill>
          <a:latin typeface="+mn-lt"/>
          <a:ea typeface="+mn-ea"/>
          <a:cs typeface="+mn-cs"/>
        </a:defRPr>
      </a:lvl6pPr>
      <a:lvl7pPr marL="3076074" indent="-236621" algn="l" defTabSz="946484" rtl="0" eaLnBrk="1" latinLnBrk="0" hangingPunct="1">
        <a:spcBef>
          <a:spcPct val="20000"/>
        </a:spcBef>
        <a:buFont typeface="Arial" pitchFamily="34" charset="0"/>
        <a:buChar char="•"/>
        <a:defRPr sz="2019" kern="1200">
          <a:solidFill>
            <a:schemeClr val="tx1"/>
          </a:solidFill>
          <a:latin typeface="+mn-lt"/>
          <a:ea typeface="+mn-ea"/>
          <a:cs typeface="+mn-cs"/>
        </a:defRPr>
      </a:lvl7pPr>
      <a:lvl8pPr marL="3549315" indent="-236621" algn="l" defTabSz="946484" rtl="0" eaLnBrk="1" latinLnBrk="0" hangingPunct="1">
        <a:spcBef>
          <a:spcPct val="20000"/>
        </a:spcBef>
        <a:buFont typeface="Arial" pitchFamily="34" charset="0"/>
        <a:buChar char="•"/>
        <a:defRPr sz="2019" kern="1200">
          <a:solidFill>
            <a:schemeClr val="tx1"/>
          </a:solidFill>
          <a:latin typeface="+mn-lt"/>
          <a:ea typeface="+mn-ea"/>
          <a:cs typeface="+mn-cs"/>
        </a:defRPr>
      </a:lvl8pPr>
      <a:lvl9pPr marL="4022557" indent="-236621" algn="l" defTabSz="946484" rtl="0" eaLnBrk="1" latinLnBrk="0" hangingPunct="1">
        <a:spcBef>
          <a:spcPct val="20000"/>
        </a:spcBef>
        <a:buFont typeface="Arial" pitchFamily="34" charset="0"/>
        <a:buChar char="•"/>
        <a:defRPr sz="20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484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73242" algn="l" defTabSz="946484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46484" algn="l" defTabSz="946484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19726" algn="l" defTabSz="946484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892968" algn="l" defTabSz="946484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366210" algn="l" defTabSz="946484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839452" algn="l" defTabSz="946484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312694" algn="l" defTabSz="946484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785936" algn="l" defTabSz="946484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78624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218</TotalTime>
  <Words>13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Black</vt:lpstr>
      <vt:lpstr>PowerPoint Presentation</vt:lpstr>
    </vt:vector>
  </TitlesOfParts>
  <Company>NCSU Libraries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NCSU Libraries</dc:creator>
  <cp:lastModifiedBy>Microsoft Office User</cp:lastModifiedBy>
  <cp:revision>17</cp:revision>
  <cp:lastPrinted>2015-06-26T18:52:38Z</cp:lastPrinted>
  <dcterms:created xsi:type="dcterms:W3CDTF">2015-06-18T16:33:40Z</dcterms:created>
  <dcterms:modified xsi:type="dcterms:W3CDTF">2019-08-05T15:00:54Z</dcterms:modified>
</cp:coreProperties>
</file>