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3"/>
  </p:notesMasterIdLst>
  <p:sldIdLst>
    <p:sldId id="263" r:id="rId2"/>
  </p:sldIdLst>
  <p:sldSz cx="10698163" cy="3200400"/>
  <p:notesSz cx="6858000" cy="9144000"/>
  <p:defaultTextStyle>
    <a:defPPr>
      <a:defRPr lang="en-US"/>
    </a:defPPr>
    <a:lvl1pPr marL="0" algn="l" defTabSz="4439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3984" algn="l" defTabSz="4439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87969" algn="l" defTabSz="4439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31954" algn="l" defTabSz="4439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75938" algn="l" defTabSz="4439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19922" algn="l" defTabSz="4439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63907" algn="l" defTabSz="4439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07891" algn="l" defTabSz="4439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51875" algn="l" defTabSz="4439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7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2" autoAdjust="0"/>
    <p:restoredTop sz="94660"/>
  </p:normalViewPr>
  <p:slideViewPr>
    <p:cSldViewPr snapToGrid="0" snapToObjects="1">
      <p:cViewPr>
        <p:scale>
          <a:sx n="103" d="100"/>
          <a:sy n="103" d="100"/>
        </p:scale>
        <p:origin x="-280" y="-584"/>
      </p:cViewPr>
      <p:guideLst>
        <p:guide orient="horz" pos="1008"/>
        <p:guide pos="33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D1C4E-17A0-2A4C-99D2-FAFEE8607A3F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01875" y="685800"/>
            <a:ext cx="1146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27439-679E-B344-9926-3FBB09B7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3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3984" algn="l" defTabSz="443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7969" algn="l" defTabSz="443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31954" algn="l" defTabSz="443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75938" algn="l" defTabSz="443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19922" algn="l" defTabSz="443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63907" algn="l" defTabSz="443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07891" algn="l" defTabSz="443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51875" algn="l" defTabSz="4439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994199"/>
            <a:ext cx="909344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1813560"/>
            <a:ext cx="7488714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7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169" y="128165"/>
            <a:ext cx="2407087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08" y="128165"/>
            <a:ext cx="7042957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2" y="2056553"/>
            <a:ext cx="9093440" cy="63563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2" y="1356468"/>
            <a:ext cx="9093440" cy="7000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54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08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62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8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70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724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17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6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08" y="746763"/>
            <a:ext cx="4725022" cy="21121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8234" y="746763"/>
            <a:ext cx="4725022" cy="21121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716387"/>
            <a:ext cx="4726880" cy="29855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5404" indent="0">
              <a:buNone/>
              <a:defRPr sz="1900" b="1"/>
            </a:lvl2pPr>
            <a:lvl3pPr marL="890808" indent="0">
              <a:buNone/>
              <a:defRPr sz="1800" b="1"/>
            </a:lvl3pPr>
            <a:lvl4pPr marL="1336213" indent="0">
              <a:buNone/>
              <a:defRPr sz="1600" b="1"/>
            </a:lvl4pPr>
            <a:lvl5pPr marL="1781617" indent="0">
              <a:buNone/>
              <a:defRPr sz="1600" b="1"/>
            </a:lvl5pPr>
            <a:lvl6pPr marL="2227021" indent="0">
              <a:buNone/>
              <a:defRPr sz="1600" b="1"/>
            </a:lvl6pPr>
            <a:lvl7pPr marL="2672425" indent="0">
              <a:buNone/>
              <a:defRPr sz="1600" b="1"/>
            </a:lvl7pPr>
            <a:lvl8pPr marL="3117830" indent="0">
              <a:buNone/>
              <a:defRPr sz="1600" b="1"/>
            </a:lvl8pPr>
            <a:lvl9pPr marL="3563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8" y="1014941"/>
            <a:ext cx="4726880" cy="184393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20" y="716387"/>
            <a:ext cx="4728737" cy="29855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5404" indent="0">
              <a:buNone/>
              <a:defRPr sz="1900" b="1"/>
            </a:lvl2pPr>
            <a:lvl3pPr marL="890808" indent="0">
              <a:buNone/>
              <a:defRPr sz="1800" b="1"/>
            </a:lvl3pPr>
            <a:lvl4pPr marL="1336213" indent="0">
              <a:buNone/>
              <a:defRPr sz="1600" b="1"/>
            </a:lvl4pPr>
            <a:lvl5pPr marL="1781617" indent="0">
              <a:buNone/>
              <a:defRPr sz="1600" b="1"/>
            </a:lvl5pPr>
            <a:lvl6pPr marL="2227021" indent="0">
              <a:buNone/>
              <a:defRPr sz="1600" b="1"/>
            </a:lvl6pPr>
            <a:lvl7pPr marL="2672425" indent="0">
              <a:buNone/>
              <a:defRPr sz="1600" b="1"/>
            </a:lvl7pPr>
            <a:lvl8pPr marL="3117830" indent="0">
              <a:buNone/>
              <a:defRPr sz="1600" b="1"/>
            </a:lvl8pPr>
            <a:lvl9pPr marL="3563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20" y="1014941"/>
            <a:ext cx="4728737" cy="184393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127423"/>
            <a:ext cx="3519622" cy="54229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5" y="127424"/>
            <a:ext cx="5980570" cy="273145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669715"/>
            <a:ext cx="3519622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45404" indent="0">
              <a:buNone/>
              <a:defRPr sz="1200"/>
            </a:lvl2pPr>
            <a:lvl3pPr marL="890808" indent="0">
              <a:buNone/>
              <a:defRPr sz="1000"/>
            </a:lvl3pPr>
            <a:lvl4pPr marL="1336213" indent="0">
              <a:buNone/>
              <a:defRPr sz="900"/>
            </a:lvl4pPr>
            <a:lvl5pPr marL="1781617" indent="0">
              <a:buNone/>
              <a:defRPr sz="900"/>
            </a:lvl5pPr>
            <a:lvl6pPr marL="2227021" indent="0">
              <a:buNone/>
              <a:defRPr sz="900"/>
            </a:lvl6pPr>
            <a:lvl7pPr marL="2672425" indent="0">
              <a:buNone/>
              <a:defRPr sz="900"/>
            </a:lvl7pPr>
            <a:lvl8pPr marL="3117830" indent="0">
              <a:buNone/>
              <a:defRPr sz="900"/>
            </a:lvl8pPr>
            <a:lvl9pPr marL="35632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5" y="2240282"/>
            <a:ext cx="6418898" cy="26447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5" y="285964"/>
            <a:ext cx="6418898" cy="1920240"/>
          </a:xfrm>
        </p:spPr>
        <p:txBody>
          <a:bodyPr/>
          <a:lstStyle>
            <a:lvl1pPr marL="0" indent="0">
              <a:buNone/>
              <a:defRPr sz="3100"/>
            </a:lvl1pPr>
            <a:lvl2pPr marL="445404" indent="0">
              <a:buNone/>
              <a:defRPr sz="2700"/>
            </a:lvl2pPr>
            <a:lvl3pPr marL="890808" indent="0">
              <a:buNone/>
              <a:defRPr sz="2300"/>
            </a:lvl3pPr>
            <a:lvl4pPr marL="1336213" indent="0">
              <a:buNone/>
              <a:defRPr sz="1900"/>
            </a:lvl4pPr>
            <a:lvl5pPr marL="1781617" indent="0">
              <a:buNone/>
              <a:defRPr sz="1900"/>
            </a:lvl5pPr>
            <a:lvl6pPr marL="2227021" indent="0">
              <a:buNone/>
              <a:defRPr sz="1900"/>
            </a:lvl6pPr>
            <a:lvl7pPr marL="2672425" indent="0">
              <a:buNone/>
              <a:defRPr sz="1900"/>
            </a:lvl7pPr>
            <a:lvl8pPr marL="3117830" indent="0">
              <a:buNone/>
              <a:defRPr sz="1900"/>
            </a:lvl8pPr>
            <a:lvl9pPr marL="3563234" indent="0">
              <a:buNone/>
              <a:defRPr sz="19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5" y="2504758"/>
            <a:ext cx="6418898" cy="375602"/>
          </a:xfrm>
        </p:spPr>
        <p:txBody>
          <a:bodyPr/>
          <a:lstStyle>
            <a:lvl1pPr marL="0" indent="0">
              <a:buNone/>
              <a:defRPr sz="1400"/>
            </a:lvl1pPr>
            <a:lvl2pPr marL="445404" indent="0">
              <a:buNone/>
              <a:defRPr sz="1200"/>
            </a:lvl2pPr>
            <a:lvl3pPr marL="890808" indent="0">
              <a:buNone/>
              <a:defRPr sz="1000"/>
            </a:lvl3pPr>
            <a:lvl4pPr marL="1336213" indent="0">
              <a:buNone/>
              <a:defRPr sz="900"/>
            </a:lvl4pPr>
            <a:lvl5pPr marL="1781617" indent="0">
              <a:buNone/>
              <a:defRPr sz="900"/>
            </a:lvl5pPr>
            <a:lvl6pPr marL="2227021" indent="0">
              <a:buNone/>
              <a:defRPr sz="900"/>
            </a:lvl6pPr>
            <a:lvl7pPr marL="2672425" indent="0">
              <a:buNone/>
              <a:defRPr sz="900"/>
            </a:lvl7pPr>
            <a:lvl8pPr marL="3117830" indent="0">
              <a:buNone/>
              <a:defRPr sz="900"/>
            </a:lvl8pPr>
            <a:lvl9pPr marL="35632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128165"/>
            <a:ext cx="9628348" cy="533400"/>
          </a:xfrm>
          <a:prstGeom prst="rect">
            <a:avLst/>
          </a:prstGeom>
        </p:spPr>
        <p:txBody>
          <a:bodyPr vert="horz" lIns="89081" tIns="44540" rIns="89081" bIns="445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746763"/>
            <a:ext cx="9628348" cy="2112116"/>
          </a:xfrm>
          <a:prstGeom prst="rect">
            <a:avLst/>
          </a:prstGeom>
        </p:spPr>
        <p:txBody>
          <a:bodyPr vert="horz" lIns="89081" tIns="44540" rIns="89081" bIns="445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2966297"/>
            <a:ext cx="2496238" cy="170392"/>
          </a:xfrm>
          <a:prstGeom prst="rect">
            <a:avLst/>
          </a:prstGeom>
        </p:spPr>
        <p:txBody>
          <a:bodyPr vert="horz" lIns="89081" tIns="44540" rIns="89081" bIns="4454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2966297"/>
            <a:ext cx="3387752" cy="170392"/>
          </a:xfrm>
          <a:prstGeom prst="rect">
            <a:avLst/>
          </a:prstGeom>
        </p:spPr>
        <p:txBody>
          <a:bodyPr vert="horz" lIns="89081" tIns="44540" rIns="89081" bIns="4454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2966297"/>
            <a:ext cx="2496238" cy="170392"/>
          </a:xfrm>
          <a:prstGeom prst="rect">
            <a:avLst/>
          </a:prstGeom>
        </p:spPr>
        <p:txBody>
          <a:bodyPr vert="horz" lIns="89081" tIns="44540" rIns="89081" bIns="4454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890808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4053" indent="-334053" algn="l" defTabSz="89080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3782" indent="-278378" algn="l" defTabSz="890808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13511" indent="-222702" algn="l" defTabSz="89080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915" indent="-222702" algn="l" defTabSz="89080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04319" indent="-222702" algn="l" defTabSz="890808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9723" indent="-222702" algn="l" defTabSz="89080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5128" indent="-222702" algn="l" defTabSz="89080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0532" indent="-222702" algn="l" defTabSz="89080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5936" indent="-222702" algn="l" defTabSz="89080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8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5404" algn="l" defTabSz="8908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0808" algn="l" defTabSz="8908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6213" algn="l" defTabSz="8908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1617" algn="l" defTabSz="8908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021" algn="l" defTabSz="8908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2425" algn="l" defTabSz="8908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7830" algn="l" defTabSz="8908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3234" algn="l" defTabSz="8908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78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</vt:lpstr>
      <vt:lpstr>PowerPoint Presentation</vt:lpstr>
    </vt:vector>
  </TitlesOfParts>
  <Company>NCSU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NCSU Libraries</dc:creator>
  <cp:lastModifiedBy>Heidi Tebbe</cp:lastModifiedBy>
  <cp:revision>16</cp:revision>
  <cp:lastPrinted>2015-06-26T18:52:38Z</cp:lastPrinted>
  <dcterms:created xsi:type="dcterms:W3CDTF">2015-06-18T16:33:40Z</dcterms:created>
  <dcterms:modified xsi:type="dcterms:W3CDTF">2015-08-07T18:44:37Z</dcterms:modified>
</cp:coreProperties>
</file>