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63" r:id="rId2"/>
  </p:sldIdLst>
  <p:sldSz cx="10607675" cy="3200400"/>
  <p:notesSz cx="6858000" cy="9144000"/>
  <p:defaultTextStyle>
    <a:defPPr>
      <a:defRPr lang="en-US"/>
    </a:defPPr>
    <a:lvl1pPr marL="0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4212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8424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2637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6850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21062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5274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9486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53698" algn="l" defTabSz="44421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7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28" y="-1824"/>
      </p:cViewPr>
      <p:guideLst>
        <p:guide orient="horz" pos="1008"/>
        <p:guide pos="33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1C4E-17A0-2A4C-99D2-FAFEE8607A3F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52663" y="685800"/>
            <a:ext cx="113633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7439-679E-B344-9926-3FBB09B7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4212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8424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32637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76850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21062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65274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9486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53698" algn="l" defTabSz="4442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576" y="994199"/>
            <a:ext cx="9016524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151" y="1813560"/>
            <a:ext cx="7425373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8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9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0565" y="128165"/>
            <a:ext cx="2386727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384" y="128165"/>
            <a:ext cx="6983386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33" y="2056553"/>
            <a:ext cx="9016524" cy="63563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33" y="1356467"/>
            <a:ext cx="9016524" cy="7000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56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1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6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2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81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3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19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65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84" y="746762"/>
            <a:ext cx="4685056" cy="21121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2235" y="746762"/>
            <a:ext cx="4685056" cy="21121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85" y="716387"/>
            <a:ext cx="4686898" cy="2985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33" indent="0">
              <a:buNone/>
              <a:defRPr sz="1900" b="1"/>
            </a:lvl2pPr>
            <a:lvl3pPr marL="891266" indent="0">
              <a:buNone/>
              <a:defRPr sz="1800" b="1"/>
            </a:lvl3pPr>
            <a:lvl4pPr marL="1336899" indent="0">
              <a:buNone/>
              <a:defRPr sz="1600" b="1"/>
            </a:lvl4pPr>
            <a:lvl5pPr marL="1782531" indent="0">
              <a:buNone/>
              <a:defRPr sz="1600" b="1"/>
            </a:lvl5pPr>
            <a:lvl6pPr marL="2228164" indent="0">
              <a:buNone/>
              <a:defRPr sz="1600" b="1"/>
            </a:lvl6pPr>
            <a:lvl7pPr marL="2673797" indent="0">
              <a:buNone/>
              <a:defRPr sz="1600" b="1"/>
            </a:lvl7pPr>
            <a:lvl8pPr marL="3119430" indent="0">
              <a:buNone/>
              <a:defRPr sz="1600" b="1"/>
            </a:lvl8pPr>
            <a:lvl9pPr marL="35650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85" y="1014941"/>
            <a:ext cx="4686898" cy="184393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8554" y="716387"/>
            <a:ext cx="4688739" cy="2985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33" indent="0">
              <a:buNone/>
              <a:defRPr sz="1900" b="1"/>
            </a:lvl2pPr>
            <a:lvl3pPr marL="891266" indent="0">
              <a:buNone/>
              <a:defRPr sz="1800" b="1"/>
            </a:lvl3pPr>
            <a:lvl4pPr marL="1336899" indent="0">
              <a:buNone/>
              <a:defRPr sz="1600" b="1"/>
            </a:lvl4pPr>
            <a:lvl5pPr marL="1782531" indent="0">
              <a:buNone/>
              <a:defRPr sz="1600" b="1"/>
            </a:lvl5pPr>
            <a:lvl6pPr marL="2228164" indent="0">
              <a:buNone/>
              <a:defRPr sz="1600" b="1"/>
            </a:lvl6pPr>
            <a:lvl7pPr marL="2673797" indent="0">
              <a:buNone/>
              <a:defRPr sz="1600" b="1"/>
            </a:lvl7pPr>
            <a:lvl8pPr marL="3119430" indent="0">
              <a:buNone/>
              <a:defRPr sz="1600" b="1"/>
            </a:lvl8pPr>
            <a:lvl9pPr marL="35650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8554" y="1014941"/>
            <a:ext cx="4688739" cy="184393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5" y="127423"/>
            <a:ext cx="3489852" cy="5422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307" y="127424"/>
            <a:ext cx="5929985" cy="273145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85" y="669715"/>
            <a:ext cx="3489852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45633" indent="0">
              <a:buNone/>
              <a:defRPr sz="1200"/>
            </a:lvl2pPr>
            <a:lvl3pPr marL="891266" indent="0">
              <a:buNone/>
              <a:defRPr sz="1000"/>
            </a:lvl3pPr>
            <a:lvl4pPr marL="1336899" indent="0">
              <a:buNone/>
              <a:defRPr sz="900"/>
            </a:lvl4pPr>
            <a:lvl5pPr marL="1782531" indent="0">
              <a:buNone/>
              <a:defRPr sz="900"/>
            </a:lvl5pPr>
            <a:lvl6pPr marL="2228164" indent="0">
              <a:buNone/>
              <a:defRPr sz="900"/>
            </a:lvl6pPr>
            <a:lvl7pPr marL="2673797" indent="0">
              <a:buNone/>
              <a:defRPr sz="900"/>
            </a:lvl7pPr>
            <a:lvl8pPr marL="3119430" indent="0">
              <a:buNone/>
              <a:defRPr sz="900"/>
            </a:lvl8pPr>
            <a:lvl9pPr marL="35650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180" y="2240281"/>
            <a:ext cx="6364605" cy="26447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9180" y="285963"/>
            <a:ext cx="6364605" cy="1920240"/>
          </a:xfrm>
        </p:spPr>
        <p:txBody>
          <a:bodyPr/>
          <a:lstStyle>
            <a:lvl1pPr marL="0" indent="0">
              <a:buNone/>
              <a:defRPr sz="3100"/>
            </a:lvl1pPr>
            <a:lvl2pPr marL="445633" indent="0">
              <a:buNone/>
              <a:defRPr sz="2700"/>
            </a:lvl2pPr>
            <a:lvl3pPr marL="891266" indent="0">
              <a:buNone/>
              <a:defRPr sz="2300"/>
            </a:lvl3pPr>
            <a:lvl4pPr marL="1336899" indent="0">
              <a:buNone/>
              <a:defRPr sz="1900"/>
            </a:lvl4pPr>
            <a:lvl5pPr marL="1782531" indent="0">
              <a:buNone/>
              <a:defRPr sz="1900"/>
            </a:lvl5pPr>
            <a:lvl6pPr marL="2228164" indent="0">
              <a:buNone/>
              <a:defRPr sz="1900"/>
            </a:lvl6pPr>
            <a:lvl7pPr marL="2673797" indent="0">
              <a:buNone/>
              <a:defRPr sz="1900"/>
            </a:lvl7pPr>
            <a:lvl8pPr marL="3119430" indent="0">
              <a:buNone/>
              <a:defRPr sz="1900"/>
            </a:lvl8pPr>
            <a:lvl9pPr marL="3565063" indent="0">
              <a:buNone/>
              <a:defRPr sz="1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9180" y="2504758"/>
            <a:ext cx="6364605" cy="375602"/>
          </a:xfrm>
        </p:spPr>
        <p:txBody>
          <a:bodyPr/>
          <a:lstStyle>
            <a:lvl1pPr marL="0" indent="0">
              <a:buNone/>
              <a:defRPr sz="1400"/>
            </a:lvl1pPr>
            <a:lvl2pPr marL="445633" indent="0">
              <a:buNone/>
              <a:defRPr sz="1200"/>
            </a:lvl2pPr>
            <a:lvl3pPr marL="891266" indent="0">
              <a:buNone/>
              <a:defRPr sz="1000"/>
            </a:lvl3pPr>
            <a:lvl4pPr marL="1336899" indent="0">
              <a:buNone/>
              <a:defRPr sz="900"/>
            </a:lvl4pPr>
            <a:lvl5pPr marL="1782531" indent="0">
              <a:buNone/>
              <a:defRPr sz="900"/>
            </a:lvl5pPr>
            <a:lvl6pPr marL="2228164" indent="0">
              <a:buNone/>
              <a:defRPr sz="900"/>
            </a:lvl6pPr>
            <a:lvl7pPr marL="2673797" indent="0">
              <a:buNone/>
              <a:defRPr sz="900"/>
            </a:lvl7pPr>
            <a:lvl8pPr marL="3119430" indent="0">
              <a:buNone/>
              <a:defRPr sz="900"/>
            </a:lvl8pPr>
            <a:lvl9pPr marL="35650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0384" y="128165"/>
            <a:ext cx="9546908" cy="533400"/>
          </a:xfrm>
          <a:prstGeom prst="rect">
            <a:avLst/>
          </a:prstGeom>
        </p:spPr>
        <p:txBody>
          <a:bodyPr vert="horz" lIns="89127" tIns="44563" rIns="89127" bIns="445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84" y="746762"/>
            <a:ext cx="9546908" cy="2112116"/>
          </a:xfrm>
          <a:prstGeom prst="rect">
            <a:avLst/>
          </a:prstGeom>
        </p:spPr>
        <p:txBody>
          <a:bodyPr vert="horz" lIns="89127" tIns="44563" rIns="89127" bIns="445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0384" y="2966297"/>
            <a:ext cx="2475124" cy="170392"/>
          </a:xfrm>
          <a:prstGeom prst="rect">
            <a:avLst/>
          </a:prstGeom>
        </p:spPr>
        <p:txBody>
          <a:bodyPr vert="horz" lIns="89127" tIns="44563" rIns="89127" bIns="4456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B631-D0B3-B145-A691-00AE099C1923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4290" y="2966297"/>
            <a:ext cx="3359097" cy="170392"/>
          </a:xfrm>
          <a:prstGeom prst="rect">
            <a:avLst/>
          </a:prstGeom>
        </p:spPr>
        <p:txBody>
          <a:bodyPr vert="horz" lIns="89127" tIns="44563" rIns="89127" bIns="4456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2167" y="2966297"/>
            <a:ext cx="2475124" cy="170392"/>
          </a:xfrm>
          <a:prstGeom prst="rect">
            <a:avLst/>
          </a:prstGeom>
        </p:spPr>
        <p:txBody>
          <a:bodyPr vert="horz" lIns="89127" tIns="44563" rIns="89127" bIns="4456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891266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225" indent="-334225" algn="l" defTabSz="89126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4153" indent="-278521" algn="l" defTabSz="89126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4082" indent="-222816" algn="l" defTabSz="8912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59715" indent="-222816" algn="l" defTabSz="89126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05348" indent="-222816" algn="l" defTabSz="89126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981" indent="-222816" algn="l" defTabSz="89126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6613" indent="-222816" algn="l" defTabSz="89126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2246" indent="-222816" algn="l" defTabSz="89126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7879" indent="-222816" algn="l" defTabSz="89126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633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266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899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2531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164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797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9430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063" algn="l" defTabSz="891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78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Company>NCSU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NCSU Libraries</dc:creator>
  <cp:lastModifiedBy>Heidi Tebbe</cp:lastModifiedBy>
  <cp:revision>16</cp:revision>
  <cp:lastPrinted>2015-06-26T18:52:38Z</cp:lastPrinted>
  <dcterms:created xsi:type="dcterms:W3CDTF">2015-06-18T16:33:40Z</dcterms:created>
  <dcterms:modified xsi:type="dcterms:W3CDTF">2015-08-07T18:44:34Z</dcterms:modified>
</cp:coreProperties>
</file>