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3" r:id="rId2"/>
  </p:sldIdLst>
  <p:sldSz cx="49834800" cy="3657600"/>
  <p:notesSz cx="6858000" cy="9144000"/>
  <p:defaultTextStyle>
    <a:defPPr>
      <a:defRPr lang="en-US"/>
    </a:defPPr>
    <a:lvl1pPr marL="0" algn="l" defTabSz="355308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776542" algn="l" defTabSz="355308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553084" algn="l" defTabSz="355308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329626" algn="l" defTabSz="355308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106168" algn="l" defTabSz="355308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8882710" algn="l" defTabSz="355308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0659252" algn="l" defTabSz="355308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435794" algn="l" defTabSz="355308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212336" algn="l" defTabSz="3553084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51">
          <p15:clr>
            <a:srgbClr val="A4A3A4"/>
          </p15:clr>
        </p15:guide>
        <p15:guide id="2" pos="8833">
          <p15:clr>
            <a:srgbClr val="A4A3A4"/>
          </p15:clr>
        </p15:guide>
        <p15:guide id="3" pos="12542">
          <p15:clr>
            <a:srgbClr val="A4A3A4"/>
          </p15:clr>
        </p15:guide>
        <p15:guide id="4" pos="21360">
          <p15:clr>
            <a:srgbClr val="A4A3A4"/>
          </p15:clr>
        </p15:guide>
        <p15:guide id="5" pos="25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3DCF"/>
    <a:srgbClr val="009BD2"/>
    <a:srgbClr val="8C4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87112" autoAdjust="0"/>
  </p:normalViewPr>
  <p:slideViewPr>
    <p:cSldViewPr snapToGrid="0" snapToObjects="1">
      <p:cViewPr varScale="1">
        <p:scale>
          <a:sx n="31" d="100"/>
          <a:sy n="31" d="100"/>
        </p:scale>
        <p:origin x="-208" y="-1848"/>
      </p:cViewPr>
      <p:guideLst>
        <p:guide orient="horz" pos="2051"/>
        <p:guide pos="8833"/>
        <p:guide pos="12542"/>
        <p:guide pos="21360"/>
        <p:guide pos="250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4" d="100"/>
          <a:sy n="124" d="100"/>
        </p:scale>
        <p:origin x="-49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E326C-6B48-4CC2-8CD0-973122024661}" type="datetimeFigureOut">
              <a:rPr lang="en-US" smtClean="0"/>
              <a:t>3/23/15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9931063" y="685800"/>
            <a:ext cx="467201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460FD-0F50-41AE-A5A1-3EAA75728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6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460FD-0F50-41AE-A5A1-3EAA757283C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6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7610" y="1136234"/>
            <a:ext cx="4235958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75220" y="2072640"/>
            <a:ext cx="3488436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76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53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2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06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882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65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435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212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CCDB-8D64-4B23-BD1F-12413C6C512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37CF-302E-479E-B2D2-2B12680D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7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CCDB-8D64-4B23-BD1F-12413C6C512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37CF-302E-479E-B2D2-2B12680D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8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2332752" y="234535"/>
            <a:ext cx="62786659" cy="49927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55485" y="234535"/>
            <a:ext cx="187546691" cy="49927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CCDB-8D64-4B23-BD1F-12413C6C512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37CF-302E-479E-B2D2-2B12680D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06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CCDB-8D64-4B23-BD1F-12413C6C512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37CF-302E-479E-B2D2-2B12680D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4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607" y="2350347"/>
            <a:ext cx="42359580" cy="726440"/>
          </a:xfrm>
        </p:spPr>
        <p:txBody>
          <a:bodyPr anchor="t"/>
          <a:lstStyle>
            <a:lvl1pPr algn="l">
              <a:defRPr sz="15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607" y="1550248"/>
            <a:ext cx="42359580" cy="800100"/>
          </a:xfrm>
        </p:spPr>
        <p:txBody>
          <a:bodyPr anchor="b"/>
          <a:lstStyle>
            <a:lvl1pPr marL="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1pPr>
            <a:lvl2pPr marL="1776542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55308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3pPr>
            <a:lvl4pPr marL="5329626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7106168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88271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659252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435794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4212336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CCDB-8D64-4B23-BD1F-12413C6C512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37CF-302E-479E-B2D2-2B12680D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1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55483" y="1365674"/>
            <a:ext cx="125166673" cy="3861646"/>
          </a:xfrm>
        </p:spPr>
        <p:txBody>
          <a:bodyPr/>
          <a:lstStyle>
            <a:lvl1pPr>
              <a:defRPr sz="10900"/>
            </a:lvl1pPr>
            <a:lvl2pPr>
              <a:defRPr sz="93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952737" y="1365674"/>
            <a:ext cx="125166679" cy="3861646"/>
          </a:xfrm>
        </p:spPr>
        <p:txBody>
          <a:bodyPr/>
          <a:lstStyle>
            <a:lvl1pPr>
              <a:defRPr sz="10900"/>
            </a:lvl1pPr>
            <a:lvl2pPr>
              <a:defRPr sz="93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CCDB-8D64-4B23-BD1F-12413C6C512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37CF-302E-479E-B2D2-2B12680D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0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740" y="146474"/>
            <a:ext cx="4485132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1744" y="818728"/>
            <a:ext cx="22019024" cy="341206"/>
          </a:xfrm>
        </p:spPr>
        <p:txBody>
          <a:bodyPr anchor="b"/>
          <a:lstStyle>
            <a:lvl1pPr marL="0" indent="0">
              <a:buNone/>
              <a:defRPr sz="9300" b="1"/>
            </a:lvl1pPr>
            <a:lvl2pPr marL="1776542" indent="0">
              <a:buNone/>
              <a:defRPr sz="7800" b="1"/>
            </a:lvl2pPr>
            <a:lvl3pPr marL="3553084" indent="0">
              <a:buNone/>
              <a:defRPr sz="7000" b="1"/>
            </a:lvl3pPr>
            <a:lvl4pPr marL="5329626" indent="0">
              <a:buNone/>
              <a:defRPr sz="6200" b="1"/>
            </a:lvl4pPr>
            <a:lvl5pPr marL="7106168" indent="0">
              <a:buNone/>
              <a:defRPr sz="6200" b="1"/>
            </a:lvl5pPr>
            <a:lvl6pPr marL="8882710" indent="0">
              <a:buNone/>
              <a:defRPr sz="6200" b="1"/>
            </a:lvl6pPr>
            <a:lvl7pPr marL="10659252" indent="0">
              <a:buNone/>
              <a:defRPr sz="6200" b="1"/>
            </a:lvl7pPr>
            <a:lvl8pPr marL="12435794" indent="0">
              <a:buNone/>
              <a:defRPr sz="6200" b="1"/>
            </a:lvl8pPr>
            <a:lvl9pPr marL="14212336" indent="0">
              <a:buNone/>
              <a:defRPr sz="6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1744" y="1159934"/>
            <a:ext cx="22019024" cy="2107354"/>
          </a:xfrm>
        </p:spPr>
        <p:txBody>
          <a:bodyPr/>
          <a:lstStyle>
            <a:lvl1pPr>
              <a:defRPr sz="9300"/>
            </a:lvl1pPr>
            <a:lvl2pPr>
              <a:defRPr sz="7800"/>
            </a:lvl2pPr>
            <a:lvl3pPr>
              <a:defRPr sz="70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315392" y="818728"/>
            <a:ext cx="22027674" cy="341206"/>
          </a:xfrm>
        </p:spPr>
        <p:txBody>
          <a:bodyPr anchor="b"/>
          <a:lstStyle>
            <a:lvl1pPr marL="0" indent="0">
              <a:buNone/>
              <a:defRPr sz="9300" b="1"/>
            </a:lvl1pPr>
            <a:lvl2pPr marL="1776542" indent="0">
              <a:buNone/>
              <a:defRPr sz="7800" b="1"/>
            </a:lvl2pPr>
            <a:lvl3pPr marL="3553084" indent="0">
              <a:buNone/>
              <a:defRPr sz="7000" b="1"/>
            </a:lvl3pPr>
            <a:lvl4pPr marL="5329626" indent="0">
              <a:buNone/>
              <a:defRPr sz="6200" b="1"/>
            </a:lvl4pPr>
            <a:lvl5pPr marL="7106168" indent="0">
              <a:buNone/>
              <a:defRPr sz="6200" b="1"/>
            </a:lvl5pPr>
            <a:lvl6pPr marL="8882710" indent="0">
              <a:buNone/>
              <a:defRPr sz="6200" b="1"/>
            </a:lvl6pPr>
            <a:lvl7pPr marL="10659252" indent="0">
              <a:buNone/>
              <a:defRPr sz="6200" b="1"/>
            </a:lvl7pPr>
            <a:lvl8pPr marL="12435794" indent="0">
              <a:buNone/>
              <a:defRPr sz="6200" b="1"/>
            </a:lvl8pPr>
            <a:lvl9pPr marL="14212336" indent="0">
              <a:buNone/>
              <a:defRPr sz="6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315392" y="1159934"/>
            <a:ext cx="22027674" cy="2107354"/>
          </a:xfrm>
        </p:spPr>
        <p:txBody>
          <a:bodyPr/>
          <a:lstStyle>
            <a:lvl1pPr>
              <a:defRPr sz="9300"/>
            </a:lvl1pPr>
            <a:lvl2pPr>
              <a:defRPr sz="7800"/>
            </a:lvl2pPr>
            <a:lvl3pPr>
              <a:defRPr sz="70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CCDB-8D64-4B23-BD1F-12413C6C512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37CF-302E-479E-B2D2-2B12680D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1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CCDB-8D64-4B23-BD1F-12413C6C512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37CF-302E-479E-B2D2-2B12680D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CCDB-8D64-4B23-BD1F-12413C6C512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37CF-302E-479E-B2D2-2B12680D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745" y="145627"/>
            <a:ext cx="16395307" cy="619760"/>
          </a:xfrm>
        </p:spPr>
        <p:txBody>
          <a:bodyPr anchor="b"/>
          <a:lstStyle>
            <a:lvl1pPr algn="l">
              <a:defRPr sz="7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4023" y="145628"/>
            <a:ext cx="27859038" cy="3121660"/>
          </a:xfrm>
        </p:spPr>
        <p:txBody>
          <a:bodyPr/>
          <a:lstStyle>
            <a:lvl1pPr>
              <a:defRPr sz="12400"/>
            </a:lvl1pPr>
            <a:lvl2pPr>
              <a:defRPr sz="10900"/>
            </a:lvl2pPr>
            <a:lvl3pPr>
              <a:defRPr sz="93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91745" y="765388"/>
            <a:ext cx="16395307" cy="2501900"/>
          </a:xfrm>
        </p:spPr>
        <p:txBody>
          <a:bodyPr/>
          <a:lstStyle>
            <a:lvl1pPr marL="0" indent="0">
              <a:buNone/>
              <a:defRPr sz="5400"/>
            </a:lvl1pPr>
            <a:lvl2pPr marL="1776542" indent="0">
              <a:buNone/>
              <a:defRPr sz="4700"/>
            </a:lvl2pPr>
            <a:lvl3pPr marL="3553084" indent="0">
              <a:buNone/>
              <a:defRPr sz="3900"/>
            </a:lvl3pPr>
            <a:lvl4pPr marL="5329626" indent="0">
              <a:buNone/>
              <a:defRPr sz="3500"/>
            </a:lvl4pPr>
            <a:lvl5pPr marL="7106168" indent="0">
              <a:buNone/>
              <a:defRPr sz="3500"/>
            </a:lvl5pPr>
            <a:lvl6pPr marL="8882710" indent="0">
              <a:buNone/>
              <a:defRPr sz="3500"/>
            </a:lvl6pPr>
            <a:lvl7pPr marL="10659252" indent="0">
              <a:buNone/>
              <a:defRPr sz="3500"/>
            </a:lvl7pPr>
            <a:lvl8pPr marL="12435794" indent="0">
              <a:buNone/>
              <a:defRPr sz="3500"/>
            </a:lvl8pPr>
            <a:lvl9pPr marL="14212336" indent="0">
              <a:buNone/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CCDB-8D64-4B23-BD1F-12413C6C512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37CF-302E-479E-B2D2-2B12680D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3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7969" y="2560321"/>
            <a:ext cx="29900880" cy="302260"/>
          </a:xfrm>
        </p:spPr>
        <p:txBody>
          <a:bodyPr anchor="b"/>
          <a:lstStyle>
            <a:lvl1pPr algn="l">
              <a:defRPr sz="7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67969" y="326813"/>
            <a:ext cx="29900880" cy="2194560"/>
          </a:xfrm>
        </p:spPr>
        <p:txBody>
          <a:bodyPr/>
          <a:lstStyle>
            <a:lvl1pPr marL="0" indent="0">
              <a:buNone/>
              <a:defRPr sz="12400"/>
            </a:lvl1pPr>
            <a:lvl2pPr marL="1776542" indent="0">
              <a:buNone/>
              <a:defRPr sz="10900"/>
            </a:lvl2pPr>
            <a:lvl3pPr marL="3553084" indent="0">
              <a:buNone/>
              <a:defRPr sz="9300"/>
            </a:lvl3pPr>
            <a:lvl4pPr marL="5329626" indent="0">
              <a:buNone/>
              <a:defRPr sz="7800"/>
            </a:lvl4pPr>
            <a:lvl5pPr marL="7106168" indent="0">
              <a:buNone/>
              <a:defRPr sz="7800"/>
            </a:lvl5pPr>
            <a:lvl6pPr marL="8882710" indent="0">
              <a:buNone/>
              <a:defRPr sz="7800"/>
            </a:lvl6pPr>
            <a:lvl7pPr marL="10659252" indent="0">
              <a:buNone/>
              <a:defRPr sz="7800"/>
            </a:lvl7pPr>
            <a:lvl8pPr marL="12435794" indent="0">
              <a:buNone/>
              <a:defRPr sz="7800"/>
            </a:lvl8pPr>
            <a:lvl9pPr marL="14212336" indent="0">
              <a:buNone/>
              <a:defRPr sz="7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7969" y="2862581"/>
            <a:ext cx="29900880" cy="429260"/>
          </a:xfrm>
        </p:spPr>
        <p:txBody>
          <a:bodyPr/>
          <a:lstStyle>
            <a:lvl1pPr marL="0" indent="0">
              <a:buNone/>
              <a:defRPr sz="5400"/>
            </a:lvl1pPr>
            <a:lvl2pPr marL="1776542" indent="0">
              <a:buNone/>
              <a:defRPr sz="4700"/>
            </a:lvl2pPr>
            <a:lvl3pPr marL="3553084" indent="0">
              <a:buNone/>
              <a:defRPr sz="3900"/>
            </a:lvl3pPr>
            <a:lvl4pPr marL="5329626" indent="0">
              <a:buNone/>
              <a:defRPr sz="3500"/>
            </a:lvl4pPr>
            <a:lvl5pPr marL="7106168" indent="0">
              <a:buNone/>
              <a:defRPr sz="3500"/>
            </a:lvl5pPr>
            <a:lvl6pPr marL="8882710" indent="0">
              <a:buNone/>
              <a:defRPr sz="3500"/>
            </a:lvl6pPr>
            <a:lvl7pPr marL="10659252" indent="0">
              <a:buNone/>
              <a:defRPr sz="3500"/>
            </a:lvl7pPr>
            <a:lvl8pPr marL="12435794" indent="0">
              <a:buNone/>
              <a:defRPr sz="3500"/>
            </a:lvl8pPr>
            <a:lvl9pPr marL="14212336" indent="0">
              <a:buNone/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8CCDB-8D64-4B23-BD1F-12413C6C512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137CF-302E-479E-B2D2-2B12680D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1740" y="146474"/>
            <a:ext cx="44851320" cy="609600"/>
          </a:xfrm>
          <a:prstGeom prst="rect">
            <a:avLst/>
          </a:prstGeom>
        </p:spPr>
        <p:txBody>
          <a:bodyPr vert="horz" lIns="355308" tIns="177654" rIns="355308" bIns="1776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1740" y="853446"/>
            <a:ext cx="44851320" cy="2413847"/>
          </a:xfrm>
          <a:prstGeom prst="rect">
            <a:avLst/>
          </a:prstGeom>
        </p:spPr>
        <p:txBody>
          <a:bodyPr vert="horz" lIns="355308" tIns="177654" rIns="355308" bIns="1776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1740" y="3390061"/>
            <a:ext cx="11628120" cy="194733"/>
          </a:xfrm>
          <a:prstGeom prst="rect">
            <a:avLst/>
          </a:prstGeom>
        </p:spPr>
        <p:txBody>
          <a:bodyPr vert="horz" lIns="355308" tIns="177654" rIns="355308" bIns="177654" rtlCol="0" anchor="ctr"/>
          <a:lstStyle>
            <a:lvl1pPr algn="l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8CCDB-8D64-4B23-BD1F-12413C6C512D}" type="datetimeFigureOut">
              <a:rPr lang="en-US" smtClean="0"/>
              <a:t>3/23/15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26890" y="3390061"/>
            <a:ext cx="15781020" cy="194733"/>
          </a:xfrm>
          <a:prstGeom prst="rect">
            <a:avLst/>
          </a:prstGeom>
        </p:spPr>
        <p:txBody>
          <a:bodyPr vert="horz" lIns="355308" tIns="177654" rIns="355308" bIns="177654" rtlCol="0" anchor="ctr"/>
          <a:lstStyle>
            <a:lvl1pPr algn="ct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714940" y="3390061"/>
            <a:ext cx="11628120" cy="194733"/>
          </a:xfrm>
          <a:prstGeom prst="rect">
            <a:avLst/>
          </a:prstGeom>
        </p:spPr>
        <p:txBody>
          <a:bodyPr vert="horz" lIns="355308" tIns="177654" rIns="355308" bIns="177654" rtlCol="0" anchor="ctr"/>
          <a:lstStyle>
            <a:lvl1pPr algn="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137CF-302E-479E-B2D2-2B12680D6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0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53084" rtl="0" eaLnBrk="1" latinLnBrk="0" hangingPunct="1">
        <a:spcBef>
          <a:spcPct val="0"/>
        </a:spcBef>
        <a:buNone/>
        <a:defRPr sz="1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2407" indent="-1332407" algn="l" defTabSz="3553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12400" kern="1200">
          <a:solidFill>
            <a:schemeClr val="tx1"/>
          </a:solidFill>
          <a:latin typeface="+mn-lt"/>
          <a:ea typeface="+mn-ea"/>
          <a:cs typeface="+mn-cs"/>
        </a:defRPr>
      </a:lvl1pPr>
      <a:lvl2pPr marL="2886881" indent="-1110339" algn="l" defTabSz="3553084" rtl="0" eaLnBrk="1" latinLnBrk="0" hangingPunct="1">
        <a:spcBef>
          <a:spcPct val="20000"/>
        </a:spcBef>
        <a:buFont typeface="Arial" panose="020B0604020202020204" pitchFamily="34" charset="0"/>
        <a:buChar char="–"/>
        <a:defRPr sz="10900" kern="1200">
          <a:solidFill>
            <a:schemeClr val="tx1"/>
          </a:solidFill>
          <a:latin typeface="+mn-lt"/>
          <a:ea typeface="+mn-ea"/>
          <a:cs typeface="+mn-cs"/>
        </a:defRPr>
      </a:lvl2pPr>
      <a:lvl3pPr marL="4441355" indent="-888271" algn="l" defTabSz="3553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6217897" indent="-888271" algn="l" defTabSz="3553084" rtl="0" eaLnBrk="1" latinLnBrk="0" hangingPunct="1">
        <a:spcBef>
          <a:spcPct val="20000"/>
        </a:spcBef>
        <a:buFont typeface="Arial" panose="020B0604020202020204" pitchFamily="34" charset="0"/>
        <a:buChar char="–"/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94439" indent="-888271" algn="l" defTabSz="3553084" rtl="0" eaLnBrk="1" latinLnBrk="0" hangingPunct="1">
        <a:spcBef>
          <a:spcPct val="20000"/>
        </a:spcBef>
        <a:buFont typeface="Arial" panose="020B0604020202020204" pitchFamily="34" charset="0"/>
        <a:buChar char="»"/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770981" indent="-888271" algn="l" defTabSz="3553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547523" indent="-888271" algn="l" defTabSz="3553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324065" indent="-888271" algn="l" defTabSz="3553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100607" indent="-888271" algn="l" defTabSz="3553084" rtl="0" eaLnBrk="1" latinLnBrk="0" hangingPunct="1">
        <a:spcBef>
          <a:spcPct val="20000"/>
        </a:spcBef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53084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76542" algn="l" defTabSz="3553084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3553084" algn="l" defTabSz="3553084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329626" algn="l" defTabSz="3553084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4pPr>
      <a:lvl5pPr marL="7106168" algn="l" defTabSz="3553084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5pPr>
      <a:lvl6pPr marL="8882710" algn="l" defTabSz="3553084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6pPr>
      <a:lvl7pPr marL="10659252" algn="l" defTabSz="3553084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794" algn="l" defTabSz="3553084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8pPr>
      <a:lvl9pPr marL="14212336" algn="l" defTabSz="3553084" rtl="0" eaLnBrk="1" latinLnBrk="0" hangingPunct="1">
        <a:defRPr sz="7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-4032178"/>
            <a:ext cx="49834800" cy="365380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2461" y="208756"/>
            <a:ext cx="4320117" cy="324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01631" y="201502"/>
            <a:ext cx="4320117" cy="324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46141" y="186988"/>
            <a:ext cx="4320117" cy="324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948061" y="223270"/>
            <a:ext cx="4740553" cy="324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927521" y="208756"/>
            <a:ext cx="4623858" cy="3240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0225963" y="201502"/>
            <a:ext cx="4320117" cy="29226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99501" y="186988"/>
            <a:ext cx="4320117" cy="2937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352543" y="186988"/>
            <a:ext cx="4320117" cy="2937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4427201" y="186988"/>
            <a:ext cx="5262880" cy="3276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4168081" y="208756"/>
            <a:ext cx="5262880" cy="32763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4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4407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Reynolds Smith and Hills,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Witsil, Timothy;Gary Lackmann</dc:creator>
  <cp:lastModifiedBy>NCSU  Libraries</cp:lastModifiedBy>
  <cp:revision>217</cp:revision>
  <dcterms:created xsi:type="dcterms:W3CDTF">2013-09-03T16:29:06Z</dcterms:created>
  <dcterms:modified xsi:type="dcterms:W3CDTF">2015-03-23T15:32:32Z</dcterms:modified>
</cp:coreProperties>
</file>