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3" r:id="rId2"/>
    <p:sldId id="257" r:id="rId3"/>
    <p:sldId id="263" r:id="rId4"/>
    <p:sldId id="274" r:id="rId5"/>
    <p:sldId id="275" r:id="rId6"/>
    <p:sldId id="271" r:id="rId7"/>
    <p:sldId id="276" r:id="rId8"/>
    <p:sldId id="277" r:id="rId9"/>
    <p:sldId id="278" r:id="rId10"/>
    <p:sldId id="256" r:id="rId11"/>
  </p:sldIdLst>
  <p:sldSz cx="49834800" cy="3657600"/>
  <p:notesSz cx="6858000" cy="9144000"/>
  <p:defaultTextStyle>
    <a:defPPr>
      <a:defRPr lang="en-US"/>
    </a:defPPr>
    <a:lvl1pPr marL="0" algn="l" defTabSz="3553084" rtl="0" eaLnBrk="1" latinLnBrk="0" hangingPunct="1">
      <a:defRPr sz="7000" kern="1200">
        <a:solidFill>
          <a:schemeClr val="tx1"/>
        </a:solidFill>
        <a:latin typeface="+mn-lt"/>
        <a:ea typeface="+mn-ea"/>
        <a:cs typeface="+mn-cs"/>
      </a:defRPr>
    </a:lvl1pPr>
    <a:lvl2pPr marL="1776542" algn="l" defTabSz="3553084" rtl="0" eaLnBrk="1" latinLnBrk="0" hangingPunct="1">
      <a:defRPr sz="7000" kern="1200">
        <a:solidFill>
          <a:schemeClr val="tx1"/>
        </a:solidFill>
        <a:latin typeface="+mn-lt"/>
        <a:ea typeface="+mn-ea"/>
        <a:cs typeface="+mn-cs"/>
      </a:defRPr>
    </a:lvl2pPr>
    <a:lvl3pPr marL="3553084" algn="l" defTabSz="3553084" rtl="0" eaLnBrk="1" latinLnBrk="0" hangingPunct="1">
      <a:defRPr sz="7000" kern="1200">
        <a:solidFill>
          <a:schemeClr val="tx1"/>
        </a:solidFill>
        <a:latin typeface="+mn-lt"/>
        <a:ea typeface="+mn-ea"/>
        <a:cs typeface="+mn-cs"/>
      </a:defRPr>
    </a:lvl3pPr>
    <a:lvl4pPr marL="5329626" algn="l" defTabSz="3553084" rtl="0" eaLnBrk="1" latinLnBrk="0" hangingPunct="1">
      <a:defRPr sz="7000" kern="1200">
        <a:solidFill>
          <a:schemeClr val="tx1"/>
        </a:solidFill>
        <a:latin typeface="+mn-lt"/>
        <a:ea typeface="+mn-ea"/>
        <a:cs typeface="+mn-cs"/>
      </a:defRPr>
    </a:lvl4pPr>
    <a:lvl5pPr marL="7106168" algn="l" defTabSz="3553084" rtl="0" eaLnBrk="1" latinLnBrk="0" hangingPunct="1">
      <a:defRPr sz="7000" kern="1200">
        <a:solidFill>
          <a:schemeClr val="tx1"/>
        </a:solidFill>
        <a:latin typeface="+mn-lt"/>
        <a:ea typeface="+mn-ea"/>
        <a:cs typeface="+mn-cs"/>
      </a:defRPr>
    </a:lvl5pPr>
    <a:lvl6pPr marL="8882710" algn="l" defTabSz="3553084" rtl="0" eaLnBrk="1" latinLnBrk="0" hangingPunct="1">
      <a:defRPr sz="7000" kern="1200">
        <a:solidFill>
          <a:schemeClr val="tx1"/>
        </a:solidFill>
        <a:latin typeface="+mn-lt"/>
        <a:ea typeface="+mn-ea"/>
        <a:cs typeface="+mn-cs"/>
      </a:defRPr>
    </a:lvl6pPr>
    <a:lvl7pPr marL="10659252" algn="l" defTabSz="3553084" rtl="0" eaLnBrk="1" latinLnBrk="0" hangingPunct="1">
      <a:defRPr sz="7000" kern="1200">
        <a:solidFill>
          <a:schemeClr val="tx1"/>
        </a:solidFill>
        <a:latin typeface="+mn-lt"/>
        <a:ea typeface="+mn-ea"/>
        <a:cs typeface="+mn-cs"/>
      </a:defRPr>
    </a:lvl7pPr>
    <a:lvl8pPr marL="12435794" algn="l" defTabSz="3553084" rtl="0" eaLnBrk="1" latinLnBrk="0" hangingPunct="1">
      <a:defRPr sz="7000" kern="1200">
        <a:solidFill>
          <a:schemeClr val="tx1"/>
        </a:solidFill>
        <a:latin typeface="+mn-lt"/>
        <a:ea typeface="+mn-ea"/>
        <a:cs typeface="+mn-cs"/>
      </a:defRPr>
    </a:lvl8pPr>
    <a:lvl9pPr marL="14212336" algn="l" defTabSz="3553084"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051">
          <p15:clr>
            <a:srgbClr val="A4A3A4"/>
          </p15:clr>
        </p15:guide>
        <p15:guide id="2" pos="8833">
          <p15:clr>
            <a:srgbClr val="A4A3A4"/>
          </p15:clr>
        </p15:guide>
        <p15:guide id="3" pos="12542">
          <p15:clr>
            <a:srgbClr val="A4A3A4"/>
          </p15:clr>
        </p15:guide>
        <p15:guide id="4" pos="21360">
          <p15:clr>
            <a:srgbClr val="A4A3A4"/>
          </p15:clr>
        </p15:guide>
        <p15:guide id="5" pos="2505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3DCF"/>
    <a:srgbClr val="009BD2"/>
    <a:srgbClr val="8C4B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77814" autoAdjust="0"/>
  </p:normalViewPr>
  <p:slideViewPr>
    <p:cSldViewPr snapToGrid="0" snapToObjects="1">
      <p:cViewPr varScale="1">
        <p:scale>
          <a:sx n="31" d="100"/>
          <a:sy n="31" d="100"/>
        </p:scale>
        <p:origin x="-120" y="-1616"/>
      </p:cViewPr>
      <p:guideLst>
        <p:guide orient="horz" pos="2051"/>
        <p:guide pos="8833"/>
        <p:guide pos="12542"/>
        <p:guide pos="21360"/>
        <p:guide pos="25053"/>
      </p:guideLst>
    </p:cSldViewPr>
  </p:slideViewPr>
  <p:notesTextViewPr>
    <p:cViewPr>
      <p:scale>
        <a:sx n="1" d="1"/>
        <a:sy n="1" d="1"/>
      </p:scale>
      <p:origin x="0" y="1008"/>
    </p:cViewPr>
  </p:notesTextViewPr>
  <p:sorterViewPr>
    <p:cViewPr>
      <p:scale>
        <a:sx n="100" d="100"/>
        <a:sy n="100" d="100"/>
      </p:scale>
      <p:origin x="0" y="0"/>
    </p:cViewPr>
  </p:sorterViewPr>
  <p:notesViewPr>
    <p:cSldViewPr snapToGrid="0" snapToObjects="1">
      <p:cViewPr varScale="1">
        <p:scale>
          <a:sx n="124" d="100"/>
          <a:sy n="124" d="100"/>
        </p:scale>
        <p:origin x="-49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4E326C-6B48-4CC2-8CD0-973122024661}" type="datetimeFigureOut">
              <a:rPr lang="en-US" smtClean="0"/>
              <a:t>3/10/16</a:t>
            </a:fld>
            <a:endParaRPr lang="en-US"/>
          </a:p>
        </p:txBody>
      </p:sp>
      <p:sp>
        <p:nvSpPr>
          <p:cNvPr id="4" name="Slide Image Placeholder 3"/>
          <p:cNvSpPr>
            <a:spLocks noGrp="1" noRot="1" noChangeAspect="1"/>
          </p:cNvSpPr>
          <p:nvPr>
            <p:ph type="sldImg" idx="2"/>
          </p:nvPr>
        </p:nvSpPr>
        <p:spPr>
          <a:xfrm>
            <a:off x="-19931063" y="685800"/>
            <a:ext cx="46720126"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8460FD-0F50-41AE-A5A1-3EAA757283CD}" type="slidenum">
              <a:rPr lang="en-US" smtClean="0"/>
              <a:t>‹#›</a:t>
            </a:fld>
            <a:endParaRPr lang="en-US"/>
          </a:p>
        </p:txBody>
      </p:sp>
    </p:spTree>
    <p:extLst>
      <p:ext uri="{BB962C8B-B14F-4D97-AF65-F5344CB8AC3E}">
        <p14:creationId xmlns:p14="http://schemas.microsoft.com/office/powerpoint/2010/main" val="95796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purpose of this template is to create a presentation</a:t>
            </a:r>
            <a:r>
              <a:rPr lang="en-US" baseline="0" dirty="0" smtClean="0"/>
              <a:t> that uses the entire real estate of the Teaching and Visualization lab all at once. </a:t>
            </a:r>
          </a:p>
          <a:p>
            <a:pPr marL="228600" indent="-228600">
              <a:buAutoNum type="arabicPeriod"/>
            </a:pPr>
            <a:r>
              <a:rPr lang="en-US" baseline="0" dirty="0" smtClean="0"/>
              <a:t>Each of the sample images you see here occupy a space that you will want to place your slide in. </a:t>
            </a:r>
          </a:p>
          <a:p>
            <a:pPr marL="228600" indent="-228600">
              <a:buAutoNum type="arabicPeriod"/>
            </a:pPr>
            <a:r>
              <a:rPr lang="en-US" baseline="0" dirty="0" smtClean="0"/>
              <a:t>This template has been tested in the Teaching and Visualization lab to ensure that the space that the example images are occupying is the optimal space and that no overlapping of screens occurs from the size of these images. </a:t>
            </a:r>
          </a:p>
          <a:p>
            <a:pPr marL="685800" lvl="1" indent="-228600">
              <a:buAutoNum type="arabicPeriod"/>
            </a:pPr>
            <a:r>
              <a:rPr lang="en-US" baseline="0" dirty="0" smtClean="0"/>
              <a:t>If you would like to insert images, text, videos, </a:t>
            </a:r>
            <a:r>
              <a:rPr lang="en-US" baseline="0" dirty="0" err="1" smtClean="0"/>
              <a:t>etc</a:t>
            </a:r>
            <a:r>
              <a:rPr lang="en-US" baseline="0" dirty="0" smtClean="0"/>
              <a:t>, you should only occupy the space that the example image is in. </a:t>
            </a:r>
          </a:p>
          <a:p>
            <a:pPr marL="228600" indent="-228600">
              <a:buAutoNum type="arabicPeriod"/>
            </a:pPr>
            <a:r>
              <a:rPr lang="en-US" baseline="0" dirty="0" smtClean="0"/>
              <a:t>If you would like to use a picture, simply drag the picture that you want over the example image (the white box) and size it accordingly. </a:t>
            </a:r>
          </a:p>
          <a:p>
            <a:pPr marL="685800" lvl="1" indent="-228600">
              <a:buAutoNum type="arabicPeriod"/>
            </a:pPr>
            <a:r>
              <a:rPr lang="en-US" baseline="0" dirty="0" smtClean="0"/>
              <a:t>Notice, the image that you will see at the top of all of the following slides displays the resolutions of the various screens in the teaching and visualization lab. </a:t>
            </a:r>
          </a:p>
          <a:p>
            <a:pPr marL="685800" lvl="1" indent="-228600">
              <a:buAutoNum type="arabicPeriod"/>
            </a:pPr>
            <a:r>
              <a:rPr lang="en-US" baseline="0" dirty="0" smtClean="0"/>
              <a:t>In order for your images to look attractive on the T&amp;V screens, you will need to have an image that is AT LEAST the same resolution as the space that the image will be occupying. </a:t>
            </a:r>
          </a:p>
          <a:p>
            <a:pPr marL="685800" lvl="1" indent="-228600">
              <a:buAutoNum type="arabicPeriod"/>
            </a:pPr>
            <a:r>
              <a:rPr lang="en-US" baseline="0" dirty="0" smtClean="0"/>
              <a:t>Higher resolution images will look better. </a:t>
            </a:r>
          </a:p>
          <a:p>
            <a:pPr marL="228600" lvl="0" indent="-228600">
              <a:buAutoNum type="arabicPeriod"/>
            </a:pPr>
            <a:r>
              <a:rPr lang="en-US" baseline="0" dirty="0" smtClean="0"/>
              <a:t>If you would like to insert bulleted points, you should create a text box in the space that the sample images are occupying. </a:t>
            </a:r>
          </a:p>
          <a:p>
            <a:pPr marL="685800" lvl="1" indent="-228600">
              <a:buAutoNum type="arabicPeriod"/>
            </a:pPr>
            <a:r>
              <a:rPr lang="en-US" baseline="0" dirty="0" smtClean="0"/>
              <a:t>Depending on how you want your presentation to look, you may want to change the color of the example images or delete them all together (just ensure that you remain within the correct boundaries if you decide to delete the example images). </a:t>
            </a:r>
          </a:p>
          <a:p>
            <a:pPr marL="228600" lvl="0" indent="-228600">
              <a:buAutoNum type="arabicPeriod"/>
            </a:pPr>
            <a:r>
              <a:rPr lang="en-US" baseline="0" dirty="0" smtClean="0"/>
              <a:t>If you would like to have any portion of the screen blank while bringing attention to another portion of the screen, you should delete any content on the portion of the screen that you would like to have blank and leave the simple black background. </a:t>
            </a:r>
          </a:p>
          <a:p>
            <a:pPr marL="685800" lvl="1" indent="-228600">
              <a:buAutoNum type="arabicPeriod"/>
            </a:pPr>
            <a:r>
              <a:rPr lang="en-US" baseline="0" dirty="0" smtClean="0"/>
              <a:t>This is the easiest way to bring the audience’s focus a particular part of the </a:t>
            </a:r>
            <a:r>
              <a:rPr lang="en-US" baseline="0" smtClean="0"/>
              <a:t>screen.</a:t>
            </a:r>
            <a:endParaRPr lang="en-US" baseline="0" dirty="0" smtClean="0"/>
          </a:p>
          <a:p>
            <a:pPr marL="228600" lvl="0" indent="-228600">
              <a:buAutoNum type="arabicPeriod"/>
            </a:pPr>
            <a:r>
              <a:rPr lang="en-US" baseline="0" dirty="0" smtClean="0"/>
              <a:t> Slide transitions behave unpredictably and should not be used in presentations for this space. Slide animations, however, are appropriate.</a:t>
            </a:r>
            <a:endParaRPr lang="en-US" baseline="0" dirty="0" smtClean="0"/>
          </a:p>
          <a:p>
            <a:pPr marL="685800" lvl="1" indent="-228600">
              <a:buAutoNum type="arabicPeriod"/>
            </a:pPr>
            <a:endParaRPr lang="en-US" baseline="0" dirty="0" smtClean="0"/>
          </a:p>
          <a:p>
            <a:pPr marL="228600" lvl="0" indent="-228600">
              <a:buAutoNum type="arabicPeriod"/>
            </a:pPr>
            <a:endParaRPr lang="en-US" baseline="0" dirty="0" smtClean="0"/>
          </a:p>
          <a:p>
            <a:pPr marL="0" lvl="0" indent="0">
              <a:buNone/>
            </a:pPr>
            <a:r>
              <a:rPr lang="en-US" baseline="0" dirty="0" smtClean="0"/>
              <a:t>Template developed by: Tyler Osborne, 2014 for NCSU Hunt Library</a:t>
            </a:r>
          </a:p>
          <a:p>
            <a:pPr marL="0" lvl="0" indent="0">
              <a:buNone/>
            </a:pPr>
            <a:r>
              <a:rPr lang="en-US" baseline="0" dirty="0" smtClean="0"/>
              <a:t>**This template is no rights reserved for patrons of the NCSU Hunt Library to develop content for the Teaching and Visualization Lab. </a:t>
            </a:r>
          </a:p>
        </p:txBody>
      </p:sp>
      <p:sp>
        <p:nvSpPr>
          <p:cNvPr id="4" name="Slide Number Placeholder 3"/>
          <p:cNvSpPr>
            <a:spLocks noGrp="1"/>
          </p:cNvSpPr>
          <p:nvPr>
            <p:ph type="sldNum" sz="quarter" idx="10"/>
          </p:nvPr>
        </p:nvSpPr>
        <p:spPr/>
        <p:txBody>
          <a:bodyPr/>
          <a:lstStyle/>
          <a:p>
            <a:fld id="{4D8460FD-0F50-41AE-A5A1-3EAA757283CD}" type="slidenum">
              <a:rPr lang="en-US" smtClean="0"/>
              <a:t>1</a:t>
            </a:fld>
            <a:endParaRPr lang="en-US"/>
          </a:p>
        </p:txBody>
      </p:sp>
    </p:spTree>
    <p:extLst>
      <p:ext uri="{BB962C8B-B14F-4D97-AF65-F5344CB8AC3E}">
        <p14:creationId xmlns:p14="http://schemas.microsoft.com/office/powerpoint/2010/main" val="286621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8460FD-0F50-41AE-A5A1-3EAA757283CD}" type="slidenum">
              <a:rPr lang="en-US" smtClean="0"/>
              <a:t>10</a:t>
            </a:fld>
            <a:endParaRPr lang="en-US"/>
          </a:p>
        </p:txBody>
      </p:sp>
    </p:spTree>
    <p:extLst>
      <p:ext uri="{BB962C8B-B14F-4D97-AF65-F5344CB8AC3E}">
        <p14:creationId xmlns:p14="http://schemas.microsoft.com/office/powerpoint/2010/main" val="3041568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37610" y="1136234"/>
            <a:ext cx="42359580" cy="784013"/>
          </a:xfrm>
        </p:spPr>
        <p:txBody>
          <a:bodyPr/>
          <a:lstStyle/>
          <a:p>
            <a:r>
              <a:rPr lang="en-US" smtClean="0"/>
              <a:t>Click to edit Master title style</a:t>
            </a:r>
            <a:endParaRPr lang="en-US"/>
          </a:p>
        </p:txBody>
      </p:sp>
      <p:sp>
        <p:nvSpPr>
          <p:cNvPr id="3" name="Subtitle 2"/>
          <p:cNvSpPr>
            <a:spLocks noGrp="1"/>
          </p:cNvSpPr>
          <p:nvPr>
            <p:ph type="subTitle" idx="1"/>
          </p:nvPr>
        </p:nvSpPr>
        <p:spPr>
          <a:xfrm>
            <a:off x="7475220" y="2072640"/>
            <a:ext cx="34884360" cy="934720"/>
          </a:xfrm>
        </p:spPr>
        <p:txBody>
          <a:bodyPr/>
          <a:lstStyle>
            <a:lvl1pPr marL="0" indent="0" algn="ctr">
              <a:buNone/>
              <a:defRPr>
                <a:solidFill>
                  <a:schemeClr val="tx1">
                    <a:tint val="75000"/>
                  </a:schemeClr>
                </a:solidFill>
              </a:defRPr>
            </a:lvl1pPr>
            <a:lvl2pPr marL="1776542" indent="0" algn="ctr">
              <a:buNone/>
              <a:defRPr>
                <a:solidFill>
                  <a:schemeClr val="tx1">
                    <a:tint val="75000"/>
                  </a:schemeClr>
                </a:solidFill>
              </a:defRPr>
            </a:lvl2pPr>
            <a:lvl3pPr marL="3553084" indent="0" algn="ctr">
              <a:buNone/>
              <a:defRPr>
                <a:solidFill>
                  <a:schemeClr val="tx1">
                    <a:tint val="75000"/>
                  </a:schemeClr>
                </a:solidFill>
              </a:defRPr>
            </a:lvl3pPr>
            <a:lvl4pPr marL="5329626" indent="0" algn="ctr">
              <a:buNone/>
              <a:defRPr>
                <a:solidFill>
                  <a:schemeClr val="tx1">
                    <a:tint val="75000"/>
                  </a:schemeClr>
                </a:solidFill>
              </a:defRPr>
            </a:lvl4pPr>
            <a:lvl5pPr marL="7106168" indent="0" algn="ctr">
              <a:buNone/>
              <a:defRPr>
                <a:solidFill>
                  <a:schemeClr val="tx1">
                    <a:tint val="75000"/>
                  </a:schemeClr>
                </a:solidFill>
              </a:defRPr>
            </a:lvl5pPr>
            <a:lvl6pPr marL="8882710" indent="0" algn="ctr">
              <a:buNone/>
              <a:defRPr>
                <a:solidFill>
                  <a:schemeClr val="tx1">
                    <a:tint val="75000"/>
                  </a:schemeClr>
                </a:solidFill>
              </a:defRPr>
            </a:lvl6pPr>
            <a:lvl7pPr marL="10659252" indent="0" algn="ctr">
              <a:buNone/>
              <a:defRPr>
                <a:solidFill>
                  <a:schemeClr val="tx1">
                    <a:tint val="75000"/>
                  </a:schemeClr>
                </a:solidFill>
              </a:defRPr>
            </a:lvl7pPr>
            <a:lvl8pPr marL="12435794" indent="0" algn="ctr">
              <a:buNone/>
              <a:defRPr>
                <a:solidFill>
                  <a:schemeClr val="tx1">
                    <a:tint val="75000"/>
                  </a:schemeClr>
                </a:solidFill>
              </a:defRPr>
            </a:lvl8pPr>
            <a:lvl9pPr marL="1421233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98CCDB-8D64-4B23-BD1F-12413C6C512D}" type="datetimeFigureOut">
              <a:rPr lang="en-US" smtClean="0"/>
              <a:t>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208687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8CCDB-8D64-4B23-BD1F-12413C6C512D}" type="datetimeFigureOut">
              <a:rPr lang="en-US" smtClean="0"/>
              <a:t>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265138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2332752" y="234535"/>
            <a:ext cx="62786659" cy="49927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955485" y="234535"/>
            <a:ext cx="187546691" cy="49927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8CCDB-8D64-4B23-BD1F-12413C6C512D}" type="datetimeFigureOut">
              <a:rPr lang="en-US" smtClean="0"/>
              <a:t>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154270685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8CCDB-8D64-4B23-BD1F-12413C6C512D}" type="datetimeFigureOut">
              <a:rPr lang="en-US" smtClean="0"/>
              <a:t>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134884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36607" y="2350347"/>
            <a:ext cx="42359580" cy="726440"/>
          </a:xfrm>
        </p:spPr>
        <p:txBody>
          <a:bodyPr anchor="t"/>
          <a:lstStyle>
            <a:lvl1pPr algn="l">
              <a:defRPr sz="15500" b="1" cap="all"/>
            </a:lvl1pPr>
          </a:lstStyle>
          <a:p>
            <a:r>
              <a:rPr lang="en-US" smtClean="0"/>
              <a:t>Click to edit Master title style</a:t>
            </a:r>
            <a:endParaRPr lang="en-US"/>
          </a:p>
        </p:txBody>
      </p:sp>
      <p:sp>
        <p:nvSpPr>
          <p:cNvPr id="3" name="Text Placeholder 2"/>
          <p:cNvSpPr>
            <a:spLocks noGrp="1"/>
          </p:cNvSpPr>
          <p:nvPr>
            <p:ph type="body" idx="1"/>
          </p:nvPr>
        </p:nvSpPr>
        <p:spPr>
          <a:xfrm>
            <a:off x="3936607" y="1550248"/>
            <a:ext cx="42359580" cy="800100"/>
          </a:xfrm>
        </p:spPr>
        <p:txBody>
          <a:bodyPr anchor="b"/>
          <a:lstStyle>
            <a:lvl1pPr marL="0" indent="0">
              <a:buNone/>
              <a:defRPr sz="7800">
                <a:solidFill>
                  <a:schemeClr val="tx1">
                    <a:tint val="75000"/>
                  </a:schemeClr>
                </a:solidFill>
              </a:defRPr>
            </a:lvl1pPr>
            <a:lvl2pPr marL="1776542" indent="0">
              <a:buNone/>
              <a:defRPr sz="7000">
                <a:solidFill>
                  <a:schemeClr val="tx1">
                    <a:tint val="75000"/>
                  </a:schemeClr>
                </a:solidFill>
              </a:defRPr>
            </a:lvl2pPr>
            <a:lvl3pPr marL="3553084" indent="0">
              <a:buNone/>
              <a:defRPr sz="6200">
                <a:solidFill>
                  <a:schemeClr val="tx1">
                    <a:tint val="75000"/>
                  </a:schemeClr>
                </a:solidFill>
              </a:defRPr>
            </a:lvl3pPr>
            <a:lvl4pPr marL="5329626" indent="0">
              <a:buNone/>
              <a:defRPr sz="5400">
                <a:solidFill>
                  <a:schemeClr val="tx1">
                    <a:tint val="75000"/>
                  </a:schemeClr>
                </a:solidFill>
              </a:defRPr>
            </a:lvl4pPr>
            <a:lvl5pPr marL="7106168" indent="0">
              <a:buNone/>
              <a:defRPr sz="5400">
                <a:solidFill>
                  <a:schemeClr val="tx1">
                    <a:tint val="75000"/>
                  </a:schemeClr>
                </a:solidFill>
              </a:defRPr>
            </a:lvl5pPr>
            <a:lvl6pPr marL="8882710" indent="0">
              <a:buNone/>
              <a:defRPr sz="5400">
                <a:solidFill>
                  <a:schemeClr val="tx1">
                    <a:tint val="75000"/>
                  </a:schemeClr>
                </a:solidFill>
              </a:defRPr>
            </a:lvl6pPr>
            <a:lvl7pPr marL="10659252" indent="0">
              <a:buNone/>
              <a:defRPr sz="5400">
                <a:solidFill>
                  <a:schemeClr val="tx1">
                    <a:tint val="75000"/>
                  </a:schemeClr>
                </a:solidFill>
              </a:defRPr>
            </a:lvl7pPr>
            <a:lvl8pPr marL="12435794" indent="0">
              <a:buNone/>
              <a:defRPr sz="5400">
                <a:solidFill>
                  <a:schemeClr val="tx1">
                    <a:tint val="75000"/>
                  </a:schemeClr>
                </a:solidFill>
              </a:defRPr>
            </a:lvl8pPr>
            <a:lvl9pPr marL="14212336" indent="0">
              <a:buNone/>
              <a:defRPr sz="5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8CCDB-8D64-4B23-BD1F-12413C6C512D}" type="datetimeFigureOut">
              <a:rPr lang="en-US" smtClean="0"/>
              <a:t>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993816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955483" y="1365674"/>
            <a:ext cx="125166673" cy="3861646"/>
          </a:xfrm>
        </p:spPr>
        <p:txBody>
          <a:bodyPr/>
          <a:lstStyle>
            <a:lvl1pPr>
              <a:defRPr sz="10900"/>
            </a:lvl1pPr>
            <a:lvl2pPr>
              <a:defRPr sz="93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9952737" y="1365674"/>
            <a:ext cx="125166679" cy="3861646"/>
          </a:xfrm>
        </p:spPr>
        <p:txBody>
          <a:bodyPr/>
          <a:lstStyle>
            <a:lvl1pPr>
              <a:defRPr sz="10900"/>
            </a:lvl1pPr>
            <a:lvl2pPr>
              <a:defRPr sz="93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98CCDB-8D64-4B23-BD1F-12413C6C512D}" type="datetimeFigureOut">
              <a:rPr lang="en-US" smtClean="0"/>
              <a:t>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426480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91740" y="146474"/>
            <a:ext cx="44851320" cy="609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91744" y="818728"/>
            <a:ext cx="22019024" cy="341206"/>
          </a:xfrm>
        </p:spPr>
        <p:txBody>
          <a:bodyPr anchor="b"/>
          <a:lstStyle>
            <a:lvl1pPr marL="0" indent="0">
              <a:buNone/>
              <a:defRPr sz="9300" b="1"/>
            </a:lvl1pPr>
            <a:lvl2pPr marL="1776542" indent="0">
              <a:buNone/>
              <a:defRPr sz="7800" b="1"/>
            </a:lvl2pPr>
            <a:lvl3pPr marL="3553084" indent="0">
              <a:buNone/>
              <a:defRPr sz="7000" b="1"/>
            </a:lvl3pPr>
            <a:lvl4pPr marL="5329626" indent="0">
              <a:buNone/>
              <a:defRPr sz="6200" b="1"/>
            </a:lvl4pPr>
            <a:lvl5pPr marL="7106168" indent="0">
              <a:buNone/>
              <a:defRPr sz="6200" b="1"/>
            </a:lvl5pPr>
            <a:lvl6pPr marL="8882710" indent="0">
              <a:buNone/>
              <a:defRPr sz="6200" b="1"/>
            </a:lvl6pPr>
            <a:lvl7pPr marL="10659252" indent="0">
              <a:buNone/>
              <a:defRPr sz="6200" b="1"/>
            </a:lvl7pPr>
            <a:lvl8pPr marL="12435794" indent="0">
              <a:buNone/>
              <a:defRPr sz="6200" b="1"/>
            </a:lvl8pPr>
            <a:lvl9pPr marL="14212336" indent="0">
              <a:buNone/>
              <a:defRPr sz="6200" b="1"/>
            </a:lvl9pPr>
          </a:lstStyle>
          <a:p>
            <a:pPr lvl="0"/>
            <a:r>
              <a:rPr lang="en-US" smtClean="0"/>
              <a:t>Click to edit Master text styles</a:t>
            </a:r>
          </a:p>
        </p:txBody>
      </p:sp>
      <p:sp>
        <p:nvSpPr>
          <p:cNvPr id="4" name="Content Placeholder 3"/>
          <p:cNvSpPr>
            <a:spLocks noGrp="1"/>
          </p:cNvSpPr>
          <p:nvPr>
            <p:ph sz="half" idx="2"/>
          </p:nvPr>
        </p:nvSpPr>
        <p:spPr>
          <a:xfrm>
            <a:off x="2491744" y="1159934"/>
            <a:ext cx="22019024" cy="2107354"/>
          </a:xfrm>
        </p:spPr>
        <p:txBody>
          <a:bodyPr/>
          <a:lstStyle>
            <a:lvl1pPr>
              <a:defRPr sz="9300"/>
            </a:lvl1pPr>
            <a:lvl2pPr>
              <a:defRPr sz="7800"/>
            </a:lvl2pPr>
            <a:lvl3pPr>
              <a:defRPr sz="70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5315392" y="818728"/>
            <a:ext cx="22027674" cy="341206"/>
          </a:xfrm>
        </p:spPr>
        <p:txBody>
          <a:bodyPr anchor="b"/>
          <a:lstStyle>
            <a:lvl1pPr marL="0" indent="0">
              <a:buNone/>
              <a:defRPr sz="9300" b="1"/>
            </a:lvl1pPr>
            <a:lvl2pPr marL="1776542" indent="0">
              <a:buNone/>
              <a:defRPr sz="7800" b="1"/>
            </a:lvl2pPr>
            <a:lvl3pPr marL="3553084" indent="0">
              <a:buNone/>
              <a:defRPr sz="7000" b="1"/>
            </a:lvl3pPr>
            <a:lvl4pPr marL="5329626" indent="0">
              <a:buNone/>
              <a:defRPr sz="6200" b="1"/>
            </a:lvl4pPr>
            <a:lvl5pPr marL="7106168" indent="0">
              <a:buNone/>
              <a:defRPr sz="6200" b="1"/>
            </a:lvl5pPr>
            <a:lvl6pPr marL="8882710" indent="0">
              <a:buNone/>
              <a:defRPr sz="6200" b="1"/>
            </a:lvl6pPr>
            <a:lvl7pPr marL="10659252" indent="0">
              <a:buNone/>
              <a:defRPr sz="6200" b="1"/>
            </a:lvl7pPr>
            <a:lvl8pPr marL="12435794" indent="0">
              <a:buNone/>
              <a:defRPr sz="6200" b="1"/>
            </a:lvl8pPr>
            <a:lvl9pPr marL="14212336" indent="0">
              <a:buNone/>
              <a:defRPr sz="6200" b="1"/>
            </a:lvl9pPr>
          </a:lstStyle>
          <a:p>
            <a:pPr lvl="0"/>
            <a:r>
              <a:rPr lang="en-US" smtClean="0"/>
              <a:t>Click to edit Master text styles</a:t>
            </a:r>
          </a:p>
        </p:txBody>
      </p:sp>
      <p:sp>
        <p:nvSpPr>
          <p:cNvPr id="6" name="Content Placeholder 5"/>
          <p:cNvSpPr>
            <a:spLocks noGrp="1"/>
          </p:cNvSpPr>
          <p:nvPr>
            <p:ph sz="quarter" idx="4"/>
          </p:nvPr>
        </p:nvSpPr>
        <p:spPr>
          <a:xfrm>
            <a:off x="25315392" y="1159934"/>
            <a:ext cx="22027674" cy="2107354"/>
          </a:xfrm>
        </p:spPr>
        <p:txBody>
          <a:bodyPr/>
          <a:lstStyle>
            <a:lvl1pPr>
              <a:defRPr sz="9300"/>
            </a:lvl1pPr>
            <a:lvl2pPr>
              <a:defRPr sz="7800"/>
            </a:lvl2pPr>
            <a:lvl3pPr>
              <a:defRPr sz="70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98CCDB-8D64-4B23-BD1F-12413C6C512D}" type="datetimeFigureOut">
              <a:rPr lang="en-US" smtClean="0"/>
              <a:t>3/10/16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25705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98CCDB-8D64-4B23-BD1F-12413C6C512D}" type="datetimeFigureOut">
              <a:rPr lang="en-US" smtClean="0"/>
              <a:t>3/10/16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20375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8CCDB-8D64-4B23-BD1F-12413C6C512D}" type="datetimeFigureOut">
              <a:rPr lang="en-US" smtClean="0"/>
              <a:t>3/10/16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104683895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91745" y="145627"/>
            <a:ext cx="16395307" cy="619760"/>
          </a:xfrm>
        </p:spPr>
        <p:txBody>
          <a:bodyPr anchor="b"/>
          <a:lstStyle>
            <a:lvl1pPr algn="l">
              <a:defRPr sz="7800" b="1"/>
            </a:lvl1pPr>
          </a:lstStyle>
          <a:p>
            <a:r>
              <a:rPr lang="en-US" smtClean="0"/>
              <a:t>Click to edit Master title style</a:t>
            </a:r>
            <a:endParaRPr lang="en-US"/>
          </a:p>
        </p:txBody>
      </p:sp>
      <p:sp>
        <p:nvSpPr>
          <p:cNvPr id="3" name="Content Placeholder 2"/>
          <p:cNvSpPr>
            <a:spLocks noGrp="1"/>
          </p:cNvSpPr>
          <p:nvPr>
            <p:ph idx="1"/>
          </p:nvPr>
        </p:nvSpPr>
        <p:spPr>
          <a:xfrm>
            <a:off x="19484023" y="145628"/>
            <a:ext cx="27859038" cy="3121660"/>
          </a:xfrm>
        </p:spPr>
        <p:txBody>
          <a:bodyPr/>
          <a:lstStyle>
            <a:lvl1pPr>
              <a:defRPr sz="12400"/>
            </a:lvl1pPr>
            <a:lvl2pPr>
              <a:defRPr sz="10900"/>
            </a:lvl2pPr>
            <a:lvl3pPr>
              <a:defRPr sz="93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491745" y="765388"/>
            <a:ext cx="16395307" cy="2501900"/>
          </a:xfrm>
        </p:spPr>
        <p:txBody>
          <a:bodyPr/>
          <a:lstStyle>
            <a:lvl1pPr marL="0" indent="0">
              <a:buNone/>
              <a:defRPr sz="5400"/>
            </a:lvl1pPr>
            <a:lvl2pPr marL="1776542" indent="0">
              <a:buNone/>
              <a:defRPr sz="4700"/>
            </a:lvl2pPr>
            <a:lvl3pPr marL="3553084" indent="0">
              <a:buNone/>
              <a:defRPr sz="3900"/>
            </a:lvl3pPr>
            <a:lvl4pPr marL="5329626" indent="0">
              <a:buNone/>
              <a:defRPr sz="3500"/>
            </a:lvl4pPr>
            <a:lvl5pPr marL="7106168" indent="0">
              <a:buNone/>
              <a:defRPr sz="3500"/>
            </a:lvl5pPr>
            <a:lvl6pPr marL="8882710" indent="0">
              <a:buNone/>
              <a:defRPr sz="3500"/>
            </a:lvl6pPr>
            <a:lvl7pPr marL="10659252" indent="0">
              <a:buNone/>
              <a:defRPr sz="3500"/>
            </a:lvl7pPr>
            <a:lvl8pPr marL="12435794" indent="0">
              <a:buNone/>
              <a:defRPr sz="3500"/>
            </a:lvl8pPr>
            <a:lvl9pPr marL="14212336" indent="0">
              <a:buNone/>
              <a:defRPr sz="3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8CCDB-8D64-4B23-BD1F-12413C6C512D}" type="datetimeFigureOut">
              <a:rPr lang="en-US" smtClean="0"/>
              <a:t>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417143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67969" y="2560321"/>
            <a:ext cx="29900880" cy="302260"/>
          </a:xfrm>
        </p:spPr>
        <p:txBody>
          <a:bodyPr anchor="b"/>
          <a:lstStyle>
            <a:lvl1pPr algn="l">
              <a:defRPr sz="7800" b="1"/>
            </a:lvl1pPr>
          </a:lstStyle>
          <a:p>
            <a:r>
              <a:rPr lang="en-US" smtClean="0"/>
              <a:t>Click to edit Master title style</a:t>
            </a:r>
            <a:endParaRPr lang="en-US"/>
          </a:p>
        </p:txBody>
      </p:sp>
      <p:sp>
        <p:nvSpPr>
          <p:cNvPr id="3" name="Picture Placeholder 2"/>
          <p:cNvSpPr>
            <a:spLocks noGrp="1"/>
          </p:cNvSpPr>
          <p:nvPr>
            <p:ph type="pic" idx="1"/>
          </p:nvPr>
        </p:nvSpPr>
        <p:spPr>
          <a:xfrm>
            <a:off x="9767969" y="326813"/>
            <a:ext cx="29900880" cy="2194560"/>
          </a:xfrm>
        </p:spPr>
        <p:txBody>
          <a:bodyPr/>
          <a:lstStyle>
            <a:lvl1pPr marL="0" indent="0">
              <a:buNone/>
              <a:defRPr sz="12400"/>
            </a:lvl1pPr>
            <a:lvl2pPr marL="1776542" indent="0">
              <a:buNone/>
              <a:defRPr sz="10900"/>
            </a:lvl2pPr>
            <a:lvl3pPr marL="3553084" indent="0">
              <a:buNone/>
              <a:defRPr sz="9300"/>
            </a:lvl3pPr>
            <a:lvl4pPr marL="5329626" indent="0">
              <a:buNone/>
              <a:defRPr sz="7800"/>
            </a:lvl4pPr>
            <a:lvl5pPr marL="7106168" indent="0">
              <a:buNone/>
              <a:defRPr sz="7800"/>
            </a:lvl5pPr>
            <a:lvl6pPr marL="8882710" indent="0">
              <a:buNone/>
              <a:defRPr sz="7800"/>
            </a:lvl6pPr>
            <a:lvl7pPr marL="10659252" indent="0">
              <a:buNone/>
              <a:defRPr sz="7800"/>
            </a:lvl7pPr>
            <a:lvl8pPr marL="12435794" indent="0">
              <a:buNone/>
              <a:defRPr sz="7800"/>
            </a:lvl8pPr>
            <a:lvl9pPr marL="14212336" indent="0">
              <a:buNone/>
              <a:defRPr sz="7800"/>
            </a:lvl9pPr>
          </a:lstStyle>
          <a:p>
            <a:endParaRPr lang="en-US"/>
          </a:p>
        </p:txBody>
      </p:sp>
      <p:sp>
        <p:nvSpPr>
          <p:cNvPr id="4" name="Text Placeholder 3"/>
          <p:cNvSpPr>
            <a:spLocks noGrp="1"/>
          </p:cNvSpPr>
          <p:nvPr>
            <p:ph type="body" sz="half" idx="2"/>
          </p:nvPr>
        </p:nvSpPr>
        <p:spPr>
          <a:xfrm>
            <a:off x="9767969" y="2862581"/>
            <a:ext cx="29900880" cy="429260"/>
          </a:xfrm>
        </p:spPr>
        <p:txBody>
          <a:bodyPr/>
          <a:lstStyle>
            <a:lvl1pPr marL="0" indent="0">
              <a:buNone/>
              <a:defRPr sz="5400"/>
            </a:lvl1pPr>
            <a:lvl2pPr marL="1776542" indent="0">
              <a:buNone/>
              <a:defRPr sz="4700"/>
            </a:lvl2pPr>
            <a:lvl3pPr marL="3553084" indent="0">
              <a:buNone/>
              <a:defRPr sz="3900"/>
            </a:lvl3pPr>
            <a:lvl4pPr marL="5329626" indent="0">
              <a:buNone/>
              <a:defRPr sz="3500"/>
            </a:lvl4pPr>
            <a:lvl5pPr marL="7106168" indent="0">
              <a:buNone/>
              <a:defRPr sz="3500"/>
            </a:lvl5pPr>
            <a:lvl6pPr marL="8882710" indent="0">
              <a:buNone/>
              <a:defRPr sz="3500"/>
            </a:lvl6pPr>
            <a:lvl7pPr marL="10659252" indent="0">
              <a:buNone/>
              <a:defRPr sz="3500"/>
            </a:lvl7pPr>
            <a:lvl8pPr marL="12435794" indent="0">
              <a:buNone/>
              <a:defRPr sz="3500"/>
            </a:lvl8pPr>
            <a:lvl9pPr marL="14212336" indent="0">
              <a:buNone/>
              <a:defRPr sz="3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8CCDB-8D64-4B23-BD1F-12413C6C512D}" type="datetimeFigureOut">
              <a:rPr lang="en-US" smtClean="0"/>
              <a:t>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35565928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91740" y="146474"/>
            <a:ext cx="44851320" cy="609600"/>
          </a:xfrm>
          <a:prstGeom prst="rect">
            <a:avLst/>
          </a:prstGeom>
        </p:spPr>
        <p:txBody>
          <a:bodyPr vert="horz" lIns="355308" tIns="177654" rIns="355308" bIns="17765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491740" y="853446"/>
            <a:ext cx="44851320" cy="2413847"/>
          </a:xfrm>
          <a:prstGeom prst="rect">
            <a:avLst/>
          </a:prstGeom>
        </p:spPr>
        <p:txBody>
          <a:bodyPr vert="horz" lIns="355308" tIns="177654" rIns="355308" bIns="17765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491740" y="3390061"/>
            <a:ext cx="11628120" cy="194733"/>
          </a:xfrm>
          <a:prstGeom prst="rect">
            <a:avLst/>
          </a:prstGeom>
        </p:spPr>
        <p:txBody>
          <a:bodyPr vert="horz" lIns="355308" tIns="177654" rIns="355308" bIns="177654" rtlCol="0" anchor="ctr"/>
          <a:lstStyle>
            <a:lvl1pPr algn="l">
              <a:defRPr sz="4700">
                <a:solidFill>
                  <a:schemeClr val="tx1">
                    <a:tint val="75000"/>
                  </a:schemeClr>
                </a:solidFill>
              </a:defRPr>
            </a:lvl1pPr>
          </a:lstStyle>
          <a:p>
            <a:fld id="{1898CCDB-8D64-4B23-BD1F-12413C6C512D}" type="datetimeFigureOut">
              <a:rPr lang="en-US" smtClean="0"/>
              <a:t>3/10/16</a:t>
            </a:fld>
            <a:endParaRPr lang="en-US"/>
          </a:p>
        </p:txBody>
      </p:sp>
      <p:sp>
        <p:nvSpPr>
          <p:cNvPr id="5" name="Footer Placeholder 4"/>
          <p:cNvSpPr>
            <a:spLocks noGrp="1"/>
          </p:cNvSpPr>
          <p:nvPr>
            <p:ph type="ftr" sz="quarter" idx="3"/>
          </p:nvPr>
        </p:nvSpPr>
        <p:spPr>
          <a:xfrm>
            <a:off x="17026890" y="3390061"/>
            <a:ext cx="15781020" cy="194733"/>
          </a:xfrm>
          <a:prstGeom prst="rect">
            <a:avLst/>
          </a:prstGeom>
        </p:spPr>
        <p:txBody>
          <a:bodyPr vert="horz" lIns="355308" tIns="177654" rIns="355308" bIns="177654" rtlCol="0" anchor="ctr"/>
          <a:lstStyle>
            <a:lvl1pPr algn="ctr">
              <a:defRPr sz="4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714940" y="3390061"/>
            <a:ext cx="11628120" cy="194733"/>
          </a:xfrm>
          <a:prstGeom prst="rect">
            <a:avLst/>
          </a:prstGeom>
        </p:spPr>
        <p:txBody>
          <a:bodyPr vert="horz" lIns="355308" tIns="177654" rIns="355308" bIns="177654" rtlCol="0" anchor="ctr"/>
          <a:lstStyle>
            <a:lvl1pPr algn="r">
              <a:defRPr sz="4700">
                <a:solidFill>
                  <a:schemeClr val="tx1">
                    <a:tint val="75000"/>
                  </a:schemeClr>
                </a:solidFill>
              </a:defRPr>
            </a:lvl1pPr>
          </a:lstStyle>
          <a:p>
            <a:fld id="{ED9137CF-302E-479E-B2D2-2B12680D6B65}" type="slidenum">
              <a:rPr lang="en-US" smtClean="0"/>
              <a:t>‹#›</a:t>
            </a:fld>
            <a:endParaRPr lang="en-US"/>
          </a:p>
        </p:txBody>
      </p:sp>
    </p:spTree>
    <p:extLst>
      <p:ext uri="{BB962C8B-B14F-4D97-AF65-F5344CB8AC3E}">
        <p14:creationId xmlns:p14="http://schemas.microsoft.com/office/powerpoint/2010/main" val="189595045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53084" rtl="0" eaLnBrk="1" latinLnBrk="0" hangingPunct="1">
        <a:spcBef>
          <a:spcPct val="0"/>
        </a:spcBef>
        <a:buNone/>
        <a:defRPr sz="17100" kern="1200">
          <a:solidFill>
            <a:schemeClr val="tx1"/>
          </a:solidFill>
          <a:latin typeface="+mj-lt"/>
          <a:ea typeface="+mj-ea"/>
          <a:cs typeface="+mj-cs"/>
        </a:defRPr>
      </a:lvl1pPr>
    </p:titleStyle>
    <p:bodyStyle>
      <a:lvl1pPr marL="1332407" indent="-1332407" algn="l" defTabSz="3553084" rtl="0" eaLnBrk="1" latinLnBrk="0" hangingPunct="1">
        <a:spcBef>
          <a:spcPct val="20000"/>
        </a:spcBef>
        <a:buFont typeface="Arial" panose="020B0604020202020204" pitchFamily="34" charset="0"/>
        <a:buChar char="•"/>
        <a:defRPr sz="12400" kern="1200">
          <a:solidFill>
            <a:schemeClr val="tx1"/>
          </a:solidFill>
          <a:latin typeface="+mn-lt"/>
          <a:ea typeface="+mn-ea"/>
          <a:cs typeface="+mn-cs"/>
        </a:defRPr>
      </a:lvl1pPr>
      <a:lvl2pPr marL="2886881" indent="-1110339" algn="l" defTabSz="3553084"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2pPr>
      <a:lvl3pPr marL="4441355" indent="-888271" algn="l" defTabSz="3553084" rtl="0" eaLnBrk="1" latinLnBrk="0" hangingPunct="1">
        <a:spcBef>
          <a:spcPct val="20000"/>
        </a:spcBef>
        <a:buFont typeface="Arial" panose="020B0604020202020204" pitchFamily="34" charset="0"/>
        <a:buChar char="•"/>
        <a:defRPr sz="9300" kern="1200">
          <a:solidFill>
            <a:schemeClr val="tx1"/>
          </a:solidFill>
          <a:latin typeface="+mn-lt"/>
          <a:ea typeface="+mn-ea"/>
          <a:cs typeface="+mn-cs"/>
        </a:defRPr>
      </a:lvl3pPr>
      <a:lvl4pPr marL="6217897"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4pPr>
      <a:lvl5pPr marL="7994439"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5pPr>
      <a:lvl6pPr marL="9770981"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6pPr>
      <a:lvl7pPr marL="11547523"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7pPr>
      <a:lvl8pPr marL="13324065"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8pPr>
      <a:lvl9pPr marL="15100607"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9pPr>
    </p:bodyStyle>
    <p:otherStyle>
      <a:defPPr>
        <a:defRPr lang="en-US"/>
      </a:defPPr>
      <a:lvl1pPr marL="0" algn="l" defTabSz="3553084" rtl="0" eaLnBrk="1" latinLnBrk="0" hangingPunct="1">
        <a:defRPr sz="7000" kern="1200">
          <a:solidFill>
            <a:schemeClr val="tx1"/>
          </a:solidFill>
          <a:latin typeface="+mn-lt"/>
          <a:ea typeface="+mn-ea"/>
          <a:cs typeface="+mn-cs"/>
        </a:defRPr>
      </a:lvl1pPr>
      <a:lvl2pPr marL="1776542" algn="l" defTabSz="3553084" rtl="0" eaLnBrk="1" latinLnBrk="0" hangingPunct="1">
        <a:defRPr sz="7000" kern="1200">
          <a:solidFill>
            <a:schemeClr val="tx1"/>
          </a:solidFill>
          <a:latin typeface="+mn-lt"/>
          <a:ea typeface="+mn-ea"/>
          <a:cs typeface="+mn-cs"/>
        </a:defRPr>
      </a:lvl2pPr>
      <a:lvl3pPr marL="3553084" algn="l" defTabSz="3553084" rtl="0" eaLnBrk="1" latinLnBrk="0" hangingPunct="1">
        <a:defRPr sz="7000" kern="1200">
          <a:solidFill>
            <a:schemeClr val="tx1"/>
          </a:solidFill>
          <a:latin typeface="+mn-lt"/>
          <a:ea typeface="+mn-ea"/>
          <a:cs typeface="+mn-cs"/>
        </a:defRPr>
      </a:lvl3pPr>
      <a:lvl4pPr marL="5329626" algn="l" defTabSz="3553084" rtl="0" eaLnBrk="1" latinLnBrk="0" hangingPunct="1">
        <a:defRPr sz="7000" kern="1200">
          <a:solidFill>
            <a:schemeClr val="tx1"/>
          </a:solidFill>
          <a:latin typeface="+mn-lt"/>
          <a:ea typeface="+mn-ea"/>
          <a:cs typeface="+mn-cs"/>
        </a:defRPr>
      </a:lvl4pPr>
      <a:lvl5pPr marL="7106168" algn="l" defTabSz="3553084" rtl="0" eaLnBrk="1" latinLnBrk="0" hangingPunct="1">
        <a:defRPr sz="7000" kern="1200">
          <a:solidFill>
            <a:schemeClr val="tx1"/>
          </a:solidFill>
          <a:latin typeface="+mn-lt"/>
          <a:ea typeface="+mn-ea"/>
          <a:cs typeface="+mn-cs"/>
        </a:defRPr>
      </a:lvl5pPr>
      <a:lvl6pPr marL="8882710" algn="l" defTabSz="3553084" rtl="0" eaLnBrk="1" latinLnBrk="0" hangingPunct="1">
        <a:defRPr sz="7000" kern="1200">
          <a:solidFill>
            <a:schemeClr val="tx1"/>
          </a:solidFill>
          <a:latin typeface="+mn-lt"/>
          <a:ea typeface="+mn-ea"/>
          <a:cs typeface="+mn-cs"/>
        </a:defRPr>
      </a:lvl6pPr>
      <a:lvl7pPr marL="10659252" algn="l" defTabSz="3553084" rtl="0" eaLnBrk="1" latinLnBrk="0" hangingPunct="1">
        <a:defRPr sz="7000" kern="1200">
          <a:solidFill>
            <a:schemeClr val="tx1"/>
          </a:solidFill>
          <a:latin typeface="+mn-lt"/>
          <a:ea typeface="+mn-ea"/>
          <a:cs typeface="+mn-cs"/>
        </a:defRPr>
      </a:lvl7pPr>
      <a:lvl8pPr marL="12435794" algn="l" defTabSz="3553084" rtl="0" eaLnBrk="1" latinLnBrk="0" hangingPunct="1">
        <a:defRPr sz="7000" kern="1200">
          <a:solidFill>
            <a:schemeClr val="tx1"/>
          </a:solidFill>
          <a:latin typeface="+mn-lt"/>
          <a:ea typeface="+mn-ea"/>
          <a:cs typeface="+mn-cs"/>
        </a:defRPr>
      </a:lvl8pPr>
      <a:lvl9pPr marL="14212336" algn="l" defTabSz="3553084"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6992983" y="-1"/>
            <a:ext cx="2841821" cy="3657603"/>
          </a:xfrm>
          <a:prstGeom prst="rect">
            <a:avLst/>
          </a:prstGeom>
          <a:gradFill flip="none" rotWithShape="1">
            <a:gsLst>
              <a:gs pos="73000">
                <a:schemeClr val="bg1"/>
              </a:gs>
              <a:gs pos="100000">
                <a:schemeClr val="accent1">
                  <a:shade val="100000"/>
                  <a:satMod val="115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461" y="208756"/>
            <a:ext cx="4320117" cy="3240088"/>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4461" y="208756"/>
            <a:ext cx="4320117" cy="324008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141" y="208756"/>
            <a:ext cx="4320117" cy="3240088"/>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27201" y="208756"/>
            <a:ext cx="5262880" cy="3240088"/>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68081" y="208756"/>
            <a:ext cx="5262880" cy="3240088"/>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27501" y="208756"/>
            <a:ext cx="13443797" cy="291544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48061" y="208756"/>
            <a:ext cx="4755939" cy="3240088"/>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27521" y="208756"/>
            <a:ext cx="4623858" cy="3240088"/>
          </a:xfrm>
          <a:prstGeom prst="rect">
            <a:avLst/>
          </a:prstGeom>
        </p:spPr>
      </p:pic>
      <p:sp>
        <p:nvSpPr>
          <p:cNvPr id="2" name="TextBox 1"/>
          <p:cNvSpPr txBox="1"/>
          <p:nvPr/>
        </p:nvSpPr>
        <p:spPr>
          <a:xfrm>
            <a:off x="22799040" y="246389"/>
            <a:ext cx="7071360" cy="830997"/>
          </a:xfrm>
          <a:prstGeom prst="rect">
            <a:avLst/>
          </a:prstGeom>
          <a:noFill/>
        </p:spPr>
        <p:txBody>
          <a:bodyPr wrap="square" rtlCol="0">
            <a:spAutoFit/>
          </a:bodyPr>
          <a:lstStyle/>
          <a:p>
            <a:pPr algn="ctr"/>
            <a:r>
              <a:rPr lang="en-US" sz="4800" i="1" dirty="0" smtClean="0">
                <a:solidFill>
                  <a:schemeClr val="bg1"/>
                </a:solidFill>
              </a:rPr>
              <a:t>Title</a:t>
            </a:r>
            <a:endParaRPr lang="en-US" sz="4800" i="1" dirty="0">
              <a:solidFill>
                <a:schemeClr val="bg1"/>
              </a:solidFill>
            </a:endParaRPr>
          </a:p>
        </p:txBody>
      </p:sp>
      <p:sp>
        <p:nvSpPr>
          <p:cNvPr id="25" name="TextBox 24"/>
          <p:cNvSpPr txBox="1"/>
          <p:nvPr/>
        </p:nvSpPr>
        <p:spPr>
          <a:xfrm>
            <a:off x="23581360" y="1059359"/>
            <a:ext cx="5506720" cy="769441"/>
          </a:xfrm>
          <a:prstGeom prst="rect">
            <a:avLst/>
          </a:prstGeom>
          <a:noFill/>
        </p:spPr>
        <p:txBody>
          <a:bodyPr wrap="square" rtlCol="0">
            <a:spAutoFit/>
          </a:bodyPr>
          <a:lstStyle/>
          <a:p>
            <a:pPr algn="ctr"/>
            <a:r>
              <a:rPr lang="en-US" sz="4400" i="1" dirty="0" smtClean="0">
                <a:solidFill>
                  <a:schemeClr val="bg1"/>
                </a:solidFill>
              </a:rPr>
              <a:t>Presented by:</a:t>
            </a:r>
            <a:endParaRPr lang="en-US" sz="4400" i="1" dirty="0">
              <a:solidFill>
                <a:schemeClr val="bg1"/>
              </a:solidFill>
            </a:endParaRPr>
          </a:p>
        </p:txBody>
      </p:sp>
      <p:sp>
        <p:nvSpPr>
          <p:cNvPr id="26" name="TextBox 25"/>
          <p:cNvSpPr txBox="1"/>
          <p:nvPr/>
        </p:nvSpPr>
        <p:spPr>
          <a:xfrm>
            <a:off x="46172650" y="508000"/>
            <a:ext cx="2133600" cy="646331"/>
          </a:xfrm>
          <a:prstGeom prst="rect">
            <a:avLst/>
          </a:prstGeom>
          <a:noFill/>
        </p:spPr>
        <p:txBody>
          <a:bodyPr wrap="square" rtlCol="0">
            <a:spAutoFit/>
          </a:bodyPr>
          <a:lstStyle/>
          <a:p>
            <a:pPr algn="ctr"/>
            <a:r>
              <a:rPr lang="en-US" sz="3600" i="1" dirty="0" smtClean="0">
                <a:solidFill>
                  <a:schemeClr val="bg1"/>
                </a:solidFill>
              </a:rPr>
              <a:t>Image 7</a:t>
            </a:r>
            <a:endParaRPr lang="en-US" sz="3600" i="1" dirty="0">
              <a:solidFill>
                <a:schemeClr val="bg1"/>
              </a:solidFill>
            </a:endParaRPr>
          </a:p>
        </p:txBody>
      </p:sp>
      <p:sp>
        <p:nvSpPr>
          <p:cNvPr id="27" name="TextBox 26"/>
          <p:cNvSpPr txBox="1"/>
          <p:nvPr/>
        </p:nvSpPr>
        <p:spPr>
          <a:xfrm>
            <a:off x="5679440" y="507999"/>
            <a:ext cx="2133600" cy="646331"/>
          </a:xfrm>
          <a:prstGeom prst="rect">
            <a:avLst/>
          </a:prstGeom>
          <a:noFill/>
        </p:spPr>
        <p:txBody>
          <a:bodyPr wrap="square" rtlCol="0">
            <a:spAutoFit/>
          </a:bodyPr>
          <a:lstStyle/>
          <a:p>
            <a:pPr algn="ctr"/>
            <a:r>
              <a:rPr lang="en-US" sz="3600" i="1" dirty="0" smtClean="0">
                <a:solidFill>
                  <a:schemeClr val="bg1"/>
                </a:solidFill>
              </a:rPr>
              <a:t>Image 2</a:t>
            </a:r>
            <a:endParaRPr lang="en-US" sz="3600" i="1" dirty="0">
              <a:solidFill>
                <a:schemeClr val="bg1"/>
              </a:solidFill>
            </a:endParaRPr>
          </a:p>
        </p:txBody>
      </p:sp>
      <p:sp>
        <p:nvSpPr>
          <p:cNvPr id="28" name="TextBox 27"/>
          <p:cNvSpPr txBox="1"/>
          <p:nvPr/>
        </p:nvSpPr>
        <p:spPr>
          <a:xfrm>
            <a:off x="10439399" y="508000"/>
            <a:ext cx="2133600" cy="646331"/>
          </a:xfrm>
          <a:prstGeom prst="rect">
            <a:avLst/>
          </a:prstGeom>
          <a:noFill/>
        </p:spPr>
        <p:txBody>
          <a:bodyPr wrap="square" rtlCol="0">
            <a:spAutoFit/>
          </a:bodyPr>
          <a:lstStyle/>
          <a:p>
            <a:pPr algn="ctr"/>
            <a:r>
              <a:rPr lang="en-US" sz="3600" i="1" dirty="0" smtClean="0">
                <a:solidFill>
                  <a:schemeClr val="bg1"/>
                </a:solidFill>
              </a:rPr>
              <a:t>Image 3</a:t>
            </a:r>
            <a:endParaRPr lang="en-US" sz="3600" i="1" dirty="0">
              <a:solidFill>
                <a:schemeClr val="bg1"/>
              </a:solidFill>
            </a:endParaRPr>
          </a:p>
        </p:txBody>
      </p:sp>
      <p:sp>
        <p:nvSpPr>
          <p:cNvPr id="29" name="TextBox 28"/>
          <p:cNvSpPr txBox="1"/>
          <p:nvPr/>
        </p:nvSpPr>
        <p:spPr>
          <a:xfrm>
            <a:off x="15991841" y="507998"/>
            <a:ext cx="2133600" cy="646331"/>
          </a:xfrm>
          <a:prstGeom prst="rect">
            <a:avLst/>
          </a:prstGeom>
          <a:noFill/>
        </p:spPr>
        <p:txBody>
          <a:bodyPr wrap="square" rtlCol="0">
            <a:spAutoFit/>
          </a:bodyPr>
          <a:lstStyle/>
          <a:p>
            <a:pPr algn="ctr"/>
            <a:r>
              <a:rPr lang="en-US" sz="3600" i="1" dirty="0" smtClean="0">
                <a:solidFill>
                  <a:schemeClr val="bg1"/>
                </a:solidFill>
              </a:rPr>
              <a:t>Image 4</a:t>
            </a:r>
            <a:endParaRPr lang="en-US" sz="3600" i="1" dirty="0">
              <a:solidFill>
                <a:schemeClr val="bg1"/>
              </a:solidFill>
            </a:endParaRPr>
          </a:p>
        </p:txBody>
      </p:sp>
      <p:sp>
        <p:nvSpPr>
          <p:cNvPr id="30" name="TextBox 29"/>
          <p:cNvSpPr txBox="1"/>
          <p:nvPr/>
        </p:nvSpPr>
        <p:spPr>
          <a:xfrm>
            <a:off x="35732721" y="508000"/>
            <a:ext cx="2133600" cy="646331"/>
          </a:xfrm>
          <a:prstGeom prst="rect">
            <a:avLst/>
          </a:prstGeom>
          <a:noFill/>
        </p:spPr>
        <p:txBody>
          <a:bodyPr wrap="square" rtlCol="0">
            <a:spAutoFit/>
          </a:bodyPr>
          <a:lstStyle/>
          <a:p>
            <a:pPr algn="ctr"/>
            <a:r>
              <a:rPr lang="en-US" sz="3600" i="1" dirty="0" smtClean="0">
                <a:solidFill>
                  <a:schemeClr val="bg1"/>
                </a:solidFill>
              </a:rPr>
              <a:t>Image 5</a:t>
            </a:r>
            <a:endParaRPr lang="en-US" sz="3600" i="1" dirty="0">
              <a:solidFill>
                <a:schemeClr val="bg1"/>
              </a:solidFill>
            </a:endParaRPr>
          </a:p>
        </p:txBody>
      </p:sp>
      <p:sp>
        <p:nvSpPr>
          <p:cNvPr id="31" name="TextBox 30"/>
          <p:cNvSpPr txBox="1"/>
          <p:nvPr/>
        </p:nvSpPr>
        <p:spPr>
          <a:xfrm>
            <a:off x="41259230" y="507997"/>
            <a:ext cx="2133600" cy="646331"/>
          </a:xfrm>
          <a:prstGeom prst="rect">
            <a:avLst/>
          </a:prstGeom>
          <a:noFill/>
        </p:spPr>
        <p:txBody>
          <a:bodyPr wrap="square" rtlCol="0">
            <a:spAutoFit/>
          </a:bodyPr>
          <a:lstStyle/>
          <a:p>
            <a:pPr algn="ctr"/>
            <a:r>
              <a:rPr lang="en-US" sz="3600" i="1" dirty="0" smtClean="0">
                <a:solidFill>
                  <a:schemeClr val="bg1"/>
                </a:solidFill>
              </a:rPr>
              <a:t>Image 6</a:t>
            </a:r>
            <a:endParaRPr lang="en-US" sz="3600" i="1" dirty="0">
              <a:solidFill>
                <a:schemeClr val="bg1"/>
              </a:solidFill>
            </a:endParaRPr>
          </a:p>
        </p:txBody>
      </p:sp>
      <p:sp>
        <p:nvSpPr>
          <p:cNvPr id="32" name="TextBox 31"/>
          <p:cNvSpPr txBox="1"/>
          <p:nvPr/>
        </p:nvSpPr>
        <p:spPr>
          <a:xfrm>
            <a:off x="1315719" y="508000"/>
            <a:ext cx="2133600" cy="646331"/>
          </a:xfrm>
          <a:prstGeom prst="rect">
            <a:avLst/>
          </a:prstGeom>
          <a:noFill/>
        </p:spPr>
        <p:txBody>
          <a:bodyPr wrap="square" rtlCol="0">
            <a:spAutoFit/>
          </a:bodyPr>
          <a:lstStyle/>
          <a:p>
            <a:pPr algn="ctr"/>
            <a:r>
              <a:rPr lang="en-US" sz="3600" i="1" dirty="0" smtClean="0">
                <a:solidFill>
                  <a:schemeClr val="bg1"/>
                </a:solidFill>
              </a:rPr>
              <a:t>Image 1</a:t>
            </a:r>
            <a:endParaRPr lang="en-US" sz="3600" i="1" dirty="0">
              <a:solidFill>
                <a:schemeClr val="bg1"/>
              </a:solidFill>
            </a:endParaRPr>
          </a:p>
        </p:txBody>
      </p:sp>
    </p:spTree>
    <p:extLst>
      <p:ext uri="{BB962C8B-B14F-4D97-AF65-F5344CB8AC3E}">
        <p14:creationId xmlns:p14="http://schemas.microsoft.com/office/powerpoint/2010/main" val="235788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spTree>
    <p:extLst>
      <p:ext uri="{BB962C8B-B14F-4D97-AF65-F5344CB8AC3E}">
        <p14:creationId xmlns:p14="http://schemas.microsoft.com/office/powerpoint/2010/main" val="20724852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461" y="208756"/>
            <a:ext cx="4320117" cy="3240088"/>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461" y="208756"/>
            <a:ext cx="4320117" cy="3240088"/>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141" y="208756"/>
            <a:ext cx="4320117" cy="3240088"/>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7201" y="208756"/>
            <a:ext cx="5262880" cy="3240088"/>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68081" y="208756"/>
            <a:ext cx="5262880" cy="3240088"/>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227501" y="208756"/>
            <a:ext cx="4320117" cy="291544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99501" y="208756"/>
            <a:ext cx="4320117" cy="2915444"/>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351181" y="208756"/>
            <a:ext cx="4320117" cy="2915444"/>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48061" y="208756"/>
            <a:ext cx="4755939" cy="3240088"/>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27521" y="208756"/>
            <a:ext cx="4623858" cy="3240088"/>
          </a:xfrm>
          <a:prstGeom prst="rect">
            <a:avLst/>
          </a:prstGeom>
        </p:spPr>
      </p:pic>
    </p:spTree>
    <p:extLst>
      <p:ext uri="{BB962C8B-B14F-4D97-AF65-F5344CB8AC3E}">
        <p14:creationId xmlns:p14="http://schemas.microsoft.com/office/powerpoint/2010/main" val="21216822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461" y="208756"/>
            <a:ext cx="4320117" cy="3240088"/>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461" y="208756"/>
            <a:ext cx="4320117" cy="3240088"/>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141" y="208756"/>
            <a:ext cx="4320117" cy="3240088"/>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7201" y="208756"/>
            <a:ext cx="5262880" cy="3240088"/>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68081" y="208756"/>
            <a:ext cx="5262880" cy="3240088"/>
          </a:xfrm>
          <a:prstGeom prst="rect">
            <a:avLst/>
          </a:prstGeom>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48061" y="208756"/>
            <a:ext cx="4755939" cy="3240088"/>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27521" y="208756"/>
            <a:ext cx="4623858" cy="3240088"/>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27501" y="208756"/>
            <a:ext cx="4320117" cy="2915444"/>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799501" y="208756"/>
            <a:ext cx="4320117" cy="2915444"/>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51181" y="208756"/>
            <a:ext cx="4320117" cy="2915444"/>
          </a:xfrm>
          <a:prstGeom prst="rect">
            <a:avLst/>
          </a:prstGeom>
        </p:spPr>
      </p:pic>
    </p:spTree>
    <p:extLst>
      <p:ext uri="{BB962C8B-B14F-4D97-AF65-F5344CB8AC3E}">
        <p14:creationId xmlns:p14="http://schemas.microsoft.com/office/powerpoint/2010/main" val="39232466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461" y="208756"/>
            <a:ext cx="4320117" cy="3240088"/>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461" y="208756"/>
            <a:ext cx="4320117" cy="324008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141" y="208756"/>
            <a:ext cx="4320117" cy="324008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7201" y="208756"/>
            <a:ext cx="5262880" cy="324008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68081" y="208756"/>
            <a:ext cx="5262880" cy="3240088"/>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48061" y="208756"/>
            <a:ext cx="4755939" cy="3240088"/>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27521" y="208756"/>
            <a:ext cx="4623858" cy="3240088"/>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27501" y="208756"/>
            <a:ext cx="4320117" cy="2915444"/>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799501" y="208756"/>
            <a:ext cx="4320117" cy="2915444"/>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51181" y="208756"/>
            <a:ext cx="4320117" cy="2915444"/>
          </a:xfrm>
          <a:prstGeom prst="rect">
            <a:avLst/>
          </a:prstGeom>
        </p:spPr>
      </p:pic>
    </p:spTree>
    <p:extLst>
      <p:ext uri="{BB962C8B-B14F-4D97-AF65-F5344CB8AC3E}">
        <p14:creationId xmlns:p14="http://schemas.microsoft.com/office/powerpoint/2010/main" val="23081820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461" y="208756"/>
            <a:ext cx="4320117" cy="3240088"/>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461" y="208756"/>
            <a:ext cx="4320117" cy="3240088"/>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141" y="208756"/>
            <a:ext cx="4320117" cy="3240088"/>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7201" y="208756"/>
            <a:ext cx="5262880" cy="3240088"/>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68081" y="208756"/>
            <a:ext cx="5262880" cy="3240088"/>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48061" y="208756"/>
            <a:ext cx="4755939" cy="3240088"/>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27521" y="208756"/>
            <a:ext cx="4623858" cy="3240088"/>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27501" y="208756"/>
            <a:ext cx="4320117" cy="2915444"/>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799501" y="208756"/>
            <a:ext cx="4320117" cy="2915444"/>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51181" y="208756"/>
            <a:ext cx="4320117" cy="2915444"/>
          </a:xfrm>
          <a:prstGeom prst="rect">
            <a:avLst/>
          </a:prstGeom>
        </p:spPr>
      </p:pic>
    </p:spTree>
    <p:extLst>
      <p:ext uri="{BB962C8B-B14F-4D97-AF65-F5344CB8AC3E}">
        <p14:creationId xmlns:p14="http://schemas.microsoft.com/office/powerpoint/2010/main" val="12772905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461" y="208756"/>
            <a:ext cx="4320117" cy="3240088"/>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461" y="208756"/>
            <a:ext cx="4320117" cy="3240088"/>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141" y="208756"/>
            <a:ext cx="4320117" cy="3240088"/>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7201" y="208756"/>
            <a:ext cx="5262880" cy="3240088"/>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68081" y="208756"/>
            <a:ext cx="5262880" cy="3240088"/>
          </a:xfrm>
          <a:prstGeom prst="rect">
            <a:avLst/>
          </a:prstGeom>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48061" y="208756"/>
            <a:ext cx="4755939" cy="3240088"/>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27521" y="208756"/>
            <a:ext cx="4623858" cy="3240088"/>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27501" y="208756"/>
            <a:ext cx="4320117" cy="2915444"/>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799501" y="208756"/>
            <a:ext cx="4320117" cy="2915444"/>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51181" y="208756"/>
            <a:ext cx="4320117" cy="2915444"/>
          </a:xfrm>
          <a:prstGeom prst="rect">
            <a:avLst/>
          </a:prstGeom>
        </p:spPr>
      </p:pic>
    </p:spTree>
    <p:extLst>
      <p:ext uri="{BB962C8B-B14F-4D97-AF65-F5344CB8AC3E}">
        <p14:creationId xmlns:p14="http://schemas.microsoft.com/office/powerpoint/2010/main" val="21011307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461" y="208756"/>
            <a:ext cx="4320117" cy="32400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461" y="208756"/>
            <a:ext cx="4320117" cy="324008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141" y="208756"/>
            <a:ext cx="4320117" cy="324008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7201" y="208756"/>
            <a:ext cx="5262880" cy="324008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68081" y="208756"/>
            <a:ext cx="5262880" cy="3240088"/>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48061" y="208756"/>
            <a:ext cx="4755939" cy="3240088"/>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27521" y="208756"/>
            <a:ext cx="4623858" cy="3240088"/>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27501" y="208756"/>
            <a:ext cx="4320117" cy="2915444"/>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799501" y="208756"/>
            <a:ext cx="4320117" cy="2915444"/>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51181" y="208756"/>
            <a:ext cx="4320117" cy="2915444"/>
          </a:xfrm>
          <a:prstGeom prst="rect">
            <a:avLst/>
          </a:prstGeom>
        </p:spPr>
      </p:pic>
    </p:spTree>
    <p:extLst>
      <p:ext uri="{BB962C8B-B14F-4D97-AF65-F5344CB8AC3E}">
        <p14:creationId xmlns:p14="http://schemas.microsoft.com/office/powerpoint/2010/main" val="23817555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461" y="208756"/>
            <a:ext cx="4320117" cy="3240088"/>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461" y="208756"/>
            <a:ext cx="4320117" cy="3240088"/>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141" y="208756"/>
            <a:ext cx="4320117" cy="324008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7201" y="208756"/>
            <a:ext cx="5262880" cy="3240088"/>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68081" y="208756"/>
            <a:ext cx="5262880" cy="3240088"/>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48061" y="208756"/>
            <a:ext cx="4755939" cy="3240088"/>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27521" y="208756"/>
            <a:ext cx="4623858" cy="3240088"/>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27501" y="208756"/>
            <a:ext cx="4320117" cy="2915444"/>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799501" y="208756"/>
            <a:ext cx="4320117" cy="2915444"/>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51181" y="208756"/>
            <a:ext cx="4320117" cy="2915444"/>
          </a:xfrm>
          <a:prstGeom prst="rect">
            <a:avLst/>
          </a:prstGeom>
        </p:spPr>
      </p:pic>
    </p:spTree>
    <p:extLst>
      <p:ext uri="{BB962C8B-B14F-4D97-AF65-F5344CB8AC3E}">
        <p14:creationId xmlns:p14="http://schemas.microsoft.com/office/powerpoint/2010/main" val="39169795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27501" y="208756"/>
            <a:ext cx="13443797" cy="2915444"/>
          </a:xfrm>
          <a:prstGeom prst="rect">
            <a:avLst/>
          </a:prstGeom>
        </p:spPr>
      </p:pic>
      <p:sp>
        <p:nvSpPr>
          <p:cNvPr id="8" name="TextBox 7"/>
          <p:cNvSpPr txBox="1"/>
          <p:nvPr/>
        </p:nvSpPr>
        <p:spPr>
          <a:xfrm>
            <a:off x="25755600" y="685800"/>
            <a:ext cx="4914900" cy="1169551"/>
          </a:xfrm>
          <a:prstGeom prst="rect">
            <a:avLst/>
          </a:prstGeom>
          <a:noFill/>
        </p:spPr>
        <p:txBody>
          <a:bodyPr wrap="square" rtlCol="0" anchor="ctr">
            <a:spAutoFit/>
          </a:bodyPr>
          <a:lstStyle/>
          <a:p>
            <a:r>
              <a:rPr lang="en-US" dirty="0" smtClean="0">
                <a:solidFill>
                  <a:schemeClr val="bg1"/>
                </a:solidFill>
              </a:rPr>
              <a:t>Credits</a:t>
            </a:r>
            <a:endParaRPr lang="en-US" dirty="0">
              <a:solidFill>
                <a:schemeClr val="bg1"/>
              </a:solidFill>
            </a:endParaRPr>
          </a:p>
        </p:txBody>
      </p:sp>
    </p:spTree>
    <p:extLst>
      <p:ext uri="{BB962C8B-B14F-4D97-AF65-F5344CB8AC3E}">
        <p14:creationId xmlns:p14="http://schemas.microsoft.com/office/powerpoint/2010/main" val="152874950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2932</TotalTime>
  <Words>438</Words>
  <Application>Microsoft Macintosh PowerPoint</Application>
  <PresentationFormat>Custom</PresentationFormat>
  <Paragraphs>29</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Reynolds Smith and Hills,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Witsil, Timothy</dc:creator>
  <cp:lastModifiedBy>Walt Gurley</cp:lastModifiedBy>
  <cp:revision>96</cp:revision>
  <dcterms:created xsi:type="dcterms:W3CDTF">2013-09-03T16:29:06Z</dcterms:created>
  <dcterms:modified xsi:type="dcterms:W3CDTF">2016-03-10T15:06:43Z</dcterms:modified>
</cp:coreProperties>
</file>