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1"/>
    <p:sldMasterId id="2147483671" r:id="rId2"/>
  </p:sldMasterIdLst>
  <p:notesMasterIdLst>
    <p:notesMasterId r:id="rId26"/>
  </p:notesMasterIdLst>
  <p:sldIdLst>
    <p:sldId id="356" r:id="rId3"/>
    <p:sldId id="273" r:id="rId4"/>
    <p:sldId id="332" r:id="rId5"/>
    <p:sldId id="333" r:id="rId6"/>
    <p:sldId id="334" r:id="rId7"/>
    <p:sldId id="335" r:id="rId8"/>
    <p:sldId id="336" r:id="rId9"/>
    <p:sldId id="337" r:id="rId10"/>
    <p:sldId id="338" r:id="rId11"/>
    <p:sldId id="339" r:id="rId12"/>
    <p:sldId id="340" r:id="rId13"/>
    <p:sldId id="341" r:id="rId14"/>
    <p:sldId id="344" r:id="rId15"/>
    <p:sldId id="345" r:id="rId16"/>
    <p:sldId id="353" r:id="rId17"/>
    <p:sldId id="352" r:id="rId18"/>
    <p:sldId id="351" r:id="rId19"/>
    <p:sldId id="349" r:id="rId20"/>
    <p:sldId id="346" r:id="rId21"/>
    <p:sldId id="347" r:id="rId22"/>
    <p:sldId id="348" r:id="rId23"/>
    <p:sldId id="355" r:id="rId24"/>
    <p:sldId id="354" r:id="rId25"/>
  </p:sldIdLst>
  <p:sldSz cx="44242038" cy="3240088"/>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xmlns="">
        <p15:guide id="1" orient="horz" pos="1020">
          <p15:clr>
            <a:srgbClr val="A4A3A4"/>
          </p15:clr>
        </p15:guide>
        <p15:guide id="2" pos="1393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652" autoAdjust="0"/>
  </p:normalViewPr>
  <p:slideViewPr>
    <p:cSldViewPr>
      <p:cViewPr>
        <p:scale>
          <a:sx n="100" d="100"/>
          <a:sy n="100" d="100"/>
        </p:scale>
        <p:origin x="-80" y="-1040"/>
      </p:cViewPr>
      <p:guideLst>
        <p:guide orient="horz" pos="1020"/>
        <p:guide pos="13934"/>
      </p:guideLst>
    </p:cSldViewPr>
  </p:slideViewPr>
  <p:notesTextViewPr>
    <p:cViewPr>
      <p:scale>
        <a:sx n="1" d="1"/>
        <a:sy n="1" d="1"/>
      </p:scale>
      <p:origin x="0" y="1240"/>
    </p:cViewPr>
  </p:notesTextViewPr>
  <p:sorterViewPr>
    <p:cViewPr>
      <p:scale>
        <a:sx n="36" d="100"/>
        <a:sy n="3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 name="Shape 4"/>
          <p:cNvSpPr>
            <a:spLocks noGrp="1" noRot="1" noChangeAspect="1"/>
          </p:cNvSpPr>
          <p:nvPr>
            <p:ph type="sldImg" idx="3"/>
          </p:nvPr>
        </p:nvSpPr>
        <p:spPr>
          <a:xfrm>
            <a:off x="-19980275" y="685800"/>
            <a:ext cx="468185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91425" rIns="91425" bIns="91425" anchor="b" anchorCtr="0"/>
          <a:lstStyle>
            <a:lvl1pPr marL="0" marR="0" indent="0" algn="r"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Tree>
    <p:extLst>
      <p:ext uri="{BB962C8B-B14F-4D97-AF65-F5344CB8AC3E}">
        <p14:creationId xmlns:p14="http://schemas.microsoft.com/office/powerpoint/2010/main" val="257650872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r>
              <a:rPr lang="en-US" dirty="0" smtClean="0"/>
              <a:t>Original Content:</a:t>
            </a:r>
          </a:p>
          <a:p>
            <a:r>
              <a:rPr lang="en-US" dirty="0" err="1" smtClean="0"/>
              <a:t>Pecha</a:t>
            </a:r>
            <a:r>
              <a:rPr lang="en-US" dirty="0" smtClean="0"/>
              <a:t> </a:t>
            </a:r>
            <a:r>
              <a:rPr lang="en-US" dirty="0" err="1" smtClean="0"/>
              <a:t>Kucha</a:t>
            </a:r>
            <a:r>
              <a:rPr lang="en-US" dirty="0" smtClean="0"/>
              <a:t> Presentation </a:t>
            </a:r>
          </a:p>
          <a:p>
            <a:r>
              <a:rPr lang="en-US" dirty="0" smtClean="0"/>
              <a:t>Created by Sarah Egan Warren</a:t>
            </a:r>
            <a:r>
              <a:rPr lang="en-US" baseline="0" dirty="0" smtClean="0"/>
              <a:t> Feb 2014</a:t>
            </a:r>
          </a:p>
          <a:p>
            <a:r>
              <a:rPr lang="en-US" baseline="0" dirty="0" smtClean="0"/>
              <a:t>seegan@ncsu.edu</a:t>
            </a:r>
          </a:p>
          <a:p>
            <a:endParaRPr lang="en-US" baseline="0" dirty="0" smtClean="0"/>
          </a:p>
          <a:p>
            <a:r>
              <a:rPr lang="en-US" baseline="0" dirty="0" smtClean="0"/>
              <a:t>Modified:</a:t>
            </a:r>
          </a:p>
          <a:p>
            <a:r>
              <a:rPr lang="en-US" baseline="0" dirty="0" smtClean="0"/>
              <a:t>Teaching and Visualization Lab Presentation Template</a:t>
            </a:r>
          </a:p>
          <a:p>
            <a:r>
              <a:rPr lang="en-US" baseline="0" dirty="0" smtClean="0"/>
              <a:t>Created by Tyler Osborne June, 2014</a:t>
            </a:r>
          </a:p>
          <a:p>
            <a:r>
              <a:rPr lang="en-US" baseline="0" dirty="0" err="1" smtClean="0"/>
              <a:t>tcosborn@</a:t>
            </a:r>
            <a:r>
              <a:rPr lang="en-US" baseline="0" dirty="0" err="1" smtClean="0"/>
              <a:t>ncsu.edu</a:t>
            </a:r>
            <a:endParaRPr lang="en-US" dirty="0" smtClean="0"/>
          </a:p>
          <a:p>
            <a:endParaRPr lang="en-US" baseline="0" dirty="0" smtClean="0"/>
          </a:p>
          <a:p>
            <a:endParaRPr dirty="0"/>
          </a:p>
        </p:txBody>
      </p:sp>
      <p:sp>
        <p:nvSpPr>
          <p:cNvPr id="513" name="Shape 513"/>
          <p:cNvSpPr>
            <a:spLocks noGrp="1" noRot="1" noChangeAspect="1"/>
          </p:cNvSpPr>
          <p:nvPr>
            <p:ph type="sldImg" idx="2"/>
          </p:nvPr>
        </p:nvSpPr>
        <p:spPr>
          <a:xfrm>
            <a:off x="-19980275" y="685800"/>
            <a:ext cx="468185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856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513" name="Shape 513"/>
          <p:cNvSpPr>
            <a:spLocks noGrp="1" noRot="1" noChangeAspect="1"/>
          </p:cNvSpPr>
          <p:nvPr>
            <p:ph type="sldImg" idx="2"/>
          </p:nvPr>
        </p:nvSpPr>
        <p:spPr>
          <a:xfrm>
            <a:off x="-19980275" y="685800"/>
            <a:ext cx="468185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85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513" name="Shape 513"/>
          <p:cNvSpPr>
            <a:spLocks noGrp="1" noRot="1" noChangeAspect="1"/>
          </p:cNvSpPr>
          <p:nvPr>
            <p:ph type="sldImg" idx="2"/>
          </p:nvPr>
        </p:nvSpPr>
        <p:spPr>
          <a:xfrm>
            <a:off x="-19980275" y="685800"/>
            <a:ext cx="468185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85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dirty="0"/>
          </a:p>
        </p:txBody>
      </p:sp>
      <p:sp>
        <p:nvSpPr>
          <p:cNvPr id="513" name="Shape 513"/>
          <p:cNvSpPr>
            <a:spLocks noGrp="1" noRot="1" noChangeAspect="1"/>
          </p:cNvSpPr>
          <p:nvPr>
            <p:ph type="sldImg" idx="2"/>
          </p:nvPr>
        </p:nvSpPr>
        <p:spPr>
          <a:xfrm>
            <a:off x="-19980275" y="685800"/>
            <a:ext cx="468185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85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513" name="Shape 513"/>
          <p:cNvSpPr>
            <a:spLocks noGrp="1" noRot="1" noChangeAspect="1"/>
          </p:cNvSpPr>
          <p:nvPr>
            <p:ph type="sldImg" idx="2"/>
          </p:nvPr>
        </p:nvSpPr>
        <p:spPr>
          <a:xfrm>
            <a:off x="-19980275" y="685800"/>
            <a:ext cx="468185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85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513" name="Shape 513"/>
          <p:cNvSpPr>
            <a:spLocks noGrp="1" noRot="1" noChangeAspect="1"/>
          </p:cNvSpPr>
          <p:nvPr>
            <p:ph type="sldImg" idx="2"/>
          </p:nvPr>
        </p:nvSpPr>
        <p:spPr>
          <a:xfrm>
            <a:off x="-19980275" y="685800"/>
            <a:ext cx="468185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85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513" name="Shape 513"/>
          <p:cNvSpPr>
            <a:spLocks noGrp="1" noRot="1" noChangeAspect="1"/>
          </p:cNvSpPr>
          <p:nvPr>
            <p:ph type="sldImg" idx="2"/>
          </p:nvPr>
        </p:nvSpPr>
        <p:spPr>
          <a:xfrm>
            <a:off x="-19980275" y="685800"/>
            <a:ext cx="468185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85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513" name="Shape 513"/>
          <p:cNvSpPr>
            <a:spLocks noGrp="1" noRot="1" noChangeAspect="1"/>
          </p:cNvSpPr>
          <p:nvPr>
            <p:ph type="sldImg" idx="2"/>
          </p:nvPr>
        </p:nvSpPr>
        <p:spPr>
          <a:xfrm>
            <a:off x="-19980275" y="685800"/>
            <a:ext cx="468185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85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513" name="Shape 513"/>
          <p:cNvSpPr>
            <a:spLocks noGrp="1" noRot="1" noChangeAspect="1"/>
          </p:cNvSpPr>
          <p:nvPr>
            <p:ph type="sldImg" idx="2"/>
          </p:nvPr>
        </p:nvSpPr>
        <p:spPr>
          <a:xfrm>
            <a:off x="-19980275" y="685800"/>
            <a:ext cx="468185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856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513" name="Shape 513"/>
          <p:cNvSpPr>
            <a:spLocks noGrp="1" noRot="1" noChangeAspect="1"/>
          </p:cNvSpPr>
          <p:nvPr>
            <p:ph type="sldImg" idx="2"/>
          </p:nvPr>
        </p:nvSpPr>
        <p:spPr>
          <a:xfrm>
            <a:off x="-19980275" y="685800"/>
            <a:ext cx="468185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85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513" name="Shape 513"/>
          <p:cNvSpPr>
            <a:spLocks noGrp="1" noRot="1" noChangeAspect="1"/>
          </p:cNvSpPr>
          <p:nvPr>
            <p:ph type="sldImg" idx="2"/>
          </p:nvPr>
        </p:nvSpPr>
        <p:spPr>
          <a:xfrm>
            <a:off x="-19980275" y="685800"/>
            <a:ext cx="468185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85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228600" indent="-228600">
              <a:buFont typeface="+mj-lt"/>
              <a:buAutoNum type="arabicPeriod"/>
            </a:pPr>
            <a:r>
              <a:rPr lang="en-US" baseline="0" dirty="0" smtClean="0"/>
              <a:t>This is the regular background of the Teaching and Vis. Computer and will be displayed as a slide at the start and end of your presentation.</a:t>
            </a:r>
          </a:p>
          <a:p>
            <a:pPr marL="228600" indent="-228600">
              <a:buFont typeface="+mj-lt"/>
              <a:buAutoNum type="arabicPeriod"/>
            </a:pPr>
            <a:r>
              <a:rPr lang="en-US" baseline="0" dirty="0" smtClean="0"/>
              <a:t>Unless this slide is removed, the image will kept here for visual effect. </a:t>
            </a:r>
          </a:p>
          <a:p>
            <a:pPr marL="228600" indent="-228600">
              <a:buFont typeface="+mj-lt"/>
              <a:buAutoNum type="arabicPeriod"/>
            </a:pPr>
            <a:r>
              <a:rPr lang="en-US" baseline="0" dirty="0" smtClean="0"/>
              <a:t>If you wish this to be omitted from your presentation, this entire slide should be deleted using the left-hand navigation pane. </a:t>
            </a:r>
          </a:p>
          <a:p>
            <a:pPr marL="0" indent="0">
              <a:buFont typeface="+mj-lt"/>
              <a:buNone/>
            </a:pPr>
            <a:endParaRPr lang="en-US" baseline="0" dirty="0" smtClean="0"/>
          </a:p>
          <a:p>
            <a:endParaRPr dirty="0"/>
          </a:p>
        </p:txBody>
      </p:sp>
      <p:sp>
        <p:nvSpPr>
          <p:cNvPr id="206" name="Shape 206"/>
          <p:cNvSpPr>
            <a:spLocks noGrp="1" noRot="1" noChangeAspect="1"/>
          </p:cNvSpPr>
          <p:nvPr>
            <p:ph type="sldImg" idx="2"/>
          </p:nvPr>
        </p:nvSpPr>
        <p:spPr>
          <a:xfrm>
            <a:off x="-19980275" y="685800"/>
            <a:ext cx="468185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7051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513" name="Shape 513"/>
          <p:cNvSpPr>
            <a:spLocks noGrp="1" noRot="1" noChangeAspect="1"/>
          </p:cNvSpPr>
          <p:nvPr>
            <p:ph type="sldImg" idx="2"/>
          </p:nvPr>
        </p:nvSpPr>
        <p:spPr>
          <a:xfrm>
            <a:off x="-19980275" y="685800"/>
            <a:ext cx="468185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856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513" name="Shape 513"/>
          <p:cNvSpPr>
            <a:spLocks noGrp="1" noRot="1" noChangeAspect="1"/>
          </p:cNvSpPr>
          <p:nvPr>
            <p:ph type="sldImg" idx="2"/>
          </p:nvPr>
        </p:nvSpPr>
        <p:spPr>
          <a:xfrm>
            <a:off x="-19980275" y="685800"/>
            <a:ext cx="468185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85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513" name="Shape 513"/>
          <p:cNvSpPr>
            <a:spLocks noGrp="1" noRot="1" noChangeAspect="1"/>
          </p:cNvSpPr>
          <p:nvPr>
            <p:ph type="sldImg" idx="2"/>
          </p:nvPr>
        </p:nvSpPr>
        <p:spPr>
          <a:xfrm>
            <a:off x="-19980275" y="685800"/>
            <a:ext cx="468185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856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dirty="0"/>
          </a:p>
        </p:txBody>
      </p:sp>
      <p:sp>
        <p:nvSpPr>
          <p:cNvPr id="206" name="Shape 206"/>
          <p:cNvSpPr>
            <a:spLocks noGrp="1" noRot="1" noChangeAspect="1"/>
          </p:cNvSpPr>
          <p:nvPr>
            <p:ph type="sldImg" idx="2"/>
          </p:nvPr>
        </p:nvSpPr>
        <p:spPr>
          <a:xfrm>
            <a:off x="-19980275" y="685800"/>
            <a:ext cx="468185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7051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228600" indent="-228600">
              <a:buAutoNum type="arabicPeriod"/>
            </a:pPr>
            <a:r>
              <a:rPr lang="en-US" dirty="0" smtClean="0"/>
              <a:t>Use the provided template that displays the resolutions</a:t>
            </a:r>
            <a:r>
              <a:rPr lang="en-US" baseline="0" dirty="0" smtClean="0"/>
              <a:t> as a guide for where to place your content. </a:t>
            </a:r>
          </a:p>
          <a:p>
            <a:pPr marL="228600" indent="-228600">
              <a:buAutoNum type="arabicPeriod"/>
            </a:pPr>
            <a:r>
              <a:rPr lang="en-US" baseline="0" dirty="0" smtClean="0"/>
              <a:t>Each section of uniform color (either blue or yellow) represents one of the five screens that are available to place content on in the Teaching and Visualization Lab.</a:t>
            </a:r>
          </a:p>
          <a:p>
            <a:pPr marL="228600" indent="-228600">
              <a:buAutoNum type="arabicPeriod"/>
            </a:pPr>
            <a:r>
              <a:rPr lang="en-US" baseline="0" dirty="0" smtClean="0"/>
              <a:t> For this “walking” presentation, an image is placed in the desired position and the rest of the screen displays a black background. In this way, as the slides progress, the effect is that the images appear to “walk” forward from one side of the screen to the other. </a:t>
            </a:r>
          </a:p>
          <a:p>
            <a:pPr marL="228600" indent="-228600">
              <a:buAutoNum type="arabicPeriod"/>
            </a:pPr>
            <a:r>
              <a:rPr lang="en-US" baseline="0" dirty="0" smtClean="0"/>
              <a:t>The resolutions for each screen are listed in the template image. </a:t>
            </a:r>
          </a:p>
          <a:p>
            <a:pPr marL="228600" indent="-228600">
              <a:buAutoNum type="arabicPeriod"/>
            </a:pPr>
            <a:r>
              <a:rPr lang="en-US" baseline="0" dirty="0" smtClean="0"/>
              <a:t>You will notice that the center screen has a smaller vertical resolution than the rest. This is because the screen in the center has a viewing space directly under it that reduces the viewable space of the projector. If you…******</a:t>
            </a:r>
          </a:p>
          <a:p>
            <a:pPr marL="228600" lvl="0" indent="-228600">
              <a:buAutoNum type="arabicPeriod"/>
            </a:pPr>
            <a:r>
              <a:rPr lang="en-US" baseline="0" dirty="0" smtClean="0"/>
              <a:t>Your image should have AT MINIMUM the resolution that is specified by the resolution template. </a:t>
            </a:r>
          </a:p>
          <a:p>
            <a:pPr marL="685800" lvl="1" indent="-228600">
              <a:buAutoNum type="arabicPeriod"/>
            </a:pPr>
            <a:r>
              <a:rPr lang="en-US" baseline="0" dirty="0" smtClean="0"/>
              <a:t>If your image is lower resolution than specified, it will appear distorted, fuzzy, and/or disproportionate when displayed on the Teaching and Vis. screens.</a:t>
            </a:r>
          </a:p>
          <a:p>
            <a:pPr marL="685800" lvl="1" indent="-228600">
              <a:buAutoNum type="arabicPeriod"/>
            </a:pPr>
            <a:r>
              <a:rPr lang="en-US" baseline="0" dirty="0" smtClean="0"/>
              <a:t>For optimal results, images with a resolution that are greater than that of the screen will appear to have the most clarity and, in general, be more attractive.  </a:t>
            </a:r>
          </a:p>
          <a:p>
            <a:pPr marL="228600" lvl="0" indent="-228600">
              <a:buAutoNum type="arabicPeriod"/>
            </a:pPr>
            <a:r>
              <a:rPr lang="en-US" baseline="0" dirty="0" smtClean="0"/>
              <a:t>For optimal viewing, you may want to use an image that has a black background or border or a </a:t>
            </a:r>
            <a:r>
              <a:rPr lang="en-US" baseline="0" dirty="0" err="1" smtClean="0"/>
              <a:t>png</a:t>
            </a:r>
            <a:r>
              <a:rPr lang="en-US" baseline="0" dirty="0" smtClean="0"/>
              <a:t> image with a transparent background for this space (which, would necessitate first deleting the example image). </a:t>
            </a:r>
          </a:p>
          <a:p>
            <a:pPr marL="228600" lvl="0" indent="-228600">
              <a:buAutoNum type="arabicPeriod"/>
            </a:pPr>
            <a:r>
              <a:rPr lang="en-US" baseline="0" dirty="0" smtClean="0"/>
              <a:t>As always, if you would like to use a simple slide presentation, you may delete the white example image and insert a text box. </a:t>
            </a:r>
          </a:p>
          <a:p>
            <a:pPr marL="685800" lvl="1" indent="-228600">
              <a:buAutoNum type="arabicPeriod"/>
            </a:pPr>
            <a:r>
              <a:rPr lang="en-US" baseline="0" dirty="0" smtClean="0"/>
              <a:t>Ensure that the text box (and any additional content) fits only within the space that was previously occupied by the example image. </a:t>
            </a:r>
          </a:p>
          <a:p>
            <a:pPr marL="685800" lvl="1" indent="-228600">
              <a:buAutoNum type="arabicPeriod"/>
            </a:pPr>
            <a:r>
              <a:rPr lang="en-US" baseline="0" dirty="0" smtClean="0"/>
              <a:t>Keep in mind that this is a large space and the example image is included only to show you the limitations of the space available. You may have further options depending on your own creative expertise. </a:t>
            </a:r>
          </a:p>
          <a:p>
            <a:pPr marL="228600" lvl="0" indent="-228600">
              <a:buAutoNum type="arabicPeriod"/>
            </a:pPr>
            <a:r>
              <a:rPr lang="en-US" baseline="0" dirty="0" smtClean="0"/>
              <a:t>**All previously stated rules about image resolution will apply no matter how you decide to size your image. If the resolution of the image is smaller than the resolution of the space your image occupies, it will appear grainy. </a:t>
            </a:r>
            <a:endParaRPr lang="en-US" dirty="0" smtClean="0"/>
          </a:p>
          <a:p>
            <a:pPr marL="228600" lvl="0" indent="-228600">
              <a:buAutoNum type="arabicPeriod"/>
            </a:pPr>
            <a:endParaRPr lang="en-US" baseline="0" dirty="0" smtClean="0"/>
          </a:p>
          <a:p>
            <a:pPr marL="228600" lvl="0" indent="-228600">
              <a:buAutoNum type="arabicPeriod"/>
            </a:pPr>
            <a:endParaRPr dirty="0"/>
          </a:p>
        </p:txBody>
      </p:sp>
      <p:sp>
        <p:nvSpPr>
          <p:cNvPr id="513" name="Shape 513"/>
          <p:cNvSpPr>
            <a:spLocks noGrp="1" noRot="1" noChangeAspect="1"/>
          </p:cNvSpPr>
          <p:nvPr>
            <p:ph type="sldImg" idx="2"/>
          </p:nvPr>
        </p:nvSpPr>
        <p:spPr>
          <a:xfrm>
            <a:off x="-19980275" y="685800"/>
            <a:ext cx="468185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85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dirty="0"/>
          </a:p>
        </p:txBody>
      </p:sp>
      <p:sp>
        <p:nvSpPr>
          <p:cNvPr id="513" name="Shape 513"/>
          <p:cNvSpPr>
            <a:spLocks noGrp="1" noRot="1" noChangeAspect="1"/>
          </p:cNvSpPr>
          <p:nvPr>
            <p:ph type="sldImg" idx="2"/>
          </p:nvPr>
        </p:nvSpPr>
        <p:spPr>
          <a:xfrm>
            <a:off x="-19980275" y="685800"/>
            <a:ext cx="468185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85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dirty="0"/>
          </a:p>
        </p:txBody>
      </p:sp>
      <p:sp>
        <p:nvSpPr>
          <p:cNvPr id="513" name="Shape 513"/>
          <p:cNvSpPr>
            <a:spLocks noGrp="1" noRot="1" noChangeAspect="1"/>
          </p:cNvSpPr>
          <p:nvPr>
            <p:ph type="sldImg" idx="2"/>
          </p:nvPr>
        </p:nvSpPr>
        <p:spPr>
          <a:xfrm>
            <a:off x="-19980275" y="685800"/>
            <a:ext cx="468185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85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228600" indent="-228600">
              <a:buAutoNum type="arabicPeriod"/>
            </a:pPr>
            <a:r>
              <a:rPr lang="en-US" dirty="0" smtClean="0"/>
              <a:t>For this screen,</a:t>
            </a:r>
            <a:r>
              <a:rPr lang="en-US" baseline="0" dirty="0" smtClean="0"/>
              <a:t> you may resize the example image to use only part of the space available or use the whole space. Your options are:</a:t>
            </a:r>
          </a:p>
          <a:p>
            <a:pPr marL="685800" lvl="1" indent="-228600">
              <a:buAutoNum type="arabicPeriod"/>
            </a:pPr>
            <a:r>
              <a:rPr lang="en-US" baseline="0" dirty="0" smtClean="0"/>
              <a:t>Use the whole second screen by placing your image over the entire example image</a:t>
            </a:r>
          </a:p>
          <a:p>
            <a:pPr marL="685800" lvl="1" indent="-228600">
              <a:buAutoNum type="arabicPeriod"/>
            </a:pPr>
            <a:r>
              <a:rPr lang="en-US" baseline="0" dirty="0" smtClean="0"/>
              <a:t>Use the whole screen by overlaying the example image with multiple images</a:t>
            </a:r>
          </a:p>
          <a:p>
            <a:pPr marL="685800" lvl="1" indent="-228600">
              <a:buAutoNum type="arabicPeriod"/>
            </a:pPr>
            <a:r>
              <a:rPr lang="en-US" baseline="0" dirty="0" smtClean="0"/>
              <a:t>Use only part of the screen by sizing your image to fit within the space under section 4. </a:t>
            </a:r>
          </a:p>
        </p:txBody>
      </p:sp>
      <p:sp>
        <p:nvSpPr>
          <p:cNvPr id="513" name="Shape 513"/>
          <p:cNvSpPr>
            <a:spLocks noGrp="1" noRot="1" noChangeAspect="1"/>
          </p:cNvSpPr>
          <p:nvPr>
            <p:ph type="sldImg" idx="2"/>
          </p:nvPr>
        </p:nvSpPr>
        <p:spPr>
          <a:xfrm>
            <a:off x="-19980275" y="685800"/>
            <a:ext cx="468185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85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513" name="Shape 513"/>
          <p:cNvSpPr>
            <a:spLocks noGrp="1" noRot="1" noChangeAspect="1"/>
          </p:cNvSpPr>
          <p:nvPr>
            <p:ph type="sldImg" idx="2"/>
          </p:nvPr>
        </p:nvSpPr>
        <p:spPr>
          <a:xfrm>
            <a:off x="-19980275" y="685800"/>
            <a:ext cx="468185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85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513" name="Shape 513"/>
          <p:cNvSpPr>
            <a:spLocks noGrp="1" noRot="1" noChangeAspect="1"/>
          </p:cNvSpPr>
          <p:nvPr>
            <p:ph type="sldImg" idx="2"/>
          </p:nvPr>
        </p:nvSpPr>
        <p:spPr>
          <a:xfrm>
            <a:off x="-19980275" y="685800"/>
            <a:ext cx="468185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85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513" name="Shape 513"/>
          <p:cNvSpPr>
            <a:spLocks noGrp="1" noRot="1" noChangeAspect="1"/>
          </p:cNvSpPr>
          <p:nvPr>
            <p:ph type="sldImg" idx="2"/>
          </p:nvPr>
        </p:nvSpPr>
        <p:spPr>
          <a:xfrm>
            <a:off x="-19980275" y="685800"/>
            <a:ext cx="468185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85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标题幻灯片">
    <p:spTree>
      <p:nvGrpSpPr>
        <p:cNvPr id="1"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name="垂直排列标题与文本">
    <p:spTree>
      <p:nvGrpSpPr>
        <p:cNvPr id="1" name="Shape 20"/>
        <p:cNvGrpSpPr/>
        <p:nvPr/>
      </p:nvGrpSpPr>
      <p:grpSpPr>
        <a:xfrm>
          <a:off x="0" y="0"/>
          <a:ext cx="0" cy="0"/>
          <a:chOff x="0" y="0"/>
          <a:chExt cx="0" cy="0"/>
        </a:xfrm>
      </p:grpSpPr>
      <p:sp>
        <p:nvSpPr>
          <p:cNvPr id="21" name="Shape 21"/>
          <p:cNvSpPr txBox="1">
            <a:spLocks noGrp="1"/>
          </p:cNvSpPr>
          <p:nvPr>
            <p:ph type="title"/>
          </p:nvPr>
        </p:nvSpPr>
        <p:spPr>
          <a:xfrm rot="5400000">
            <a:off x="178627218" y="-23365255"/>
            <a:ext cx="1305785" cy="48159301"/>
          </a:xfrm>
          <a:prstGeom prst="rect">
            <a:avLst/>
          </a:prstGeom>
          <a:noFill/>
          <a:ln>
            <a:noFill/>
          </a:ln>
        </p:spPr>
        <p:txBody>
          <a:bodyPr lIns="91425" tIns="91425" rIns="91425" bIns="91425" anchor="t"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Shape 28"/>
        <p:cNvGrpSpPr/>
        <p:nvPr/>
      </p:nvGrpSpPr>
      <p:grpSpPr>
        <a:xfrm>
          <a:off x="0" y="0"/>
          <a:ext cx="0" cy="0"/>
          <a:chOff x="0" y="0"/>
          <a:chExt cx="0" cy="0"/>
        </a:xfrm>
      </p:grpSpPr>
      <p:sp>
        <p:nvSpPr>
          <p:cNvPr id="29" name="Shape 29"/>
          <p:cNvSpPr txBox="1">
            <a:spLocks noGrp="1"/>
          </p:cNvSpPr>
          <p:nvPr>
            <p:ph type="ctrTitle"/>
          </p:nvPr>
        </p:nvSpPr>
        <p:spPr>
          <a:xfrm>
            <a:off x="3317875" y="1006475"/>
            <a:ext cx="37606287" cy="695325"/>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
        <p:nvSpPr>
          <p:cNvPr id="30" name="Shape 30"/>
          <p:cNvSpPr txBox="1">
            <a:spLocks noGrp="1"/>
          </p:cNvSpPr>
          <p:nvPr>
            <p:ph type="subTitle" idx="1"/>
          </p:nvPr>
        </p:nvSpPr>
        <p:spPr>
          <a:xfrm>
            <a:off x="6635750" y="1836738"/>
            <a:ext cx="30970539" cy="827086"/>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Calibri"/>
              <a:buNone/>
              <a:defRPr sz="3200" b="0" i="0" u="none" strike="noStrike" cap="none" baseline="0">
                <a:solidFill>
                  <a:srgbClr val="888888"/>
                </a:solidFill>
                <a:latin typeface="Calibri"/>
                <a:ea typeface="Calibri"/>
                <a:cs typeface="Calibri"/>
                <a:sym typeface="Calibri"/>
              </a:defRPr>
            </a:lvl1pPr>
            <a:lvl2pPr marL="457200" marR="0" indent="0" algn="ctr" rtl="0">
              <a:spcBef>
                <a:spcPts val="560"/>
              </a:spcBef>
              <a:buClr>
                <a:srgbClr val="888888"/>
              </a:buClr>
              <a:buFont typeface="Calibri"/>
              <a:buNone/>
              <a:defRPr sz="2800" b="0" i="0" u="none" strike="noStrike" cap="none" baseline="0">
                <a:solidFill>
                  <a:srgbClr val="888888"/>
                </a:solidFill>
                <a:latin typeface="Calibri"/>
                <a:ea typeface="Calibri"/>
                <a:cs typeface="Calibri"/>
                <a:sym typeface="Calibri"/>
              </a:defRPr>
            </a:lvl2pPr>
            <a:lvl3pPr marL="914400" marR="0" indent="0" algn="ctr" rtl="0">
              <a:spcBef>
                <a:spcPts val="480"/>
              </a:spcBef>
              <a:buClr>
                <a:srgbClr val="888888"/>
              </a:buClr>
              <a:buFont typeface="Calibri"/>
              <a:buNone/>
              <a:defRPr sz="2400" b="0" i="0" u="none" strike="noStrike" cap="none" baseline="0">
                <a:solidFill>
                  <a:srgbClr val="888888"/>
                </a:solidFill>
                <a:latin typeface="Calibri"/>
                <a:ea typeface="Calibri"/>
                <a:cs typeface="Calibri"/>
                <a:sym typeface="Calibri"/>
              </a:defRPr>
            </a:lvl3pPr>
            <a:lvl4pPr marL="13716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4pPr>
            <a:lvl5pPr marL="18288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5pPr>
            <a:lvl6pPr marL="22860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6pPr>
            <a:lvl7pPr marL="27432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7pPr>
            <a:lvl8pPr marL="32004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8pPr>
            <a:lvl9pPr marL="36576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9pPr>
          </a:lstStyle>
          <a:p>
            <a:endParaRPr/>
          </a:p>
        </p:txBody>
      </p:sp>
      <p:sp>
        <p:nvSpPr>
          <p:cNvPr id="31" name="Shape 31"/>
          <p:cNvSpPr txBox="1">
            <a:spLocks noGrp="1"/>
          </p:cNvSpPr>
          <p:nvPr>
            <p:ph type="dt" idx="10"/>
          </p:nvPr>
        </p:nvSpPr>
        <p:spPr>
          <a:xfrm>
            <a:off x="2211388" y="3003550"/>
            <a:ext cx="10323512" cy="17144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2" name="Shape 32"/>
          <p:cNvSpPr txBox="1">
            <a:spLocks noGrp="1"/>
          </p:cNvSpPr>
          <p:nvPr>
            <p:ph type="ftr" idx="11"/>
          </p:nvPr>
        </p:nvSpPr>
        <p:spPr>
          <a:xfrm>
            <a:off x="15116175" y="3003550"/>
            <a:ext cx="14009688" cy="17144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sldNum" idx="12"/>
          </p:nvPr>
        </p:nvSpPr>
        <p:spPr>
          <a:xfrm>
            <a:off x="31707137" y="3003550"/>
            <a:ext cx="10323512" cy="17144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2211388" y="130175"/>
            <a:ext cx="39819262" cy="53974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6" name="Shape 36"/>
          <p:cNvSpPr txBox="1">
            <a:spLocks noGrp="1"/>
          </p:cNvSpPr>
          <p:nvPr>
            <p:ph type="body" idx="1"/>
          </p:nvPr>
        </p:nvSpPr>
        <p:spPr>
          <a:xfrm>
            <a:off x="2211388" y="755650"/>
            <a:ext cx="39819262" cy="2138363"/>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Calibri"/>
              <a:buChar char="•"/>
              <a:defRPr sz="3200">
                <a:solidFill>
                  <a:schemeClr val="dk1"/>
                </a:solidFill>
                <a:latin typeface="Calibri"/>
                <a:ea typeface="Calibri"/>
                <a:cs typeface="Calibri"/>
                <a:sym typeface="Calibri"/>
              </a:defRPr>
            </a:lvl1pPr>
            <a:lvl2pPr marL="742950" indent="-107950" algn="l" rtl="0">
              <a:spcBef>
                <a:spcPts val="560"/>
              </a:spcBef>
              <a:buClr>
                <a:schemeClr val="dk1"/>
              </a:buClr>
              <a:buFont typeface="Calibri"/>
              <a:buChar char="–"/>
              <a:defRPr sz="2800">
                <a:solidFill>
                  <a:schemeClr val="dk1"/>
                </a:solidFill>
                <a:latin typeface="Calibri"/>
                <a:ea typeface="Calibri"/>
                <a:cs typeface="Calibri"/>
                <a:sym typeface="Calibri"/>
              </a:defRPr>
            </a:lvl2pPr>
            <a:lvl3pPr marL="1143000" indent="-76200" algn="l" rtl="0">
              <a:spcBef>
                <a:spcPts val="480"/>
              </a:spcBef>
              <a:buClr>
                <a:schemeClr val="dk1"/>
              </a:buClr>
              <a:buFont typeface="Calibri"/>
              <a:buChar char="•"/>
              <a:defRPr sz="2400">
                <a:solidFill>
                  <a:schemeClr val="dk1"/>
                </a:solidFill>
                <a:latin typeface="Calibri"/>
                <a:ea typeface="Calibri"/>
                <a:cs typeface="Calibri"/>
                <a:sym typeface="Calibri"/>
              </a:defRPr>
            </a:lvl3pPr>
            <a:lvl4pPr marL="1600200" indent="-101600" algn="l" rtl="0">
              <a:spcBef>
                <a:spcPts val="400"/>
              </a:spcBef>
              <a:buClr>
                <a:schemeClr val="dk1"/>
              </a:buClr>
              <a:buFont typeface="Calibri"/>
              <a:buChar char="–"/>
              <a:defRPr sz="2000">
                <a:solidFill>
                  <a:schemeClr val="dk1"/>
                </a:solidFill>
                <a:latin typeface="Calibri"/>
                <a:ea typeface="Calibri"/>
                <a:cs typeface="Calibri"/>
                <a:sym typeface="Calibri"/>
              </a:defRPr>
            </a:lvl4pPr>
            <a:lvl5pPr marL="2057400" indent="-101600" algn="l" rtl="0">
              <a:spcBef>
                <a:spcPts val="400"/>
              </a:spcBef>
              <a:buClr>
                <a:schemeClr val="dk1"/>
              </a:buClr>
              <a:buFont typeface="Calibri"/>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Calibri"/>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Calibri"/>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Calibri"/>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Calibri"/>
              <a:buChar char="•"/>
              <a:defRPr sz="2000">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2211388" y="3003550"/>
            <a:ext cx="10323512" cy="17144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15116175" y="3003550"/>
            <a:ext cx="14009688" cy="17144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31707137" y="3003550"/>
            <a:ext cx="10323512" cy="17144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cSld name="Section Header">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3494087" y="2082800"/>
            <a:ext cx="37606287" cy="642938"/>
          </a:xfrm>
          <a:prstGeom prst="rect">
            <a:avLst/>
          </a:prstGeom>
          <a:noFill/>
          <a:ln>
            <a:noFill/>
          </a:ln>
        </p:spPr>
        <p:txBody>
          <a:bodyPr lIns="91425" tIns="91425" rIns="91425" bIns="91425" anchor="t" anchorCtr="0"/>
          <a:lstStyle>
            <a:lvl1pPr algn="l" rtl="0">
              <a:defRPr sz="4000" b="1" cap="small"/>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1"/>
          </p:nvPr>
        </p:nvSpPr>
        <p:spPr>
          <a:xfrm>
            <a:off x="3494087" y="1373187"/>
            <a:ext cx="37606287" cy="709612"/>
          </a:xfrm>
          <a:prstGeom prst="rect">
            <a:avLst/>
          </a:prstGeom>
          <a:noFill/>
          <a:ln>
            <a:noFill/>
          </a:ln>
        </p:spPr>
        <p:txBody>
          <a:bodyPr lIns="91425" tIns="91425" rIns="91425" bIns="91425" anchor="b" anchorCtr="0"/>
          <a:lstStyle>
            <a:lvl1pPr marL="0" indent="0" rtl="0">
              <a:buClr>
                <a:srgbClr val="888888"/>
              </a:buClr>
              <a:buFont typeface="Calibri"/>
              <a:buNone/>
              <a:defRPr sz="2000">
                <a:solidFill>
                  <a:srgbClr val="888888"/>
                </a:solidFill>
              </a:defRPr>
            </a:lvl1pPr>
            <a:lvl2pPr marL="457200" indent="0" rtl="0">
              <a:buClr>
                <a:srgbClr val="888888"/>
              </a:buClr>
              <a:buFont typeface="Calibri"/>
              <a:buNone/>
              <a:defRPr sz="1800">
                <a:solidFill>
                  <a:srgbClr val="888888"/>
                </a:solidFill>
              </a:defRPr>
            </a:lvl2pPr>
            <a:lvl3pPr marL="914400" indent="0" rtl="0">
              <a:buClr>
                <a:srgbClr val="888888"/>
              </a:buClr>
              <a:buFont typeface="Calibri"/>
              <a:buNone/>
              <a:defRPr sz="1600">
                <a:solidFill>
                  <a:srgbClr val="888888"/>
                </a:solidFill>
              </a:defRPr>
            </a:lvl3pPr>
            <a:lvl4pPr marL="1371600" indent="0" rtl="0">
              <a:buClr>
                <a:srgbClr val="888888"/>
              </a:buClr>
              <a:buFont typeface="Calibri"/>
              <a:buNone/>
              <a:defRPr sz="1400">
                <a:solidFill>
                  <a:srgbClr val="888888"/>
                </a:solidFill>
              </a:defRPr>
            </a:lvl4pPr>
            <a:lvl5pPr marL="1828800" indent="0" rtl="0">
              <a:buClr>
                <a:srgbClr val="888888"/>
              </a:buClr>
              <a:buFont typeface="Calibri"/>
              <a:buNone/>
              <a:defRPr sz="1400">
                <a:solidFill>
                  <a:srgbClr val="888888"/>
                </a:solidFill>
              </a:defRPr>
            </a:lvl5pPr>
            <a:lvl6pPr marL="2286000" indent="0" rtl="0">
              <a:buClr>
                <a:srgbClr val="888888"/>
              </a:buClr>
              <a:buFont typeface="Calibri"/>
              <a:buNone/>
              <a:defRPr sz="1400">
                <a:solidFill>
                  <a:srgbClr val="888888"/>
                </a:solidFill>
              </a:defRPr>
            </a:lvl6pPr>
            <a:lvl7pPr marL="2743200" indent="0" rtl="0">
              <a:buClr>
                <a:srgbClr val="888888"/>
              </a:buClr>
              <a:buFont typeface="Calibri"/>
              <a:buNone/>
              <a:defRPr sz="1400">
                <a:solidFill>
                  <a:srgbClr val="888888"/>
                </a:solidFill>
              </a:defRPr>
            </a:lvl7pPr>
            <a:lvl8pPr marL="3200400" indent="0" rtl="0">
              <a:buClr>
                <a:srgbClr val="888888"/>
              </a:buClr>
              <a:buFont typeface="Calibri"/>
              <a:buNone/>
              <a:defRPr sz="1400">
                <a:solidFill>
                  <a:srgbClr val="888888"/>
                </a:solidFill>
              </a:defRPr>
            </a:lvl8pPr>
            <a:lvl9pPr marL="3657600" indent="0" rtl="0">
              <a:buClr>
                <a:srgbClr val="888888"/>
              </a:buClr>
              <a:buFont typeface="Calibri"/>
              <a:buNone/>
              <a:defRPr sz="1400">
                <a:solidFill>
                  <a:srgbClr val="888888"/>
                </a:solidFill>
              </a:defRPr>
            </a:lvl9pPr>
          </a:lstStyle>
          <a:p>
            <a:endParaRPr/>
          </a:p>
        </p:txBody>
      </p:sp>
      <p:sp>
        <p:nvSpPr>
          <p:cNvPr id="43" name="Shape 43"/>
          <p:cNvSpPr txBox="1">
            <a:spLocks noGrp="1"/>
          </p:cNvSpPr>
          <p:nvPr>
            <p:ph type="dt" idx="10"/>
          </p:nvPr>
        </p:nvSpPr>
        <p:spPr>
          <a:xfrm>
            <a:off x="2211388" y="3003550"/>
            <a:ext cx="10323512" cy="17144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44" name="Shape 44"/>
          <p:cNvSpPr txBox="1">
            <a:spLocks noGrp="1"/>
          </p:cNvSpPr>
          <p:nvPr>
            <p:ph type="ftr" idx="11"/>
          </p:nvPr>
        </p:nvSpPr>
        <p:spPr>
          <a:xfrm>
            <a:off x="15116175" y="3003550"/>
            <a:ext cx="14009688" cy="17144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31707137" y="3003550"/>
            <a:ext cx="10323512" cy="17144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2211388" y="130175"/>
            <a:ext cx="39819262" cy="53974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8" name="Shape 48"/>
          <p:cNvSpPr txBox="1">
            <a:spLocks noGrp="1"/>
          </p:cNvSpPr>
          <p:nvPr>
            <p:ph type="body" idx="1"/>
          </p:nvPr>
        </p:nvSpPr>
        <p:spPr>
          <a:xfrm>
            <a:off x="2211388" y="755650"/>
            <a:ext cx="19832636" cy="2138363"/>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49" name="Shape 49"/>
          <p:cNvSpPr txBox="1">
            <a:spLocks noGrp="1"/>
          </p:cNvSpPr>
          <p:nvPr>
            <p:ph type="body" idx="2"/>
          </p:nvPr>
        </p:nvSpPr>
        <p:spPr>
          <a:xfrm>
            <a:off x="22196425" y="755650"/>
            <a:ext cx="19834224" cy="2138363"/>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50" name="Shape 50"/>
          <p:cNvSpPr txBox="1">
            <a:spLocks noGrp="1"/>
          </p:cNvSpPr>
          <p:nvPr>
            <p:ph type="dt" idx="10"/>
          </p:nvPr>
        </p:nvSpPr>
        <p:spPr>
          <a:xfrm>
            <a:off x="2211388" y="3003550"/>
            <a:ext cx="10323512" cy="17144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ftr" idx="11"/>
          </p:nvPr>
        </p:nvSpPr>
        <p:spPr>
          <a:xfrm>
            <a:off x="15116175" y="3003550"/>
            <a:ext cx="14009688" cy="17144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sldNum" idx="12"/>
          </p:nvPr>
        </p:nvSpPr>
        <p:spPr>
          <a:xfrm>
            <a:off x="31707137" y="3003550"/>
            <a:ext cx="10323512" cy="17144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2211388" y="130175"/>
            <a:ext cx="39819262" cy="539749"/>
          </a:xfrm>
          <a:prstGeom prst="rect">
            <a:avLst/>
          </a:prstGeom>
          <a:noFill/>
          <a:ln>
            <a:noFill/>
          </a:ln>
        </p:spPr>
        <p:txBody>
          <a:bodyPr lIns="91425" tIns="91425" rIns="91425" bIns="91425" anchor="ctr"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5" name="Shape 55"/>
          <p:cNvSpPr txBox="1">
            <a:spLocks noGrp="1"/>
          </p:cNvSpPr>
          <p:nvPr>
            <p:ph type="body" idx="1"/>
          </p:nvPr>
        </p:nvSpPr>
        <p:spPr>
          <a:xfrm>
            <a:off x="2211388" y="725487"/>
            <a:ext cx="19548474" cy="301624"/>
          </a:xfrm>
          <a:prstGeom prst="rect">
            <a:avLst/>
          </a:prstGeom>
          <a:noFill/>
          <a:ln>
            <a:noFill/>
          </a:ln>
        </p:spPr>
        <p:txBody>
          <a:bodyPr lIns="91425" tIns="91425" rIns="91425" bIns="91425" anchor="b" anchorCtr="0"/>
          <a:lstStyle>
            <a:lvl1pPr marL="0" indent="0" rtl="0">
              <a:buFont typeface="Calibri"/>
              <a:buNone/>
              <a:defRPr sz="2400" b="1"/>
            </a:lvl1pPr>
            <a:lvl2pPr marL="457200" indent="0" rtl="0">
              <a:buFont typeface="Calibri"/>
              <a:buNone/>
              <a:defRPr sz="2000" b="1"/>
            </a:lvl2pPr>
            <a:lvl3pPr marL="914400" indent="0" rtl="0">
              <a:buFont typeface="Calibri"/>
              <a:buNone/>
              <a:defRPr sz="1800" b="1"/>
            </a:lvl3pPr>
            <a:lvl4pPr marL="1371600" indent="0" rtl="0">
              <a:buFont typeface="Calibri"/>
              <a:buNone/>
              <a:defRPr sz="1600" b="1"/>
            </a:lvl4pPr>
            <a:lvl5pPr marL="1828800" indent="0" rtl="0">
              <a:buFont typeface="Calibri"/>
              <a:buNone/>
              <a:defRPr sz="1600" b="1"/>
            </a:lvl5pPr>
            <a:lvl6pPr marL="2286000" indent="0" rtl="0">
              <a:buFont typeface="Calibri"/>
              <a:buNone/>
              <a:defRPr sz="1600" b="1"/>
            </a:lvl6pPr>
            <a:lvl7pPr marL="2743200" indent="0" rtl="0">
              <a:buFont typeface="Calibri"/>
              <a:buNone/>
              <a:defRPr sz="1600" b="1"/>
            </a:lvl7pPr>
            <a:lvl8pPr marL="3200400" indent="0" rtl="0">
              <a:buFont typeface="Calibri"/>
              <a:buNone/>
              <a:defRPr sz="1600" b="1"/>
            </a:lvl8pPr>
            <a:lvl9pPr marL="3657600" indent="0" rtl="0">
              <a:buFont typeface="Calibri"/>
              <a:buNone/>
              <a:defRPr sz="1600" b="1"/>
            </a:lvl9pPr>
          </a:lstStyle>
          <a:p>
            <a:endParaRPr/>
          </a:p>
        </p:txBody>
      </p:sp>
      <p:sp>
        <p:nvSpPr>
          <p:cNvPr id="56" name="Shape 56"/>
          <p:cNvSpPr txBox="1">
            <a:spLocks noGrp="1"/>
          </p:cNvSpPr>
          <p:nvPr>
            <p:ph type="body" idx="2"/>
          </p:nvPr>
        </p:nvSpPr>
        <p:spPr>
          <a:xfrm>
            <a:off x="2211388" y="1027112"/>
            <a:ext cx="19548474" cy="1866900"/>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
        <p:nvSpPr>
          <p:cNvPr id="57" name="Shape 57"/>
          <p:cNvSpPr txBox="1">
            <a:spLocks noGrp="1"/>
          </p:cNvSpPr>
          <p:nvPr>
            <p:ph type="body" idx="3"/>
          </p:nvPr>
        </p:nvSpPr>
        <p:spPr>
          <a:xfrm>
            <a:off x="22474237" y="725487"/>
            <a:ext cx="19556412" cy="301624"/>
          </a:xfrm>
          <a:prstGeom prst="rect">
            <a:avLst/>
          </a:prstGeom>
          <a:noFill/>
          <a:ln>
            <a:noFill/>
          </a:ln>
        </p:spPr>
        <p:txBody>
          <a:bodyPr lIns="91425" tIns="91425" rIns="91425" bIns="91425" anchor="b" anchorCtr="0"/>
          <a:lstStyle>
            <a:lvl1pPr marL="0" indent="0" rtl="0">
              <a:buFont typeface="Calibri"/>
              <a:buNone/>
              <a:defRPr sz="2400" b="1"/>
            </a:lvl1pPr>
            <a:lvl2pPr marL="457200" indent="0" rtl="0">
              <a:buFont typeface="Calibri"/>
              <a:buNone/>
              <a:defRPr sz="2000" b="1"/>
            </a:lvl2pPr>
            <a:lvl3pPr marL="914400" indent="0" rtl="0">
              <a:buFont typeface="Calibri"/>
              <a:buNone/>
              <a:defRPr sz="1800" b="1"/>
            </a:lvl3pPr>
            <a:lvl4pPr marL="1371600" indent="0" rtl="0">
              <a:buFont typeface="Calibri"/>
              <a:buNone/>
              <a:defRPr sz="1600" b="1"/>
            </a:lvl4pPr>
            <a:lvl5pPr marL="1828800" indent="0" rtl="0">
              <a:buFont typeface="Calibri"/>
              <a:buNone/>
              <a:defRPr sz="1600" b="1"/>
            </a:lvl5pPr>
            <a:lvl6pPr marL="2286000" indent="0" rtl="0">
              <a:buFont typeface="Calibri"/>
              <a:buNone/>
              <a:defRPr sz="1600" b="1"/>
            </a:lvl6pPr>
            <a:lvl7pPr marL="2743200" indent="0" rtl="0">
              <a:buFont typeface="Calibri"/>
              <a:buNone/>
              <a:defRPr sz="1600" b="1"/>
            </a:lvl7pPr>
            <a:lvl8pPr marL="3200400" indent="0" rtl="0">
              <a:buFont typeface="Calibri"/>
              <a:buNone/>
              <a:defRPr sz="1600" b="1"/>
            </a:lvl8pPr>
            <a:lvl9pPr marL="3657600" indent="0" rtl="0">
              <a:buFont typeface="Calibri"/>
              <a:buNone/>
              <a:defRPr sz="1600" b="1"/>
            </a:lvl9pPr>
          </a:lstStyle>
          <a:p>
            <a:endParaRPr/>
          </a:p>
        </p:txBody>
      </p:sp>
      <p:sp>
        <p:nvSpPr>
          <p:cNvPr id="58" name="Shape 58"/>
          <p:cNvSpPr txBox="1">
            <a:spLocks noGrp="1"/>
          </p:cNvSpPr>
          <p:nvPr>
            <p:ph type="body" idx="4"/>
          </p:nvPr>
        </p:nvSpPr>
        <p:spPr>
          <a:xfrm>
            <a:off x="22474237" y="1027112"/>
            <a:ext cx="19556412" cy="1866900"/>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
        <p:nvSpPr>
          <p:cNvPr id="59" name="Shape 59"/>
          <p:cNvSpPr txBox="1">
            <a:spLocks noGrp="1"/>
          </p:cNvSpPr>
          <p:nvPr>
            <p:ph type="dt" idx="10"/>
          </p:nvPr>
        </p:nvSpPr>
        <p:spPr>
          <a:xfrm>
            <a:off x="2211388" y="3003550"/>
            <a:ext cx="10323512" cy="17144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15116175" y="3003550"/>
            <a:ext cx="14009688" cy="17144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31707137" y="3003550"/>
            <a:ext cx="10323512" cy="17144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2211388" y="130175"/>
            <a:ext cx="39819262" cy="53974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4" name="Shape 64"/>
          <p:cNvSpPr txBox="1">
            <a:spLocks noGrp="1"/>
          </p:cNvSpPr>
          <p:nvPr>
            <p:ph type="dt" idx="10"/>
          </p:nvPr>
        </p:nvSpPr>
        <p:spPr>
          <a:xfrm>
            <a:off x="2211388" y="3003550"/>
            <a:ext cx="10323512" cy="17144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65" name="Shape 65"/>
          <p:cNvSpPr txBox="1">
            <a:spLocks noGrp="1"/>
          </p:cNvSpPr>
          <p:nvPr>
            <p:ph type="ftr" idx="11"/>
          </p:nvPr>
        </p:nvSpPr>
        <p:spPr>
          <a:xfrm>
            <a:off x="15116175" y="3003550"/>
            <a:ext cx="14009688" cy="17144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66" name="Shape 66"/>
          <p:cNvSpPr txBox="1">
            <a:spLocks noGrp="1"/>
          </p:cNvSpPr>
          <p:nvPr>
            <p:ph type="sldNum" idx="12"/>
          </p:nvPr>
        </p:nvSpPr>
        <p:spPr>
          <a:xfrm>
            <a:off x="31707137" y="3003550"/>
            <a:ext cx="10323512" cy="17144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Shape 67"/>
        <p:cNvGrpSpPr/>
        <p:nvPr/>
      </p:nvGrpSpPr>
      <p:grpSpPr>
        <a:xfrm>
          <a:off x="0" y="0"/>
          <a:ext cx="0" cy="0"/>
          <a:chOff x="0" y="0"/>
          <a:chExt cx="0" cy="0"/>
        </a:xfrm>
      </p:grpSpPr>
      <p:sp>
        <p:nvSpPr>
          <p:cNvPr id="68" name="Shape 68"/>
          <p:cNvSpPr txBox="1">
            <a:spLocks noGrp="1"/>
          </p:cNvSpPr>
          <p:nvPr>
            <p:ph type="dt" idx="10"/>
          </p:nvPr>
        </p:nvSpPr>
        <p:spPr>
          <a:xfrm>
            <a:off x="2211388" y="3003550"/>
            <a:ext cx="10323512" cy="17144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69" name="Shape 69"/>
          <p:cNvSpPr txBox="1">
            <a:spLocks noGrp="1"/>
          </p:cNvSpPr>
          <p:nvPr>
            <p:ph type="ftr" idx="11"/>
          </p:nvPr>
        </p:nvSpPr>
        <p:spPr>
          <a:xfrm>
            <a:off x="15116175" y="3003550"/>
            <a:ext cx="14009688" cy="17144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0" name="Shape 70"/>
          <p:cNvSpPr txBox="1">
            <a:spLocks noGrp="1"/>
          </p:cNvSpPr>
          <p:nvPr>
            <p:ph type="sldNum" idx="12"/>
          </p:nvPr>
        </p:nvSpPr>
        <p:spPr>
          <a:xfrm>
            <a:off x="31707137" y="3003550"/>
            <a:ext cx="10323512" cy="17144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2211388" y="128588"/>
            <a:ext cx="14555787" cy="549275"/>
          </a:xfrm>
          <a:prstGeom prst="rect">
            <a:avLst/>
          </a:prstGeom>
          <a:noFill/>
          <a:ln>
            <a:noFill/>
          </a:ln>
        </p:spPr>
        <p:txBody>
          <a:bodyPr lIns="91425" tIns="91425" rIns="91425" bIns="91425" anchor="b" anchorCtr="0"/>
          <a:lstStyle>
            <a:lvl1pPr algn="l" rtl="0">
              <a:defRPr sz="2000" b="1"/>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73" name="Shape 73"/>
          <p:cNvSpPr txBox="1">
            <a:spLocks noGrp="1"/>
          </p:cNvSpPr>
          <p:nvPr>
            <p:ph type="body" idx="1"/>
          </p:nvPr>
        </p:nvSpPr>
        <p:spPr>
          <a:xfrm>
            <a:off x="17297400" y="128588"/>
            <a:ext cx="24733248" cy="2765425"/>
          </a:xfrm>
          <a:prstGeom prst="rect">
            <a:avLst/>
          </a:prstGeom>
          <a:noFill/>
          <a:ln>
            <a:noFill/>
          </a:ln>
        </p:spPr>
        <p:txBody>
          <a:bodyPr lIns="91425" tIns="91425" rIns="91425" bIns="91425" anchor="t" anchorCtr="0"/>
          <a:lstStyle>
            <a:lvl1pPr rtl="0">
              <a:defRPr sz="3200"/>
            </a:lvl1pPr>
            <a:lvl2pPr rtl="0">
              <a:defRPr sz="2800"/>
            </a:lvl2pPr>
            <a:lvl3pPr rtl="0">
              <a:defRPr sz="2400"/>
            </a:lvl3pPr>
            <a:lvl4pPr rtl="0">
              <a:defRPr sz="2000"/>
            </a:lvl4pPr>
            <a:lvl5pPr rtl="0">
              <a:defRPr sz="2000"/>
            </a:lvl5pPr>
            <a:lvl6pPr rtl="0">
              <a:defRPr sz="2000"/>
            </a:lvl6pPr>
            <a:lvl7pPr rtl="0">
              <a:defRPr sz="2000"/>
            </a:lvl7pPr>
            <a:lvl8pPr rtl="0">
              <a:defRPr sz="2000"/>
            </a:lvl8pPr>
            <a:lvl9pPr rtl="0">
              <a:defRPr sz="2000"/>
            </a:lvl9pPr>
          </a:lstStyle>
          <a:p>
            <a:endParaRPr/>
          </a:p>
        </p:txBody>
      </p:sp>
      <p:sp>
        <p:nvSpPr>
          <p:cNvPr id="74" name="Shape 74"/>
          <p:cNvSpPr txBox="1">
            <a:spLocks noGrp="1"/>
          </p:cNvSpPr>
          <p:nvPr>
            <p:ph type="body" idx="2"/>
          </p:nvPr>
        </p:nvSpPr>
        <p:spPr>
          <a:xfrm>
            <a:off x="2211388" y="677862"/>
            <a:ext cx="14555787" cy="2216149"/>
          </a:xfrm>
          <a:prstGeom prst="rect">
            <a:avLst/>
          </a:prstGeom>
          <a:noFill/>
          <a:ln>
            <a:noFill/>
          </a:ln>
        </p:spPr>
        <p:txBody>
          <a:bodyPr lIns="91425" tIns="91425" rIns="91425" bIns="91425" anchor="t" anchorCtr="0"/>
          <a:lstStyle>
            <a:lvl1pPr marL="0" indent="0" rtl="0">
              <a:buFont typeface="Calibri"/>
              <a:buNone/>
              <a:defRPr sz="1400"/>
            </a:lvl1pPr>
            <a:lvl2pPr marL="457200" indent="0" rtl="0">
              <a:buFont typeface="Calibri"/>
              <a:buNone/>
              <a:defRPr sz="1200"/>
            </a:lvl2pPr>
            <a:lvl3pPr marL="914400" indent="0" rtl="0">
              <a:buFont typeface="Calibri"/>
              <a:buNone/>
              <a:defRPr sz="1000"/>
            </a:lvl3pPr>
            <a:lvl4pPr marL="1371600" indent="0" rtl="0">
              <a:buFont typeface="Calibri"/>
              <a:buNone/>
              <a:defRPr sz="900"/>
            </a:lvl4pPr>
            <a:lvl5pPr marL="1828800" indent="0" rtl="0">
              <a:buFont typeface="Calibri"/>
              <a:buNone/>
              <a:defRPr sz="900"/>
            </a:lvl5pPr>
            <a:lvl6pPr marL="2286000" indent="0" rtl="0">
              <a:buFont typeface="Calibri"/>
              <a:buNone/>
              <a:defRPr sz="900"/>
            </a:lvl6pPr>
            <a:lvl7pPr marL="2743200" indent="0" rtl="0">
              <a:buFont typeface="Calibri"/>
              <a:buNone/>
              <a:defRPr sz="900"/>
            </a:lvl7pPr>
            <a:lvl8pPr marL="3200400" indent="0" rtl="0">
              <a:buFont typeface="Calibri"/>
              <a:buNone/>
              <a:defRPr sz="900"/>
            </a:lvl8pPr>
            <a:lvl9pPr marL="3657600" indent="0" rtl="0">
              <a:buFont typeface="Calibri"/>
              <a:buNone/>
              <a:defRPr sz="900"/>
            </a:lvl9pPr>
          </a:lstStyle>
          <a:p>
            <a:endParaRPr/>
          </a:p>
        </p:txBody>
      </p:sp>
      <p:sp>
        <p:nvSpPr>
          <p:cNvPr id="75" name="Shape 75"/>
          <p:cNvSpPr txBox="1">
            <a:spLocks noGrp="1"/>
          </p:cNvSpPr>
          <p:nvPr>
            <p:ph type="dt" idx="10"/>
          </p:nvPr>
        </p:nvSpPr>
        <p:spPr>
          <a:xfrm>
            <a:off x="2211388" y="3003550"/>
            <a:ext cx="10323512" cy="17144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15116175" y="3003550"/>
            <a:ext cx="14009688" cy="17144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31707137" y="3003550"/>
            <a:ext cx="10323512" cy="17144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cSld name="Picture with Caption">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8672513" y="2268538"/>
            <a:ext cx="26544588" cy="266699"/>
          </a:xfrm>
          <a:prstGeom prst="rect">
            <a:avLst/>
          </a:prstGeom>
          <a:noFill/>
          <a:ln>
            <a:noFill/>
          </a:ln>
        </p:spPr>
        <p:txBody>
          <a:bodyPr lIns="91425" tIns="91425" rIns="91425" bIns="91425" anchor="b" anchorCtr="0"/>
          <a:lstStyle>
            <a:lvl1pPr algn="l" rtl="0">
              <a:defRPr sz="2000" b="1"/>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80" name="Shape 80"/>
          <p:cNvSpPr>
            <a:spLocks noGrp="1"/>
          </p:cNvSpPr>
          <p:nvPr>
            <p:ph type="pic" idx="2"/>
          </p:nvPr>
        </p:nvSpPr>
        <p:spPr>
          <a:xfrm>
            <a:off x="8672513" y="288925"/>
            <a:ext cx="26544588" cy="1944688"/>
          </a:xfrm>
          <a:prstGeom prst="rect">
            <a:avLst/>
          </a:prstGeom>
          <a:noFill/>
          <a:ln>
            <a:noFill/>
          </a:ln>
        </p:spPr>
        <p:txBody>
          <a:bodyPr lIns="91425" tIns="91425" rIns="91425" bIns="91425" anchor="ctr" anchorCtr="0"/>
          <a:lstStyle>
            <a:lvl1pPr marL="0" marR="0" indent="0" algn="l" rtl="0">
              <a:buClr>
                <a:srgbClr val="888888"/>
              </a:buClr>
              <a:buFont typeface="Calibri"/>
              <a:buNone/>
              <a:defRPr sz="3200" b="0" i="0" u="none" strike="noStrike" cap="none" baseline="0">
                <a:solidFill>
                  <a:srgbClr val="888888"/>
                </a:solidFill>
                <a:latin typeface="Calibri"/>
                <a:ea typeface="Calibri"/>
                <a:cs typeface="Calibri"/>
                <a:sym typeface="Calibri"/>
              </a:defRPr>
            </a:lvl1pPr>
            <a:lvl2pPr marL="457200" marR="0" indent="0" algn="l" rtl="0">
              <a:buClr>
                <a:schemeClr val="dk1"/>
              </a:buClr>
              <a:buFont typeface="Calibri"/>
              <a:buNone/>
              <a:defRPr sz="2800" b="0" i="0" u="none" strike="noStrike" cap="none" baseline="0">
                <a:solidFill>
                  <a:schemeClr val="dk1"/>
                </a:solidFill>
                <a:latin typeface="Calibri"/>
                <a:ea typeface="Calibri"/>
                <a:cs typeface="Calibri"/>
                <a:sym typeface="Calibri"/>
              </a:defRPr>
            </a:lvl2pPr>
            <a:lvl3pPr marL="914400" marR="0" indent="0" algn="l" rtl="0">
              <a:buClr>
                <a:schemeClr val="dk1"/>
              </a:buClr>
              <a:buFont typeface="Calibri"/>
              <a:buNone/>
              <a:defRPr sz="2400" b="0" i="0" u="none" strike="noStrike" cap="none" baseline="0">
                <a:solidFill>
                  <a:schemeClr val="dk1"/>
                </a:solidFill>
                <a:latin typeface="Calibri"/>
                <a:ea typeface="Calibri"/>
                <a:cs typeface="Calibri"/>
                <a:sym typeface="Calibri"/>
              </a:defRPr>
            </a:lvl3pPr>
            <a:lvl4pPr marL="13716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4pPr>
            <a:lvl5pPr marL="18288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5pPr>
            <a:lvl6pPr marL="22860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6pPr>
            <a:lvl7pPr marL="27432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7pPr>
            <a:lvl8pPr marL="32004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8pPr>
            <a:lvl9pPr marL="36576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9pPr>
          </a:lstStyle>
          <a:p>
            <a:endParaRPr/>
          </a:p>
        </p:txBody>
      </p:sp>
      <p:sp>
        <p:nvSpPr>
          <p:cNvPr id="81" name="Shape 81"/>
          <p:cNvSpPr txBox="1">
            <a:spLocks noGrp="1"/>
          </p:cNvSpPr>
          <p:nvPr>
            <p:ph type="body" idx="1"/>
          </p:nvPr>
        </p:nvSpPr>
        <p:spPr>
          <a:xfrm>
            <a:off x="8672513" y="2535238"/>
            <a:ext cx="26544588" cy="381000"/>
          </a:xfrm>
          <a:prstGeom prst="rect">
            <a:avLst/>
          </a:prstGeom>
          <a:noFill/>
          <a:ln>
            <a:noFill/>
          </a:ln>
        </p:spPr>
        <p:txBody>
          <a:bodyPr lIns="91425" tIns="91425" rIns="91425" bIns="91425" anchor="t" anchorCtr="0"/>
          <a:lstStyle>
            <a:lvl1pPr marL="0" indent="0" rtl="0">
              <a:buFont typeface="Calibri"/>
              <a:buNone/>
              <a:defRPr sz="1400"/>
            </a:lvl1pPr>
            <a:lvl2pPr marL="457200" indent="0" rtl="0">
              <a:buFont typeface="Calibri"/>
              <a:buNone/>
              <a:defRPr sz="1200"/>
            </a:lvl2pPr>
            <a:lvl3pPr marL="914400" indent="0" rtl="0">
              <a:buFont typeface="Calibri"/>
              <a:buNone/>
              <a:defRPr sz="1000"/>
            </a:lvl3pPr>
            <a:lvl4pPr marL="1371600" indent="0" rtl="0">
              <a:buFont typeface="Calibri"/>
              <a:buNone/>
              <a:defRPr sz="900"/>
            </a:lvl4pPr>
            <a:lvl5pPr marL="1828800" indent="0" rtl="0">
              <a:buFont typeface="Calibri"/>
              <a:buNone/>
              <a:defRPr sz="900"/>
            </a:lvl5pPr>
            <a:lvl6pPr marL="2286000" indent="0" rtl="0">
              <a:buFont typeface="Calibri"/>
              <a:buNone/>
              <a:defRPr sz="900"/>
            </a:lvl6pPr>
            <a:lvl7pPr marL="2743200" indent="0" rtl="0">
              <a:buFont typeface="Calibri"/>
              <a:buNone/>
              <a:defRPr sz="900"/>
            </a:lvl7pPr>
            <a:lvl8pPr marL="3200400" indent="0" rtl="0">
              <a:buFont typeface="Calibri"/>
              <a:buNone/>
              <a:defRPr sz="900"/>
            </a:lvl8pPr>
            <a:lvl9pPr marL="3657600" indent="0" rtl="0">
              <a:buFont typeface="Calibri"/>
              <a:buNone/>
              <a:defRPr sz="900"/>
            </a:lvl9pPr>
          </a:lstStyle>
          <a:p>
            <a:endParaRPr/>
          </a:p>
        </p:txBody>
      </p:sp>
      <p:sp>
        <p:nvSpPr>
          <p:cNvPr id="82" name="Shape 82"/>
          <p:cNvSpPr txBox="1">
            <a:spLocks noGrp="1"/>
          </p:cNvSpPr>
          <p:nvPr>
            <p:ph type="dt" idx="10"/>
          </p:nvPr>
        </p:nvSpPr>
        <p:spPr>
          <a:xfrm>
            <a:off x="2211388" y="3003550"/>
            <a:ext cx="10323512" cy="17144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83" name="Shape 83"/>
          <p:cNvSpPr txBox="1">
            <a:spLocks noGrp="1"/>
          </p:cNvSpPr>
          <p:nvPr>
            <p:ph type="ftr" idx="11"/>
          </p:nvPr>
        </p:nvSpPr>
        <p:spPr>
          <a:xfrm>
            <a:off x="15116175" y="3003550"/>
            <a:ext cx="14009688" cy="17144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84" name="Shape 84"/>
          <p:cNvSpPr txBox="1">
            <a:spLocks noGrp="1"/>
          </p:cNvSpPr>
          <p:nvPr>
            <p:ph type="sldNum" idx="12"/>
          </p:nvPr>
        </p:nvSpPr>
        <p:spPr>
          <a:xfrm>
            <a:off x="31707137" y="3003550"/>
            <a:ext cx="10323512" cy="17144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cSld name="节标题">
    <p:spTree>
      <p:nvGrpSpPr>
        <p:cNvPr id="1" name="Shape 1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x">
  <p:cSld name="Title and Vertical Text">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2211388" y="130175"/>
            <a:ext cx="39819262" cy="53974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87" name="Shape 87"/>
          <p:cNvSpPr txBox="1">
            <a:spLocks noGrp="1"/>
          </p:cNvSpPr>
          <p:nvPr>
            <p:ph type="body" idx="1"/>
          </p:nvPr>
        </p:nvSpPr>
        <p:spPr>
          <a:xfrm rot="5400000">
            <a:off x="21051837" y="-18084799"/>
            <a:ext cx="2138363" cy="39819262"/>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Calibri"/>
              <a:buChar char="•"/>
              <a:defRPr sz="3200">
                <a:solidFill>
                  <a:schemeClr val="dk1"/>
                </a:solidFill>
                <a:latin typeface="Calibri"/>
                <a:ea typeface="Calibri"/>
                <a:cs typeface="Calibri"/>
                <a:sym typeface="Calibri"/>
              </a:defRPr>
            </a:lvl1pPr>
            <a:lvl2pPr marL="742950" indent="-107950" algn="l" rtl="0">
              <a:spcBef>
                <a:spcPts val="560"/>
              </a:spcBef>
              <a:buClr>
                <a:schemeClr val="dk1"/>
              </a:buClr>
              <a:buFont typeface="Calibri"/>
              <a:buChar char="–"/>
              <a:defRPr sz="2800">
                <a:solidFill>
                  <a:schemeClr val="dk1"/>
                </a:solidFill>
                <a:latin typeface="Calibri"/>
                <a:ea typeface="Calibri"/>
                <a:cs typeface="Calibri"/>
                <a:sym typeface="Calibri"/>
              </a:defRPr>
            </a:lvl2pPr>
            <a:lvl3pPr marL="1143000" indent="-76200" algn="l" rtl="0">
              <a:spcBef>
                <a:spcPts val="480"/>
              </a:spcBef>
              <a:buClr>
                <a:schemeClr val="dk1"/>
              </a:buClr>
              <a:buFont typeface="Calibri"/>
              <a:buChar char="•"/>
              <a:defRPr sz="2400">
                <a:solidFill>
                  <a:schemeClr val="dk1"/>
                </a:solidFill>
                <a:latin typeface="Calibri"/>
                <a:ea typeface="Calibri"/>
                <a:cs typeface="Calibri"/>
                <a:sym typeface="Calibri"/>
              </a:defRPr>
            </a:lvl3pPr>
            <a:lvl4pPr marL="1600200" indent="-101600" algn="l" rtl="0">
              <a:spcBef>
                <a:spcPts val="400"/>
              </a:spcBef>
              <a:buClr>
                <a:schemeClr val="dk1"/>
              </a:buClr>
              <a:buFont typeface="Calibri"/>
              <a:buChar char="–"/>
              <a:defRPr sz="2000">
                <a:solidFill>
                  <a:schemeClr val="dk1"/>
                </a:solidFill>
                <a:latin typeface="Calibri"/>
                <a:ea typeface="Calibri"/>
                <a:cs typeface="Calibri"/>
                <a:sym typeface="Calibri"/>
              </a:defRPr>
            </a:lvl4pPr>
            <a:lvl5pPr marL="2057400" indent="-101600" algn="l" rtl="0">
              <a:spcBef>
                <a:spcPts val="400"/>
              </a:spcBef>
              <a:buClr>
                <a:schemeClr val="dk1"/>
              </a:buClr>
              <a:buFont typeface="Calibri"/>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Calibri"/>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Calibri"/>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Calibri"/>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Calibri"/>
              <a:buChar char="•"/>
              <a:defRPr sz="2000">
                <a:solidFill>
                  <a:schemeClr val="dk1"/>
                </a:solidFill>
                <a:latin typeface="Calibri"/>
                <a:ea typeface="Calibri"/>
                <a:cs typeface="Calibri"/>
                <a:sym typeface="Calibri"/>
              </a:defRPr>
            </a:lvl9pPr>
          </a:lstStyle>
          <a:p>
            <a:endParaRPr/>
          </a:p>
        </p:txBody>
      </p:sp>
      <p:sp>
        <p:nvSpPr>
          <p:cNvPr id="88" name="Shape 88"/>
          <p:cNvSpPr txBox="1">
            <a:spLocks noGrp="1"/>
          </p:cNvSpPr>
          <p:nvPr>
            <p:ph type="dt" idx="10"/>
          </p:nvPr>
        </p:nvSpPr>
        <p:spPr>
          <a:xfrm>
            <a:off x="2211388" y="3003550"/>
            <a:ext cx="10323512" cy="17144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89" name="Shape 89"/>
          <p:cNvSpPr txBox="1">
            <a:spLocks noGrp="1"/>
          </p:cNvSpPr>
          <p:nvPr>
            <p:ph type="ftr" idx="11"/>
          </p:nvPr>
        </p:nvSpPr>
        <p:spPr>
          <a:xfrm>
            <a:off x="15116175" y="3003550"/>
            <a:ext cx="14009688" cy="17144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90" name="Shape 90"/>
          <p:cNvSpPr txBox="1">
            <a:spLocks noGrp="1"/>
          </p:cNvSpPr>
          <p:nvPr>
            <p:ph type="sldNum" idx="12"/>
          </p:nvPr>
        </p:nvSpPr>
        <p:spPr>
          <a:xfrm>
            <a:off x="31707137" y="3003550"/>
            <a:ext cx="10323512" cy="17144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itleAndTx">
  <p:cSld name="Vertical Title and Text">
    <p:spTree>
      <p:nvGrpSpPr>
        <p:cNvPr id="1" name="Shape 91"/>
        <p:cNvGrpSpPr/>
        <p:nvPr/>
      </p:nvGrpSpPr>
      <p:grpSpPr>
        <a:xfrm>
          <a:off x="0" y="0"/>
          <a:ext cx="0" cy="0"/>
          <a:chOff x="0" y="0"/>
          <a:chExt cx="0" cy="0"/>
        </a:xfrm>
      </p:grpSpPr>
      <p:sp>
        <p:nvSpPr>
          <p:cNvPr id="92" name="Shape 92"/>
          <p:cNvSpPr txBox="1">
            <a:spLocks noGrp="1"/>
          </p:cNvSpPr>
          <p:nvPr>
            <p:ph type="title"/>
          </p:nvPr>
        </p:nvSpPr>
        <p:spPr>
          <a:xfrm rot="5400000">
            <a:off x="35671918" y="-3464718"/>
            <a:ext cx="2763837" cy="9953624"/>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93" name="Shape 93"/>
          <p:cNvSpPr txBox="1">
            <a:spLocks noGrp="1"/>
          </p:cNvSpPr>
          <p:nvPr>
            <p:ph type="body" idx="1"/>
          </p:nvPr>
        </p:nvSpPr>
        <p:spPr>
          <a:xfrm rot="5400000">
            <a:off x="15686087" y="-13344524"/>
            <a:ext cx="2763837" cy="29713236"/>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Calibri"/>
              <a:buChar char="•"/>
              <a:defRPr sz="3200">
                <a:solidFill>
                  <a:schemeClr val="dk1"/>
                </a:solidFill>
                <a:latin typeface="Calibri"/>
                <a:ea typeface="Calibri"/>
                <a:cs typeface="Calibri"/>
                <a:sym typeface="Calibri"/>
              </a:defRPr>
            </a:lvl1pPr>
            <a:lvl2pPr marL="742950" indent="-107950" algn="l" rtl="0">
              <a:spcBef>
                <a:spcPts val="560"/>
              </a:spcBef>
              <a:buClr>
                <a:schemeClr val="dk1"/>
              </a:buClr>
              <a:buFont typeface="Calibri"/>
              <a:buChar char="–"/>
              <a:defRPr sz="2800">
                <a:solidFill>
                  <a:schemeClr val="dk1"/>
                </a:solidFill>
                <a:latin typeface="Calibri"/>
                <a:ea typeface="Calibri"/>
                <a:cs typeface="Calibri"/>
                <a:sym typeface="Calibri"/>
              </a:defRPr>
            </a:lvl2pPr>
            <a:lvl3pPr marL="1143000" indent="-76200" algn="l" rtl="0">
              <a:spcBef>
                <a:spcPts val="480"/>
              </a:spcBef>
              <a:buClr>
                <a:schemeClr val="dk1"/>
              </a:buClr>
              <a:buFont typeface="Calibri"/>
              <a:buChar char="•"/>
              <a:defRPr sz="2400">
                <a:solidFill>
                  <a:schemeClr val="dk1"/>
                </a:solidFill>
                <a:latin typeface="Calibri"/>
                <a:ea typeface="Calibri"/>
                <a:cs typeface="Calibri"/>
                <a:sym typeface="Calibri"/>
              </a:defRPr>
            </a:lvl3pPr>
            <a:lvl4pPr marL="1600200" indent="-101600" algn="l" rtl="0">
              <a:spcBef>
                <a:spcPts val="400"/>
              </a:spcBef>
              <a:buClr>
                <a:schemeClr val="dk1"/>
              </a:buClr>
              <a:buFont typeface="Calibri"/>
              <a:buChar char="–"/>
              <a:defRPr sz="2000">
                <a:solidFill>
                  <a:schemeClr val="dk1"/>
                </a:solidFill>
                <a:latin typeface="Calibri"/>
                <a:ea typeface="Calibri"/>
                <a:cs typeface="Calibri"/>
                <a:sym typeface="Calibri"/>
              </a:defRPr>
            </a:lvl4pPr>
            <a:lvl5pPr marL="2057400" indent="-101600" algn="l" rtl="0">
              <a:spcBef>
                <a:spcPts val="400"/>
              </a:spcBef>
              <a:buClr>
                <a:schemeClr val="dk1"/>
              </a:buClr>
              <a:buFont typeface="Calibri"/>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Calibri"/>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Calibri"/>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Calibri"/>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Calibri"/>
              <a:buChar char="•"/>
              <a:defRPr sz="2000">
                <a:solidFill>
                  <a:schemeClr val="dk1"/>
                </a:solidFill>
                <a:latin typeface="Calibri"/>
                <a:ea typeface="Calibri"/>
                <a:cs typeface="Calibri"/>
                <a:sym typeface="Calibri"/>
              </a:defRPr>
            </a:lvl9pPr>
          </a:lstStyle>
          <a:p>
            <a:endParaRPr/>
          </a:p>
        </p:txBody>
      </p:sp>
      <p:sp>
        <p:nvSpPr>
          <p:cNvPr id="94" name="Shape 94"/>
          <p:cNvSpPr txBox="1">
            <a:spLocks noGrp="1"/>
          </p:cNvSpPr>
          <p:nvPr>
            <p:ph type="dt" idx="10"/>
          </p:nvPr>
        </p:nvSpPr>
        <p:spPr>
          <a:xfrm>
            <a:off x="2211388" y="3003550"/>
            <a:ext cx="10323512" cy="17144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95" name="Shape 95"/>
          <p:cNvSpPr txBox="1">
            <a:spLocks noGrp="1"/>
          </p:cNvSpPr>
          <p:nvPr>
            <p:ph type="ftr" idx="11"/>
          </p:nvPr>
        </p:nvSpPr>
        <p:spPr>
          <a:xfrm>
            <a:off x="15116175" y="3003550"/>
            <a:ext cx="14009688" cy="17144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96" name="Shape 96"/>
          <p:cNvSpPr txBox="1">
            <a:spLocks noGrp="1"/>
          </p:cNvSpPr>
          <p:nvPr>
            <p:ph type="sldNum" idx="12"/>
          </p:nvPr>
        </p:nvSpPr>
        <p:spPr>
          <a:xfrm>
            <a:off x="31707137" y="3003550"/>
            <a:ext cx="10323512" cy="17144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两栏内容">
    <p:spTree>
      <p:nvGrpSpPr>
        <p:cNvPr id="1" name="Shape 12"/>
        <p:cNvGrpSpPr/>
        <p:nvPr/>
      </p:nvGrpSpPr>
      <p:grpSpPr>
        <a:xfrm>
          <a:off x="0" y="0"/>
          <a:ext cx="0" cy="0"/>
          <a:chOff x="0" y="0"/>
          <a:chExt cx="0" cy="0"/>
        </a:xfrm>
      </p:grpSpPr>
      <p:sp>
        <p:nvSpPr>
          <p:cNvPr id="13" name="Shape 13"/>
          <p:cNvSpPr txBox="1">
            <a:spLocks noGrp="1"/>
          </p:cNvSpPr>
          <p:nvPr>
            <p:ph type="body" idx="1"/>
          </p:nvPr>
        </p:nvSpPr>
        <p:spPr>
          <a:xfrm>
            <a:off x="107394475" y="357010"/>
            <a:ext cx="95965284" cy="1010277"/>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比较">
    <p:spTree>
      <p:nvGrpSpPr>
        <p:cNvPr id="1" name="Shape 1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cSld name="仅标题">
    <p:spTree>
      <p:nvGrpSpPr>
        <p:cNvPr id="1" name="Shape 1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Shape 1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cSld name="内容与标题">
    <p:spTree>
      <p:nvGrpSpPr>
        <p:cNvPr id="1" name="Shape 1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图片与标题">
    <p:spTree>
      <p:nvGrpSpPr>
        <p:cNvPr id="1" name="Shape 1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标题和竖排文字">
    <p:spTree>
      <p:nvGrpSpPr>
        <p:cNvPr id="1" name="Shape 1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2" Type="http://schemas.openxmlformats.org/officeDocument/2006/relationships/theme" Target="../theme/theme2.xml"/><Relationship Id="rId13" Type="http://schemas.openxmlformats.org/officeDocument/2006/relationships/image" Target="../media/image1.jpg"/><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Shape 8"/>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2211388" y="130175"/>
            <a:ext cx="39819262" cy="539749"/>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
        <p:nvSpPr>
          <p:cNvPr id="24" name="Shape 24"/>
          <p:cNvSpPr txBox="1">
            <a:spLocks noGrp="1"/>
          </p:cNvSpPr>
          <p:nvPr>
            <p:ph type="body" idx="1"/>
          </p:nvPr>
        </p:nvSpPr>
        <p:spPr>
          <a:xfrm>
            <a:off x="2211388" y="755650"/>
            <a:ext cx="39819262" cy="2138363"/>
          </a:xfrm>
          <a:prstGeom prst="rect">
            <a:avLst/>
          </a:prstGeom>
          <a:noFill/>
          <a:ln>
            <a:noFill/>
          </a:ln>
        </p:spPr>
        <p:txBody>
          <a:bodyPr lIns="91425" tIns="91425" rIns="91425" bIns="91425" anchor="t" anchorCtr="0"/>
          <a:lstStyle>
            <a:lvl1pPr marL="342900" marR="0" indent="-139700" algn="l" rtl="0">
              <a:spcBef>
                <a:spcPts val="640"/>
              </a:spcBef>
              <a:buClr>
                <a:schemeClr val="dk1"/>
              </a:buClr>
              <a:buFont typeface="Calibri"/>
              <a:buChar char="•"/>
              <a:defRPr sz="3200" b="0" i="0" u="none" strike="noStrike" cap="none" baseline="0">
                <a:solidFill>
                  <a:schemeClr val="dk1"/>
                </a:solidFill>
                <a:latin typeface="Calibri"/>
                <a:ea typeface="Calibri"/>
                <a:cs typeface="Calibri"/>
                <a:sym typeface="Calibri"/>
              </a:defRPr>
            </a:lvl1pPr>
            <a:lvl2pPr marL="742950" marR="0" indent="-107950" algn="l" rtl="0">
              <a:spcBef>
                <a:spcPts val="560"/>
              </a:spcBef>
              <a:buClr>
                <a:schemeClr val="dk1"/>
              </a:buClr>
              <a:buFont typeface="Calibri"/>
              <a:buChar char="–"/>
              <a:defRPr sz="2800" b="0" i="0" u="none" strike="noStrike" cap="none" baseline="0">
                <a:solidFill>
                  <a:schemeClr val="dk1"/>
                </a:solidFill>
                <a:latin typeface="Calibri"/>
                <a:ea typeface="Calibri"/>
                <a:cs typeface="Calibri"/>
                <a:sym typeface="Calibri"/>
              </a:defRPr>
            </a:lvl2pPr>
            <a:lvl3pPr marL="1143000" marR="0" indent="-76200" algn="l" rtl="0">
              <a:spcBef>
                <a:spcPts val="480"/>
              </a:spcBef>
              <a:buClr>
                <a:schemeClr val="dk1"/>
              </a:buClr>
              <a:buFont typeface="Calibri"/>
              <a:buChar char="•"/>
              <a:defRPr sz="2400" b="0" i="0" u="none" strike="noStrike" cap="none" baseline="0">
                <a:solidFill>
                  <a:schemeClr val="dk1"/>
                </a:solidFill>
                <a:latin typeface="Calibri"/>
                <a:ea typeface="Calibri"/>
                <a:cs typeface="Calibri"/>
                <a:sym typeface="Calibri"/>
              </a:defRPr>
            </a:lvl3pPr>
            <a:lvl4pPr marL="16002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4pPr>
            <a:lvl5pPr marL="20574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5pPr>
            <a:lvl6pPr marL="25146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6pPr>
            <a:lvl7pPr marL="29718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7pPr>
            <a:lvl8pPr marL="34290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8pPr>
            <a:lvl9pPr marL="38862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9pPr>
          </a:lstStyle>
          <a:p>
            <a:endParaRPr/>
          </a:p>
        </p:txBody>
      </p:sp>
      <p:sp>
        <p:nvSpPr>
          <p:cNvPr id="25" name="Shape 25"/>
          <p:cNvSpPr txBox="1">
            <a:spLocks noGrp="1"/>
          </p:cNvSpPr>
          <p:nvPr>
            <p:ph type="dt" idx="10"/>
          </p:nvPr>
        </p:nvSpPr>
        <p:spPr>
          <a:xfrm>
            <a:off x="2211388" y="3003550"/>
            <a:ext cx="10323512" cy="17144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26" name="Shape 26"/>
          <p:cNvSpPr txBox="1">
            <a:spLocks noGrp="1"/>
          </p:cNvSpPr>
          <p:nvPr>
            <p:ph type="ftr" idx="11"/>
          </p:nvPr>
        </p:nvSpPr>
        <p:spPr>
          <a:xfrm>
            <a:off x="15116175" y="3003550"/>
            <a:ext cx="14009688" cy="17144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31707137" y="3003550"/>
            <a:ext cx="10323512" cy="17144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eegan@ncsu.edu" TargetMode="External"/><Relationship Id="rId4" Type="http://schemas.openxmlformats.org/officeDocument/2006/relationships/hyperlink" Target="mailto:tcosborn@ncsu.edu" TargetMode="External"/><Relationship Id="rId5" Type="http://schemas.openxmlformats.org/officeDocument/2006/relationships/image" Target="../media/image2.png"/><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500"/>
        <p:cNvGrpSpPr/>
        <p:nvPr/>
      </p:nvGrpSpPr>
      <p:grpSpPr>
        <a:xfrm>
          <a:off x="0" y="0"/>
          <a:ext cx="0" cy="0"/>
          <a:chOff x="0" y="0"/>
          <a:chExt cx="0" cy="0"/>
        </a:xfrm>
      </p:grpSpPr>
      <p:sp>
        <p:nvSpPr>
          <p:cNvPr id="2" name="TextBox 1"/>
          <p:cNvSpPr txBox="1"/>
          <p:nvPr/>
        </p:nvSpPr>
        <p:spPr>
          <a:xfrm>
            <a:off x="17625219" y="174844"/>
            <a:ext cx="12344400" cy="2554545"/>
          </a:xfrm>
          <a:prstGeom prst="rect">
            <a:avLst/>
          </a:prstGeom>
          <a:noFill/>
        </p:spPr>
        <p:txBody>
          <a:bodyPr wrap="square" rtlCol="0">
            <a:spAutoFit/>
          </a:bodyPr>
          <a:lstStyle/>
          <a:p>
            <a:pPr algn="ctr"/>
            <a:r>
              <a:rPr lang="en-US" sz="4000" i="1" dirty="0" smtClean="0">
                <a:solidFill>
                  <a:schemeClr val="bg1"/>
                </a:solidFill>
              </a:rPr>
              <a:t>Template for WALKING Presentation in T &amp; V</a:t>
            </a:r>
            <a:br>
              <a:rPr lang="en-US" sz="4000" i="1" dirty="0" smtClean="0">
                <a:solidFill>
                  <a:schemeClr val="bg1"/>
                </a:solidFill>
              </a:rPr>
            </a:br>
            <a:r>
              <a:rPr lang="en-US" sz="4000" i="1" dirty="0" smtClean="0">
                <a:solidFill>
                  <a:schemeClr val="bg1"/>
                </a:solidFill>
              </a:rPr>
              <a:t>Created by: Sarah Egan Warren, 2014 </a:t>
            </a:r>
            <a:br>
              <a:rPr lang="en-US" sz="4000" i="1" dirty="0" smtClean="0">
                <a:solidFill>
                  <a:schemeClr val="bg1"/>
                </a:solidFill>
              </a:rPr>
            </a:br>
            <a:r>
              <a:rPr lang="en-US" sz="4000" i="1" dirty="0" smtClean="0">
                <a:solidFill>
                  <a:schemeClr val="bg1"/>
                </a:solidFill>
              </a:rPr>
              <a:t>(</a:t>
            </a:r>
            <a:r>
              <a:rPr lang="en-US" sz="4000" i="1" dirty="0" smtClean="0">
                <a:solidFill>
                  <a:schemeClr val="bg1"/>
                </a:solidFill>
                <a:hlinkClick r:id="rId3"/>
              </a:rPr>
              <a:t>seegan@ncsu.edu</a:t>
            </a:r>
            <a:r>
              <a:rPr lang="en-US" sz="4000" i="1" dirty="0" smtClean="0">
                <a:solidFill>
                  <a:schemeClr val="bg1"/>
                </a:solidFill>
              </a:rPr>
              <a:t>)</a:t>
            </a:r>
          </a:p>
          <a:p>
            <a:pPr algn="ctr"/>
            <a:r>
              <a:rPr lang="en-US" sz="4000" i="1" dirty="0" smtClean="0">
                <a:solidFill>
                  <a:schemeClr val="bg1"/>
                </a:solidFill>
              </a:rPr>
              <a:t>Edited by: Tyler Osborne (</a:t>
            </a:r>
            <a:r>
              <a:rPr lang="en-US" sz="4000" i="1" dirty="0" smtClean="0">
                <a:solidFill>
                  <a:schemeClr val="bg1"/>
                </a:solidFill>
                <a:hlinkClick r:id="rId4"/>
              </a:rPr>
              <a:t>tcosborn@ncsu.edu</a:t>
            </a:r>
            <a:r>
              <a:rPr lang="en-US" sz="4000" i="1" dirty="0" smtClean="0">
                <a:solidFill>
                  <a:schemeClr val="bg1"/>
                </a:solidFill>
              </a:rPr>
              <a:t>)</a:t>
            </a:r>
            <a:endParaRPr lang="en-US" sz="4000" dirty="0" smtClean="0">
              <a:solidFill>
                <a:schemeClr val="bg1"/>
              </a:solidFill>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656931"/>
            <a:ext cx="44242038" cy="4619625"/>
          </a:xfrm>
          <a:prstGeom prst="rect">
            <a:avLst/>
          </a:prstGeom>
        </p:spPr>
      </p:pic>
    </p:spTree>
    <p:extLst>
      <p:ext uri="{BB962C8B-B14F-4D97-AF65-F5344CB8AC3E}">
        <p14:creationId xmlns:p14="http://schemas.microsoft.com/office/powerpoint/2010/main" val="3629160111"/>
      </p:ext>
    </p:extLst>
  </p:cSld>
  <p:clrMapOvr>
    <a:masterClrMapping/>
  </p:clrMapOvr>
  <mc:AlternateContent xmlns:mc="http://schemas.openxmlformats.org/markup-compatibility/2006" xmlns:p14="http://schemas.microsoft.com/office/powerpoint/2010/main">
    <mc:Choice Requires="p14">
      <p:transition p14:dur="0" advClick="0" advTm="20000"/>
    </mc:Choice>
    <mc:Fallback xmlns="">
      <p:transition xmlns:p14="http://schemas.microsoft.com/office/powerpoint/2010/main" advClick="0" advTm="20000"/>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500"/>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6931"/>
            <a:ext cx="44242038" cy="46196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08525" y="1"/>
            <a:ext cx="5118894" cy="3240087"/>
          </a:xfrm>
          <a:prstGeom prst="rect">
            <a:avLst/>
          </a:prstGeom>
        </p:spPr>
      </p:pic>
    </p:spTree>
    <p:extLst>
      <p:ext uri="{BB962C8B-B14F-4D97-AF65-F5344CB8AC3E}">
        <p14:creationId xmlns:p14="http://schemas.microsoft.com/office/powerpoint/2010/main" val="864382477"/>
      </p:ext>
    </p:extLst>
  </p:cSld>
  <p:clrMapOvr>
    <a:masterClrMapping/>
  </p:clrMapOvr>
  <mc:AlternateContent xmlns:mc="http://schemas.openxmlformats.org/markup-compatibility/2006" xmlns:p14="http://schemas.microsoft.com/office/powerpoint/2010/main">
    <mc:Choice Requires="p14">
      <p:transition p14:dur="0" advClick="0" advTm="20000"/>
    </mc:Choice>
    <mc:Fallback xmlns="">
      <p:transition xmlns:p14="http://schemas.microsoft.com/office/powerpoint/2010/main" advClick="0" advTm="20000"/>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500"/>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6931"/>
            <a:ext cx="44242038" cy="46196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50702" y="0"/>
            <a:ext cx="4243917" cy="3240088"/>
          </a:xfrm>
          <a:prstGeom prst="rect">
            <a:avLst/>
          </a:prstGeom>
        </p:spPr>
      </p:pic>
    </p:spTree>
    <p:extLst>
      <p:ext uri="{BB962C8B-B14F-4D97-AF65-F5344CB8AC3E}">
        <p14:creationId xmlns:p14="http://schemas.microsoft.com/office/powerpoint/2010/main" val="3493869605"/>
      </p:ext>
    </p:extLst>
  </p:cSld>
  <p:clrMapOvr>
    <a:masterClrMapping/>
  </p:clrMapOvr>
  <mc:AlternateContent xmlns:mc="http://schemas.openxmlformats.org/markup-compatibility/2006" xmlns:p14="http://schemas.microsoft.com/office/powerpoint/2010/main">
    <mc:Choice Requires="p14">
      <p:transition p14:dur="0" advClick="0" advTm="20000"/>
    </mc:Choice>
    <mc:Fallback xmlns="">
      <p:transition xmlns:p14="http://schemas.microsoft.com/office/powerpoint/2010/main" advClick="0" advTm="20000"/>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500"/>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6931"/>
            <a:ext cx="44242038" cy="461962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21921" y="0"/>
            <a:ext cx="4320117" cy="3240088"/>
          </a:xfrm>
          <a:prstGeom prst="rect">
            <a:avLst/>
          </a:prstGeom>
        </p:spPr>
      </p:pic>
    </p:spTree>
    <p:extLst>
      <p:ext uri="{BB962C8B-B14F-4D97-AF65-F5344CB8AC3E}">
        <p14:creationId xmlns:p14="http://schemas.microsoft.com/office/powerpoint/2010/main" val="2042464794"/>
      </p:ext>
    </p:extLst>
  </p:cSld>
  <p:clrMapOvr>
    <a:masterClrMapping/>
  </p:clrMapOvr>
  <mc:AlternateContent xmlns:mc="http://schemas.openxmlformats.org/markup-compatibility/2006" xmlns:p14="http://schemas.microsoft.com/office/powerpoint/2010/main">
    <mc:Choice Requires="p14">
      <p:transition p14:dur="0" advClick="0" advTm="20000"/>
    </mc:Choice>
    <mc:Fallback xmlns="">
      <p:transition xmlns:p14="http://schemas.microsoft.com/office/powerpoint/2010/main" advClick="0" advTm="20000"/>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500"/>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6931"/>
            <a:ext cx="44242038" cy="461962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50702" y="0"/>
            <a:ext cx="4320117" cy="3240088"/>
          </a:xfrm>
          <a:prstGeom prst="rect">
            <a:avLst/>
          </a:prstGeom>
        </p:spPr>
      </p:pic>
    </p:spTree>
    <p:extLst>
      <p:ext uri="{BB962C8B-B14F-4D97-AF65-F5344CB8AC3E}">
        <p14:creationId xmlns:p14="http://schemas.microsoft.com/office/powerpoint/2010/main" val="3716796654"/>
      </p:ext>
    </p:extLst>
  </p:cSld>
  <p:clrMapOvr>
    <a:masterClrMapping/>
  </p:clrMapOvr>
  <mc:AlternateContent xmlns:mc="http://schemas.openxmlformats.org/markup-compatibility/2006" xmlns:p14="http://schemas.microsoft.com/office/powerpoint/2010/main">
    <mc:Choice Requires="p14">
      <p:transition p14:dur="0" advClick="0" advTm="20000"/>
    </mc:Choice>
    <mc:Fallback xmlns="">
      <p:transition xmlns:p14="http://schemas.microsoft.com/office/powerpoint/2010/main" advClick="0" advTm="20000"/>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500"/>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6931"/>
            <a:ext cx="44242038" cy="46196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84078" y="0"/>
            <a:ext cx="5181600" cy="3240088"/>
          </a:xfrm>
          <a:prstGeom prst="rect">
            <a:avLst/>
          </a:prstGeom>
        </p:spPr>
      </p:pic>
    </p:spTree>
    <p:extLst>
      <p:ext uri="{BB962C8B-B14F-4D97-AF65-F5344CB8AC3E}">
        <p14:creationId xmlns:p14="http://schemas.microsoft.com/office/powerpoint/2010/main" val="1123680218"/>
      </p:ext>
    </p:extLst>
  </p:cSld>
  <p:clrMapOvr>
    <a:masterClrMapping/>
  </p:clrMapOvr>
  <mc:AlternateContent xmlns:mc="http://schemas.openxmlformats.org/markup-compatibility/2006" xmlns:p14="http://schemas.microsoft.com/office/powerpoint/2010/main">
    <mc:Choice Requires="p14">
      <p:transition p14:dur="0" advClick="0" advTm="20000"/>
    </mc:Choice>
    <mc:Fallback xmlns="">
      <p:transition xmlns:p14="http://schemas.microsoft.com/office/powerpoint/2010/main" advClick="0" advTm="20000"/>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500"/>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4656931"/>
            <a:ext cx="44242039" cy="46196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40678" y="0"/>
            <a:ext cx="4320117" cy="3240087"/>
          </a:xfrm>
          <a:prstGeom prst="rect">
            <a:avLst/>
          </a:prstGeom>
        </p:spPr>
      </p:pic>
    </p:spTree>
    <p:extLst>
      <p:ext uri="{BB962C8B-B14F-4D97-AF65-F5344CB8AC3E}">
        <p14:creationId xmlns:p14="http://schemas.microsoft.com/office/powerpoint/2010/main" val="354123570"/>
      </p:ext>
    </p:extLst>
  </p:cSld>
  <p:clrMapOvr>
    <a:masterClrMapping/>
  </p:clrMapOvr>
  <mc:AlternateContent xmlns:mc="http://schemas.openxmlformats.org/markup-compatibility/2006" xmlns:p14="http://schemas.microsoft.com/office/powerpoint/2010/main">
    <mc:Choice Requires="p14">
      <p:transition p14:dur="0" advClick="0" advTm="20000"/>
    </mc:Choice>
    <mc:Fallback xmlns="">
      <p:transition xmlns:p14="http://schemas.microsoft.com/office/powerpoint/2010/main" advClick="0" advTm="20000"/>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500"/>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6931"/>
            <a:ext cx="44242038" cy="46196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92419" y="2"/>
            <a:ext cx="4320117" cy="3240086"/>
          </a:xfrm>
          <a:prstGeom prst="rect">
            <a:avLst/>
          </a:prstGeom>
        </p:spPr>
      </p:pic>
    </p:spTree>
    <p:extLst>
      <p:ext uri="{BB962C8B-B14F-4D97-AF65-F5344CB8AC3E}">
        <p14:creationId xmlns:p14="http://schemas.microsoft.com/office/powerpoint/2010/main" val="2780830470"/>
      </p:ext>
    </p:extLst>
  </p:cSld>
  <p:clrMapOvr>
    <a:masterClrMapping/>
  </p:clrMapOvr>
  <mc:AlternateContent xmlns:mc="http://schemas.openxmlformats.org/markup-compatibility/2006" xmlns:p14="http://schemas.microsoft.com/office/powerpoint/2010/main">
    <mc:Choice Requires="p14">
      <p:transition p14:dur="0" advClick="0" advTm="20000"/>
    </mc:Choice>
    <mc:Fallback xmlns="">
      <p:transition xmlns:p14="http://schemas.microsoft.com/office/powerpoint/2010/main" advClick="0" advTm="20000"/>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500"/>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6931"/>
            <a:ext cx="44242038" cy="461962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25219" y="1"/>
            <a:ext cx="4320117" cy="3240087"/>
          </a:xfrm>
          <a:prstGeom prst="rect">
            <a:avLst/>
          </a:prstGeom>
        </p:spPr>
      </p:pic>
    </p:spTree>
    <p:extLst>
      <p:ext uri="{BB962C8B-B14F-4D97-AF65-F5344CB8AC3E}">
        <p14:creationId xmlns:p14="http://schemas.microsoft.com/office/powerpoint/2010/main" val="2019739979"/>
      </p:ext>
    </p:extLst>
  </p:cSld>
  <p:clrMapOvr>
    <a:masterClrMapping/>
  </p:clrMapOvr>
  <mc:AlternateContent xmlns:mc="http://schemas.openxmlformats.org/markup-compatibility/2006" xmlns:p14="http://schemas.microsoft.com/office/powerpoint/2010/main">
    <mc:Choice Requires="p14">
      <p:transition p14:dur="0" advClick="0" advTm="20000"/>
    </mc:Choice>
    <mc:Fallback xmlns="">
      <p:transition xmlns:p14="http://schemas.microsoft.com/office/powerpoint/2010/main" advClick="0" advTm="20000"/>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500"/>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6931"/>
            <a:ext cx="44242038" cy="461962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43619" y="0"/>
            <a:ext cx="5181600" cy="3240088"/>
          </a:xfrm>
          <a:prstGeom prst="rect">
            <a:avLst/>
          </a:prstGeom>
        </p:spPr>
      </p:pic>
    </p:spTree>
    <p:extLst>
      <p:ext uri="{BB962C8B-B14F-4D97-AF65-F5344CB8AC3E}">
        <p14:creationId xmlns:p14="http://schemas.microsoft.com/office/powerpoint/2010/main" val="3361560844"/>
      </p:ext>
    </p:extLst>
  </p:cSld>
  <p:clrMapOvr>
    <a:masterClrMapping/>
  </p:clrMapOvr>
  <mc:AlternateContent xmlns:mc="http://schemas.openxmlformats.org/markup-compatibility/2006" xmlns:p14="http://schemas.microsoft.com/office/powerpoint/2010/main">
    <mc:Choice Requires="p14">
      <p:transition p14:dur="0" advClick="0" advTm="20000"/>
    </mc:Choice>
    <mc:Fallback xmlns="">
      <p:transition xmlns:p14="http://schemas.microsoft.com/office/powerpoint/2010/main" advClick="0" advTm="20000"/>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500"/>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6931"/>
            <a:ext cx="44242038" cy="46196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7302" y="-2222"/>
            <a:ext cx="4320117" cy="3240087"/>
          </a:xfrm>
          <a:prstGeom prst="rect">
            <a:avLst/>
          </a:prstGeom>
        </p:spPr>
      </p:pic>
    </p:spTree>
    <p:extLst>
      <p:ext uri="{BB962C8B-B14F-4D97-AF65-F5344CB8AC3E}">
        <p14:creationId xmlns:p14="http://schemas.microsoft.com/office/powerpoint/2010/main" val="1980314650"/>
      </p:ext>
    </p:extLst>
  </p:cSld>
  <p:clrMapOvr>
    <a:masterClrMapping/>
  </p:clrMapOvr>
  <mc:AlternateContent xmlns:mc="http://schemas.openxmlformats.org/markup-compatibility/2006" xmlns:p14="http://schemas.microsoft.com/office/powerpoint/2010/main">
    <mc:Choice Requires="p14">
      <p:transition p14:dur="0" advClick="0" advTm="20000"/>
    </mc:Choice>
    <mc:Fallback xmlns="">
      <p:transition xmlns:p14="http://schemas.microsoft.com/office/powerpoint/2010/main" advClick="0" advTm="20000"/>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72" y="-4656931"/>
            <a:ext cx="44242038" cy="46196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500"/>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6931"/>
            <a:ext cx="44242038" cy="46196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276" y="0"/>
            <a:ext cx="4320117" cy="3240087"/>
          </a:xfrm>
          <a:prstGeom prst="rect">
            <a:avLst/>
          </a:prstGeom>
        </p:spPr>
      </p:pic>
    </p:spTree>
    <p:extLst>
      <p:ext uri="{BB962C8B-B14F-4D97-AF65-F5344CB8AC3E}">
        <p14:creationId xmlns:p14="http://schemas.microsoft.com/office/powerpoint/2010/main" val="1409747805"/>
      </p:ext>
    </p:extLst>
  </p:cSld>
  <p:clrMapOvr>
    <a:masterClrMapping/>
  </p:clrMapOvr>
  <mc:AlternateContent xmlns:mc="http://schemas.openxmlformats.org/markup-compatibility/2006" xmlns:p14="http://schemas.microsoft.com/office/powerpoint/2010/main">
    <mc:Choice Requires="p14">
      <p:transition p14:dur="0" advClick="0" advTm="20000"/>
    </mc:Choice>
    <mc:Fallback xmlns="">
      <p:transition xmlns:p14="http://schemas.microsoft.com/office/powerpoint/2010/main" advClick="0" advTm="20000"/>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500"/>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6931"/>
            <a:ext cx="44242038" cy="461962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 y="1"/>
            <a:ext cx="4320117" cy="3240087"/>
          </a:xfrm>
          <a:prstGeom prst="rect">
            <a:avLst/>
          </a:prstGeom>
        </p:spPr>
      </p:pic>
    </p:spTree>
    <p:extLst>
      <p:ext uri="{BB962C8B-B14F-4D97-AF65-F5344CB8AC3E}">
        <p14:creationId xmlns:p14="http://schemas.microsoft.com/office/powerpoint/2010/main" val="177252483"/>
      </p:ext>
    </p:extLst>
  </p:cSld>
  <p:clrMapOvr>
    <a:masterClrMapping/>
  </p:clrMapOvr>
  <mc:AlternateContent xmlns:mc="http://schemas.openxmlformats.org/markup-compatibility/2006" xmlns:p14="http://schemas.microsoft.com/office/powerpoint/2010/main">
    <mc:Choice Requires="p14">
      <p:transition p14:dur="0" advClick="0" advTm="20000"/>
    </mc:Choice>
    <mc:Fallback xmlns="">
      <p:transition xmlns:p14="http://schemas.microsoft.com/office/powerpoint/2010/main" advClick="0" advTm="20000"/>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500"/>
        <p:cNvGrpSpPr/>
        <p:nvPr/>
      </p:nvGrpSpPr>
      <p:grpSpPr>
        <a:xfrm>
          <a:off x="0" y="0"/>
          <a:ext cx="0" cy="0"/>
          <a:chOff x="0" y="0"/>
          <a:chExt cx="0" cy="0"/>
        </a:xfrm>
      </p:grpSpPr>
      <p:sp>
        <p:nvSpPr>
          <p:cNvPr id="2" name="TextBox 1"/>
          <p:cNvSpPr txBox="1"/>
          <p:nvPr/>
        </p:nvSpPr>
        <p:spPr>
          <a:xfrm>
            <a:off x="17625220" y="24287"/>
            <a:ext cx="12420600" cy="1569660"/>
          </a:xfrm>
          <a:prstGeom prst="rect">
            <a:avLst/>
          </a:prstGeom>
          <a:noFill/>
        </p:spPr>
        <p:txBody>
          <a:bodyPr wrap="square" rtlCol="0">
            <a:spAutoFit/>
          </a:bodyPr>
          <a:lstStyle/>
          <a:p>
            <a:pPr algn="ctr"/>
            <a:r>
              <a:rPr lang="en-US" sz="9600" i="1" dirty="0" smtClean="0">
                <a:solidFill>
                  <a:schemeClr val="bg1"/>
                </a:solidFill>
              </a:rPr>
              <a:t>Credits:</a:t>
            </a:r>
            <a:endParaRPr lang="en-US" sz="7200" dirty="0" smtClean="0">
              <a:solidFill>
                <a:schemeClr val="bg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6931"/>
            <a:ext cx="44242037" cy="4619625"/>
          </a:xfrm>
          <a:prstGeom prst="rect">
            <a:avLst/>
          </a:prstGeom>
        </p:spPr>
      </p:pic>
    </p:spTree>
    <p:extLst>
      <p:ext uri="{BB962C8B-B14F-4D97-AF65-F5344CB8AC3E}">
        <p14:creationId xmlns:p14="http://schemas.microsoft.com/office/powerpoint/2010/main" val="1234617367"/>
      </p:ext>
    </p:extLst>
  </p:cSld>
  <p:clrMapOvr>
    <a:masterClrMapping/>
  </p:clrMapOvr>
  <mc:AlternateContent xmlns:mc="http://schemas.openxmlformats.org/markup-compatibility/2006" xmlns:p14="http://schemas.microsoft.com/office/powerpoint/2010/main">
    <mc:Choice Requires="p14">
      <p:transition p14:dur="0" advClick="0" advTm="20000"/>
    </mc:Choice>
    <mc:Fallback xmlns="">
      <p:transition xmlns:p14="http://schemas.microsoft.com/office/powerpoint/2010/main" advClick="0" advTm="20000"/>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6931"/>
            <a:ext cx="44242038" cy="4619625"/>
          </a:xfrm>
          <a:prstGeom prst="rect">
            <a:avLst/>
          </a:prstGeom>
        </p:spPr>
      </p:pic>
    </p:spTree>
    <p:extLst>
      <p:ext uri="{BB962C8B-B14F-4D97-AF65-F5344CB8AC3E}">
        <p14:creationId xmlns:p14="http://schemas.microsoft.com/office/powerpoint/2010/main" val="4246781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500"/>
        <p:cNvGrpSpPr/>
        <p:nvPr/>
      </p:nvGrpSpPr>
      <p:grpSpPr>
        <a:xfrm>
          <a:off x="0" y="0"/>
          <a:ext cx="0" cy="0"/>
          <a:chOff x="0" y="0"/>
          <a:chExt cx="0" cy="0"/>
        </a:xfrm>
      </p:grpSpPr>
      <p:sp>
        <p:nvSpPr>
          <p:cNvPr id="26" name="TextBox 25"/>
          <p:cNvSpPr txBox="1"/>
          <p:nvPr/>
        </p:nvSpPr>
        <p:spPr>
          <a:xfrm flipH="1" flipV="1">
            <a:off x="13053219" y="0"/>
            <a:ext cx="3048000" cy="3601243"/>
          </a:xfrm>
          <a:prstGeom prst="rect">
            <a:avLst/>
          </a:prstGeom>
          <a:noFill/>
        </p:spPr>
        <p:txBody>
          <a:bodyPr wrap="square" rtlCol="0">
            <a:spAutoFit/>
          </a:bodyPr>
          <a:lstStyle/>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6931"/>
            <a:ext cx="44242038" cy="46196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3" y="0"/>
            <a:ext cx="4320117" cy="3240088"/>
          </a:xfrm>
          <a:prstGeom prst="rect">
            <a:avLst/>
          </a:prstGeom>
        </p:spPr>
      </p:pic>
    </p:spTree>
    <p:extLst>
      <p:ext uri="{BB962C8B-B14F-4D97-AF65-F5344CB8AC3E}">
        <p14:creationId xmlns:p14="http://schemas.microsoft.com/office/powerpoint/2010/main" val="502365304"/>
      </p:ext>
    </p:extLst>
  </p:cSld>
  <p:clrMapOvr>
    <a:masterClrMapping/>
  </p:clrMapOvr>
  <mc:AlternateContent xmlns:mc="http://schemas.openxmlformats.org/markup-compatibility/2006" xmlns:p14="http://schemas.microsoft.com/office/powerpoint/2010/main">
    <mc:Choice Requires="p14">
      <p:transition p14:dur="0" advClick="0" advTm="20000"/>
    </mc:Choice>
    <mc:Fallback xmlns="">
      <p:transition xmlns:p14="http://schemas.microsoft.com/office/powerpoint/2010/main" advClick="0" advTm="20000"/>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500"/>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6931"/>
            <a:ext cx="44242038" cy="46196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0219" y="0"/>
            <a:ext cx="4320117" cy="3240088"/>
          </a:xfrm>
          <a:prstGeom prst="rect">
            <a:avLst/>
          </a:prstGeom>
        </p:spPr>
      </p:pic>
    </p:spTree>
    <p:extLst>
      <p:ext uri="{BB962C8B-B14F-4D97-AF65-F5344CB8AC3E}">
        <p14:creationId xmlns:p14="http://schemas.microsoft.com/office/powerpoint/2010/main" val="3636957176"/>
      </p:ext>
    </p:extLst>
  </p:cSld>
  <p:clrMapOvr>
    <a:masterClrMapping/>
  </p:clrMapOvr>
  <mc:AlternateContent xmlns:mc="http://schemas.openxmlformats.org/markup-compatibility/2006" xmlns:p14="http://schemas.microsoft.com/office/powerpoint/2010/main">
    <mc:Choice Requires="p14">
      <p:transition p14:dur="0" advClick="0" advTm="20000"/>
    </mc:Choice>
    <mc:Fallback xmlns="">
      <p:transition xmlns:p14="http://schemas.microsoft.com/office/powerpoint/2010/main" advClick="0" advTm="20000"/>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500"/>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6931"/>
            <a:ext cx="44242038" cy="46196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7302" y="0"/>
            <a:ext cx="4320117" cy="3240088"/>
          </a:xfrm>
          <a:prstGeom prst="rect">
            <a:avLst/>
          </a:prstGeom>
        </p:spPr>
      </p:pic>
    </p:spTree>
    <p:extLst>
      <p:ext uri="{BB962C8B-B14F-4D97-AF65-F5344CB8AC3E}">
        <p14:creationId xmlns:p14="http://schemas.microsoft.com/office/powerpoint/2010/main" val="3253803180"/>
      </p:ext>
    </p:extLst>
  </p:cSld>
  <p:clrMapOvr>
    <a:masterClrMapping/>
  </p:clrMapOvr>
  <mc:AlternateContent xmlns:mc="http://schemas.openxmlformats.org/markup-compatibility/2006" xmlns:p14="http://schemas.microsoft.com/office/powerpoint/2010/main">
    <mc:Choice Requires="p14">
      <p:transition p14:dur="0" advClick="0" advTm="20000"/>
    </mc:Choice>
    <mc:Fallback xmlns="">
      <p:transition xmlns:p14="http://schemas.microsoft.com/office/powerpoint/2010/main" advClick="0" advTm="20000"/>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500"/>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6931"/>
            <a:ext cx="44242038" cy="461962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43619" y="0"/>
            <a:ext cx="5181600" cy="3240088"/>
          </a:xfrm>
          <a:prstGeom prst="rect">
            <a:avLst/>
          </a:prstGeom>
        </p:spPr>
      </p:pic>
    </p:spTree>
    <p:extLst>
      <p:ext uri="{BB962C8B-B14F-4D97-AF65-F5344CB8AC3E}">
        <p14:creationId xmlns:p14="http://schemas.microsoft.com/office/powerpoint/2010/main" val="2220028996"/>
      </p:ext>
    </p:extLst>
  </p:cSld>
  <p:clrMapOvr>
    <a:masterClrMapping/>
  </p:clrMapOvr>
  <mc:AlternateContent xmlns:mc="http://schemas.openxmlformats.org/markup-compatibility/2006" xmlns:p14="http://schemas.microsoft.com/office/powerpoint/2010/main">
    <mc:Choice Requires="p14">
      <p:transition p14:dur="0" advClick="0" advTm="20000"/>
    </mc:Choice>
    <mc:Fallback xmlns="">
      <p:transition xmlns:p14="http://schemas.microsoft.com/office/powerpoint/2010/main" advClick="0" advTm="20000"/>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500"/>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6931"/>
            <a:ext cx="44242038" cy="4619625"/>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25219" y="1"/>
            <a:ext cx="4320117" cy="3240087"/>
          </a:xfrm>
          <a:prstGeom prst="rect">
            <a:avLst/>
          </a:prstGeom>
        </p:spPr>
      </p:pic>
    </p:spTree>
    <p:extLst>
      <p:ext uri="{BB962C8B-B14F-4D97-AF65-F5344CB8AC3E}">
        <p14:creationId xmlns:p14="http://schemas.microsoft.com/office/powerpoint/2010/main" val="4166002890"/>
      </p:ext>
    </p:extLst>
  </p:cSld>
  <p:clrMapOvr>
    <a:masterClrMapping/>
  </p:clrMapOvr>
  <mc:AlternateContent xmlns:mc="http://schemas.openxmlformats.org/markup-compatibility/2006" xmlns:p14="http://schemas.microsoft.com/office/powerpoint/2010/main">
    <mc:Choice Requires="p14">
      <p:transition p14:dur="0" advClick="0" advTm="20000"/>
    </mc:Choice>
    <mc:Fallback xmlns="">
      <p:transition xmlns:p14="http://schemas.microsoft.com/office/powerpoint/2010/main" advClick="0" advTm="20000"/>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500"/>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6931"/>
            <a:ext cx="44242038" cy="46196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15438" y="0"/>
            <a:ext cx="4320117" cy="3240088"/>
          </a:xfrm>
          <a:prstGeom prst="rect">
            <a:avLst/>
          </a:prstGeom>
        </p:spPr>
      </p:pic>
    </p:spTree>
    <p:extLst>
      <p:ext uri="{BB962C8B-B14F-4D97-AF65-F5344CB8AC3E}">
        <p14:creationId xmlns:p14="http://schemas.microsoft.com/office/powerpoint/2010/main" val="1163337414"/>
      </p:ext>
    </p:extLst>
  </p:cSld>
  <p:clrMapOvr>
    <a:masterClrMapping/>
  </p:clrMapOvr>
  <mc:AlternateContent xmlns:mc="http://schemas.openxmlformats.org/markup-compatibility/2006" xmlns:p14="http://schemas.microsoft.com/office/powerpoint/2010/main">
    <mc:Choice Requires="p14">
      <p:transition p14:dur="0" advClick="0" advTm="20000"/>
    </mc:Choice>
    <mc:Fallback xmlns="">
      <p:transition xmlns:p14="http://schemas.microsoft.com/office/powerpoint/2010/main" advClick="0" advTm="20000"/>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500"/>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6931"/>
            <a:ext cx="44242038" cy="46196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48721" y="1"/>
            <a:ext cx="4320117" cy="3240087"/>
          </a:xfrm>
          <a:prstGeom prst="rect">
            <a:avLst/>
          </a:prstGeom>
        </p:spPr>
      </p:pic>
    </p:spTree>
    <p:extLst>
      <p:ext uri="{BB962C8B-B14F-4D97-AF65-F5344CB8AC3E}">
        <p14:creationId xmlns:p14="http://schemas.microsoft.com/office/powerpoint/2010/main" val="2566964661"/>
      </p:ext>
    </p:extLst>
  </p:cSld>
  <p:clrMapOvr>
    <a:masterClrMapping/>
  </p:clrMapOvr>
  <mc:AlternateContent xmlns:mc="http://schemas.openxmlformats.org/markup-compatibility/2006" xmlns:p14="http://schemas.microsoft.com/office/powerpoint/2010/main">
    <mc:Choice Requires="p14">
      <p:transition p14:dur="0" advClick="0" advTm="20000"/>
    </mc:Choice>
    <mc:Fallback xmlns="">
      <p:transition xmlns:p14="http://schemas.microsoft.com/office/powerpoint/2010/main" advClick="0" advTm="20000"/>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NCSU">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506</TotalTime>
  <Words>606</Words>
  <Application>Microsoft Macintosh PowerPoint</Application>
  <PresentationFormat>Custom</PresentationFormat>
  <Paragraphs>32</Paragraphs>
  <Slides>23</Slides>
  <Notes>23</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NCSU</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TechLending Laptop</dc:creator>
  <cp:lastModifiedBy>NCSU Libraries</cp:lastModifiedBy>
  <cp:revision>91</cp:revision>
  <dcterms:modified xsi:type="dcterms:W3CDTF">2014-09-03T02:54:22Z</dcterms:modified>
</cp:coreProperties>
</file>