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597938" cy="4864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68" d="100"/>
          <a:sy n="68" d="100"/>
        </p:scale>
        <p:origin x="304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42" y="796047"/>
            <a:ext cx="16198454" cy="1693427"/>
          </a:xfrm>
        </p:spPr>
        <p:txBody>
          <a:bodyPr anchor="b"/>
          <a:lstStyle>
            <a:lvl1pPr algn="ctr">
              <a:defRPr sz="4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742" y="2554779"/>
            <a:ext cx="16198454" cy="1174365"/>
          </a:xfrm>
        </p:spPr>
        <p:txBody>
          <a:bodyPr/>
          <a:lstStyle>
            <a:lvl1pPr marL="0" indent="0" algn="ctr">
              <a:buNone/>
              <a:defRPr sz="1702"/>
            </a:lvl1pPr>
            <a:lvl2pPr marL="324292" indent="0" algn="ctr">
              <a:buNone/>
              <a:defRPr sz="1419"/>
            </a:lvl2pPr>
            <a:lvl3pPr marL="648584" indent="0" algn="ctr">
              <a:buNone/>
              <a:defRPr sz="1277"/>
            </a:lvl3pPr>
            <a:lvl4pPr marL="972876" indent="0" algn="ctr">
              <a:buNone/>
              <a:defRPr sz="1135"/>
            </a:lvl4pPr>
            <a:lvl5pPr marL="1297168" indent="0" algn="ctr">
              <a:buNone/>
              <a:defRPr sz="1135"/>
            </a:lvl5pPr>
            <a:lvl6pPr marL="1621460" indent="0" algn="ctr">
              <a:buNone/>
              <a:defRPr sz="1135"/>
            </a:lvl6pPr>
            <a:lvl7pPr marL="1945752" indent="0" algn="ctr">
              <a:buNone/>
              <a:defRPr sz="1135"/>
            </a:lvl7pPr>
            <a:lvl8pPr marL="2270044" indent="0" algn="ctr">
              <a:buNone/>
              <a:defRPr sz="1135"/>
            </a:lvl8pPr>
            <a:lvl9pPr marL="2594336" indent="0" algn="ctr">
              <a:buNone/>
              <a:defRPr sz="11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2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6025" y="258968"/>
            <a:ext cx="4657055" cy="4122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858" y="258968"/>
            <a:ext cx="13701192" cy="4122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609" y="1212648"/>
            <a:ext cx="18628222" cy="2023330"/>
          </a:xfrm>
        </p:spPr>
        <p:txBody>
          <a:bodyPr anchor="b"/>
          <a:lstStyle>
            <a:lvl1pPr>
              <a:defRPr sz="4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609" y="3255119"/>
            <a:ext cx="18628222" cy="1064022"/>
          </a:xfrm>
        </p:spPr>
        <p:txBody>
          <a:bodyPr/>
          <a:lstStyle>
            <a:lvl1pPr marL="0" indent="0">
              <a:buNone/>
              <a:defRPr sz="1702">
                <a:solidFill>
                  <a:schemeClr val="tx1">
                    <a:tint val="75000"/>
                  </a:schemeClr>
                </a:solidFill>
              </a:defRPr>
            </a:lvl1pPr>
            <a:lvl2pPr marL="32429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2pPr>
            <a:lvl3pPr marL="648584" indent="0">
              <a:buNone/>
              <a:defRPr sz="1277">
                <a:solidFill>
                  <a:schemeClr val="tx1">
                    <a:tint val="75000"/>
                  </a:schemeClr>
                </a:solidFill>
              </a:defRPr>
            </a:lvl3pPr>
            <a:lvl4pPr marL="972876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4pPr>
            <a:lvl5pPr marL="1297168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5pPr>
            <a:lvl6pPr marL="1621460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6pPr>
            <a:lvl7pPr marL="1945752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7pPr>
            <a:lvl8pPr marL="2270044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8pPr>
            <a:lvl9pPr marL="2594336" indent="0">
              <a:buNone/>
              <a:defRPr sz="1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858" y="1294841"/>
            <a:ext cx="9179124" cy="3086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3956" y="1294841"/>
            <a:ext cx="9179124" cy="3086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3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71" y="258969"/>
            <a:ext cx="18628222" cy="9401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672" y="1192381"/>
            <a:ext cx="9136939" cy="584367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292" indent="0">
              <a:buNone/>
              <a:defRPr sz="1419" b="1"/>
            </a:lvl2pPr>
            <a:lvl3pPr marL="648584" indent="0">
              <a:buNone/>
              <a:defRPr sz="1277" b="1"/>
            </a:lvl3pPr>
            <a:lvl4pPr marL="972876" indent="0">
              <a:buNone/>
              <a:defRPr sz="1135" b="1"/>
            </a:lvl4pPr>
            <a:lvl5pPr marL="1297168" indent="0">
              <a:buNone/>
              <a:defRPr sz="1135" b="1"/>
            </a:lvl5pPr>
            <a:lvl6pPr marL="1621460" indent="0">
              <a:buNone/>
              <a:defRPr sz="1135" b="1"/>
            </a:lvl6pPr>
            <a:lvl7pPr marL="1945752" indent="0">
              <a:buNone/>
              <a:defRPr sz="1135" b="1"/>
            </a:lvl7pPr>
            <a:lvl8pPr marL="2270044" indent="0">
              <a:buNone/>
              <a:defRPr sz="1135" b="1"/>
            </a:lvl8pPr>
            <a:lvl9pPr marL="2594336" indent="0">
              <a:buNone/>
              <a:defRPr sz="1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672" y="1776748"/>
            <a:ext cx="9136939" cy="2613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3956" y="1192381"/>
            <a:ext cx="9181937" cy="584367"/>
          </a:xfrm>
        </p:spPr>
        <p:txBody>
          <a:bodyPr anchor="b"/>
          <a:lstStyle>
            <a:lvl1pPr marL="0" indent="0">
              <a:buNone/>
              <a:defRPr sz="1702" b="1"/>
            </a:lvl1pPr>
            <a:lvl2pPr marL="324292" indent="0">
              <a:buNone/>
              <a:defRPr sz="1419" b="1"/>
            </a:lvl2pPr>
            <a:lvl3pPr marL="648584" indent="0">
              <a:buNone/>
              <a:defRPr sz="1277" b="1"/>
            </a:lvl3pPr>
            <a:lvl4pPr marL="972876" indent="0">
              <a:buNone/>
              <a:defRPr sz="1135" b="1"/>
            </a:lvl4pPr>
            <a:lvl5pPr marL="1297168" indent="0">
              <a:buNone/>
              <a:defRPr sz="1135" b="1"/>
            </a:lvl5pPr>
            <a:lvl6pPr marL="1621460" indent="0">
              <a:buNone/>
              <a:defRPr sz="1135" b="1"/>
            </a:lvl6pPr>
            <a:lvl7pPr marL="1945752" indent="0">
              <a:buNone/>
              <a:defRPr sz="1135" b="1"/>
            </a:lvl7pPr>
            <a:lvl8pPr marL="2270044" indent="0">
              <a:buNone/>
              <a:defRPr sz="1135" b="1"/>
            </a:lvl8pPr>
            <a:lvl9pPr marL="2594336" indent="0">
              <a:buNone/>
              <a:defRPr sz="11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3956" y="1776748"/>
            <a:ext cx="9181937" cy="26133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72" y="324273"/>
            <a:ext cx="6965897" cy="1134957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1937" y="700341"/>
            <a:ext cx="10933956" cy="3456664"/>
          </a:xfrm>
        </p:spPr>
        <p:txBody>
          <a:bodyPr/>
          <a:lstStyle>
            <a:lvl1pPr>
              <a:defRPr sz="2270"/>
            </a:lvl1pPr>
            <a:lvl2pPr>
              <a:defRPr sz="1986"/>
            </a:lvl2pPr>
            <a:lvl3pPr>
              <a:defRPr sz="1702"/>
            </a:lvl3pPr>
            <a:lvl4pPr>
              <a:defRPr sz="1419"/>
            </a:lvl4pPr>
            <a:lvl5pPr>
              <a:defRPr sz="1419"/>
            </a:lvl5pPr>
            <a:lvl6pPr>
              <a:defRPr sz="1419"/>
            </a:lvl6pPr>
            <a:lvl7pPr>
              <a:defRPr sz="1419"/>
            </a:lvl7pPr>
            <a:lvl8pPr>
              <a:defRPr sz="1419"/>
            </a:lvl8pPr>
            <a:lvl9pPr>
              <a:defRPr sz="141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672" y="1459230"/>
            <a:ext cx="6965897" cy="2703404"/>
          </a:xfrm>
        </p:spPr>
        <p:txBody>
          <a:bodyPr/>
          <a:lstStyle>
            <a:lvl1pPr marL="0" indent="0">
              <a:buNone/>
              <a:defRPr sz="1135"/>
            </a:lvl1pPr>
            <a:lvl2pPr marL="324292" indent="0">
              <a:buNone/>
              <a:defRPr sz="993"/>
            </a:lvl2pPr>
            <a:lvl3pPr marL="648584" indent="0">
              <a:buNone/>
              <a:defRPr sz="851"/>
            </a:lvl3pPr>
            <a:lvl4pPr marL="972876" indent="0">
              <a:buNone/>
              <a:defRPr sz="709"/>
            </a:lvl4pPr>
            <a:lvl5pPr marL="1297168" indent="0">
              <a:buNone/>
              <a:defRPr sz="709"/>
            </a:lvl5pPr>
            <a:lvl6pPr marL="1621460" indent="0">
              <a:buNone/>
              <a:defRPr sz="709"/>
            </a:lvl6pPr>
            <a:lvl7pPr marL="1945752" indent="0">
              <a:buNone/>
              <a:defRPr sz="709"/>
            </a:lvl7pPr>
            <a:lvl8pPr marL="2270044" indent="0">
              <a:buNone/>
              <a:defRPr sz="709"/>
            </a:lvl8pPr>
            <a:lvl9pPr marL="2594336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72" y="324273"/>
            <a:ext cx="6965897" cy="1134957"/>
          </a:xfrm>
        </p:spPr>
        <p:txBody>
          <a:bodyPr anchor="b"/>
          <a:lstStyle>
            <a:lvl1pPr>
              <a:defRPr sz="22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1937" y="700341"/>
            <a:ext cx="10933956" cy="3456664"/>
          </a:xfrm>
        </p:spPr>
        <p:txBody>
          <a:bodyPr anchor="t"/>
          <a:lstStyle>
            <a:lvl1pPr marL="0" indent="0">
              <a:buNone/>
              <a:defRPr sz="2270"/>
            </a:lvl1pPr>
            <a:lvl2pPr marL="324292" indent="0">
              <a:buNone/>
              <a:defRPr sz="1986"/>
            </a:lvl2pPr>
            <a:lvl3pPr marL="648584" indent="0">
              <a:buNone/>
              <a:defRPr sz="1702"/>
            </a:lvl3pPr>
            <a:lvl4pPr marL="972876" indent="0">
              <a:buNone/>
              <a:defRPr sz="1419"/>
            </a:lvl4pPr>
            <a:lvl5pPr marL="1297168" indent="0">
              <a:buNone/>
              <a:defRPr sz="1419"/>
            </a:lvl5pPr>
            <a:lvl6pPr marL="1621460" indent="0">
              <a:buNone/>
              <a:defRPr sz="1419"/>
            </a:lvl6pPr>
            <a:lvl7pPr marL="1945752" indent="0">
              <a:buNone/>
              <a:defRPr sz="1419"/>
            </a:lvl7pPr>
            <a:lvl8pPr marL="2270044" indent="0">
              <a:buNone/>
              <a:defRPr sz="1419"/>
            </a:lvl8pPr>
            <a:lvl9pPr marL="2594336" indent="0">
              <a:buNone/>
              <a:defRPr sz="14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672" y="1459230"/>
            <a:ext cx="6965897" cy="2703404"/>
          </a:xfrm>
        </p:spPr>
        <p:txBody>
          <a:bodyPr/>
          <a:lstStyle>
            <a:lvl1pPr marL="0" indent="0">
              <a:buNone/>
              <a:defRPr sz="1135"/>
            </a:lvl1pPr>
            <a:lvl2pPr marL="324292" indent="0">
              <a:buNone/>
              <a:defRPr sz="993"/>
            </a:lvl2pPr>
            <a:lvl3pPr marL="648584" indent="0">
              <a:buNone/>
              <a:defRPr sz="851"/>
            </a:lvl3pPr>
            <a:lvl4pPr marL="972876" indent="0">
              <a:buNone/>
              <a:defRPr sz="709"/>
            </a:lvl4pPr>
            <a:lvl5pPr marL="1297168" indent="0">
              <a:buNone/>
              <a:defRPr sz="709"/>
            </a:lvl5pPr>
            <a:lvl6pPr marL="1621460" indent="0">
              <a:buNone/>
              <a:defRPr sz="709"/>
            </a:lvl6pPr>
            <a:lvl7pPr marL="1945752" indent="0">
              <a:buNone/>
              <a:defRPr sz="709"/>
            </a:lvl7pPr>
            <a:lvl8pPr marL="2270044" indent="0">
              <a:buNone/>
              <a:defRPr sz="709"/>
            </a:lvl8pPr>
            <a:lvl9pPr marL="2594336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858" y="258969"/>
            <a:ext cx="18628222" cy="940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858" y="1294841"/>
            <a:ext cx="18628222" cy="308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858" y="4508301"/>
            <a:ext cx="4859536" cy="25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6C4F-C90E-4D42-810A-0232271C6881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317" y="4508301"/>
            <a:ext cx="7289304" cy="25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3544" y="4508301"/>
            <a:ext cx="4859536" cy="25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C344-AA86-D848-A136-E1940052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584" rtl="0" eaLnBrk="1" latinLnBrk="0" hangingPunct="1">
        <a:lnSpc>
          <a:spcPct val="90000"/>
        </a:lnSpc>
        <a:spcBef>
          <a:spcPct val="0"/>
        </a:spcBef>
        <a:buNone/>
        <a:defRPr sz="31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146" indent="-162146" algn="l" defTabSz="64858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6" kern="1200">
          <a:solidFill>
            <a:schemeClr val="tx1"/>
          </a:solidFill>
          <a:latin typeface="+mn-lt"/>
          <a:ea typeface="+mn-ea"/>
          <a:cs typeface="+mn-cs"/>
        </a:defRPr>
      </a:lvl1pPr>
      <a:lvl2pPr marL="486438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2" kern="1200">
          <a:solidFill>
            <a:schemeClr val="tx1"/>
          </a:solidFill>
          <a:latin typeface="+mn-lt"/>
          <a:ea typeface="+mn-ea"/>
          <a:cs typeface="+mn-cs"/>
        </a:defRPr>
      </a:lvl2pPr>
      <a:lvl3pPr marL="810730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3pPr>
      <a:lvl4pPr marL="1135022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4pPr>
      <a:lvl5pPr marL="1459314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5pPr>
      <a:lvl6pPr marL="1783606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6pPr>
      <a:lvl7pPr marL="2107898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7pPr>
      <a:lvl8pPr marL="2432190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8pPr>
      <a:lvl9pPr marL="2756482" indent="-162146" algn="l" defTabSz="648584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1pPr>
      <a:lvl2pPr marL="324292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2pPr>
      <a:lvl3pPr marL="648584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3pPr>
      <a:lvl4pPr marL="972876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4pPr>
      <a:lvl5pPr marL="1297168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5pPr>
      <a:lvl6pPr marL="1621460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6pPr>
      <a:lvl7pPr marL="1945752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7pPr>
      <a:lvl8pPr marL="2270044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8pPr>
      <a:lvl9pPr marL="2594336" algn="l" defTabSz="648584" rtl="0" eaLnBrk="1" latinLnBrk="0" hangingPunct="1">
        <a:defRPr sz="12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2019-09-05T16:03:02Z</dcterms:created>
  <dcterms:modified xsi:type="dcterms:W3CDTF">2019-09-05T18:46:40Z</dcterms:modified>
</cp:coreProperties>
</file>