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59" r:id="rId9"/>
    <p:sldId id="270" r:id="rId10"/>
    <p:sldId id="264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87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4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9D6F-CD13-4954-8E79-F015ABBA5F1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FB68-5022-43E8-A978-8A839E741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between 6x6 Dynamics and 3x3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80" y="0"/>
            <a:ext cx="8137020" cy="68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99" y="0"/>
            <a:ext cx="8238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0"/>
            <a:ext cx="822657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02" y="0"/>
            <a:ext cx="8123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1047" b="30762"/>
          <a:stretch/>
        </p:blipFill>
        <p:spPr>
          <a:xfrm>
            <a:off x="4458674" y="0"/>
            <a:ext cx="7733326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583" y="3429000"/>
            <a:ext cx="331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dynamics have been split up between linear and rotational, but are implemented as coupled equations.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57671"/>
            <a:ext cx="565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cancelling terms are implemented, but have no effect on the dynamics. They are a product of using relative flow as a state, which is necessary for the implementation we’re using for added mass.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38206" y="5524504"/>
            <a:ext cx="5042263" cy="5069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8206" y="5391336"/>
            <a:ext cx="2795451" cy="64008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8674" y="1485900"/>
            <a:ext cx="6628426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0772" y="1485900"/>
            <a:ext cx="331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dynamics do not account for distance between the center of mass and the origin of the body frame.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7825" y="100905"/>
            <a:ext cx="347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Dynamics as Implemented in Simulink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3999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t="571" r="1" b="12571"/>
          <a:stretch/>
        </p:blipFill>
        <p:spPr>
          <a:xfrm>
            <a:off x="6065520" y="984"/>
            <a:ext cx="6126480" cy="6857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6771" y="1861627"/>
                <a:ext cx="4101738" cy="1567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equations derived here are identical (the sign differences all work out) to the ones implemented in the 6x6 block. </a:t>
                </a:r>
                <a:r>
                  <a:rPr lang="en-US" dirty="0"/>
                  <a:t> </a:t>
                </a:r>
                <a:r>
                  <a:rPr lang="en-US" dirty="0" smtClean="0"/>
                  <a:t>They also match the old dynamics if you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1" y="1861627"/>
                <a:ext cx="4101738" cy="1567865"/>
              </a:xfrm>
              <a:prstGeom prst="rect">
                <a:avLst/>
              </a:prstGeom>
              <a:blipFill>
                <a:blip r:embed="rId3"/>
                <a:stretch>
                  <a:fillRect l="-1337" t="-1938" r="-1337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36914" y="4650377"/>
                <a:ext cx="4101738" cy="1689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 that after integration, the acceleration of the flow (assumed to be 0)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term combine to cancel the derivative term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) added after integration.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4" y="4650377"/>
                <a:ext cx="4101738" cy="1689565"/>
              </a:xfrm>
              <a:prstGeom prst="rect">
                <a:avLst/>
              </a:prstGeom>
              <a:blipFill>
                <a:blip r:embed="rId4"/>
                <a:stretch>
                  <a:fillRect l="-1337" t="-2166" r="-892" b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37825" y="100905"/>
            <a:ext cx="347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Dynamics as Derived from Basic Equations of Motion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373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15 seconds of Simulation with a Fixed Time-Step of 1e-4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0"/>
            <a:ext cx="8138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8095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13" y="0"/>
            <a:ext cx="8098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8469"/>
            <a:ext cx="8216900" cy="68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200 seconds of Simulation with a Variable Time-Step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172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Comparison between 6x6 Dynamics and 3x3 dynamics</vt:lpstr>
      <vt:lpstr>PowerPoint Presentation</vt:lpstr>
      <vt:lpstr>PowerPoint Presentation</vt:lpstr>
      <vt:lpstr>Results for 15 seconds of Simulation with a Fixed Time-Step of 1e-4 seconds</vt:lpstr>
      <vt:lpstr>PowerPoint Presentation</vt:lpstr>
      <vt:lpstr>PowerPoint Presentation</vt:lpstr>
      <vt:lpstr>PowerPoint Presentation</vt:lpstr>
      <vt:lpstr>PowerPoint Presentation</vt:lpstr>
      <vt:lpstr>Results for 200 seconds of Simulation with a Variable Time-Step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6x6 Dynamics and 3x3 dynamics</dc:title>
  <dc:creator>Joshua Lawrence Daniels</dc:creator>
  <cp:lastModifiedBy>Joshua Lawrence Daniels</cp:lastModifiedBy>
  <cp:revision>6</cp:revision>
  <dcterms:created xsi:type="dcterms:W3CDTF">2020-02-10T23:08:06Z</dcterms:created>
  <dcterms:modified xsi:type="dcterms:W3CDTF">2020-02-11T00:20:58Z</dcterms:modified>
</cp:coreProperties>
</file>