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800A-6B61-45D1-B4A2-09BC442E7C7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872C-DB9F-421B-88CB-F3E778AE7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9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800A-6B61-45D1-B4A2-09BC442E7C7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872C-DB9F-421B-88CB-F3E778AE7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0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800A-6B61-45D1-B4A2-09BC442E7C7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872C-DB9F-421B-88CB-F3E778AE7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800A-6B61-45D1-B4A2-09BC442E7C7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872C-DB9F-421B-88CB-F3E778AE7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5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800A-6B61-45D1-B4A2-09BC442E7C7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872C-DB9F-421B-88CB-F3E778AE7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0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800A-6B61-45D1-B4A2-09BC442E7C7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872C-DB9F-421B-88CB-F3E778AE7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6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800A-6B61-45D1-B4A2-09BC442E7C7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872C-DB9F-421B-88CB-F3E778AE7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0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800A-6B61-45D1-B4A2-09BC442E7C7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872C-DB9F-421B-88CB-F3E778AE7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8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800A-6B61-45D1-B4A2-09BC442E7C7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872C-DB9F-421B-88CB-F3E778AE7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800A-6B61-45D1-B4A2-09BC442E7C7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872C-DB9F-421B-88CB-F3E778AE7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4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800A-6B61-45D1-B4A2-09BC442E7C7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872C-DB9F-421B-88CB-F3E778AE7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2800A-6B61-45D1-B4A2-09BC442E7C7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6872C-DB9F-421B-88CB-F3E778AE7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6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creed2@ncsu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 Me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Reed</a:t>
            </a:r>
          </a:p>
          <a:p>
            <a:r>
              <a:rPr lang="en-US" dirty="0" smtClean="0">
                <a:hlinkClick r:id="rId2"/>
              </a:rPr>
              <a:t>jcreed2@ncsu.edu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9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-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Loading from six simulations are included. They are:</a:t>
            </a:r>
          </a:p>
          <a:p>
            <a:pPr lvl="1"/>
            <a:r>
              <a:rPr lang="en-US" dirty="0" smtClean="0"/>
              <a:t>Kite flying at 1 m/s flow speed with 125 meters of tether on average</a:t>
            </a:r>
          </a:p>
          <a:p>
            <a:pPr lvl="1"/>
            <a:r>
              <a:rPr lang="en-US" dirty="0" smtClean="0"/>
              <a:t>Kite flying at 1.5 m/s flow speed with 125 meters of tether on average</a:t>
            </a:r>
          </a:p>
          <a:p>
            <a:pPr lvl="1"/>
            <a:r>
              <a:rPr lang="en-US" dirty="0" smtClean="0"/>
              <a:t>Kite flying at 2 m/s flow speed with 125 meters of tether on average</a:t>
            </a:r>
          </a:p>
          <a:p>
            <a:pPr lvl="1"/>
            <a:r>
              <a:rPr lang="en-US" dirty="0" smtClean="0"/>
              <a:t>Kite flying at 1 m/s flow speed with 200 meters of tether on average</a:t>
            </a:r>
          </a:p>
          <a:p>
            <a:pPr lvl="1"/>
            <a:r>
              <a:rPr lang="en-US" dirty="0" smtClean="0"/>
              <a:t>Kite flying at 1.5 m/s flow speed with 200 meters of tether on average</a:t>
            </a:r>
          </a:p>
          <a:p>
            <a:pPr lvl="1"/>
            <a:r>
              <a:rPr lang="en-US" dirty="0" smtClean="0"/>
              <a:t>Kite flying at 2 m/s flow speed with 125 meters of tether on average</a:t>
            </a:r>
          </a:p>
          <a:p>
            <a:pPr lvl="1"/>
            <a:endParaRPr lang="en-US" dirty="0"/>
          </a:p>
          <a:p>
            <a:r>
              <a:rPr lang="en-US" dirty="0" smtClean="0"/>
              <a:t>All forces </a:t>
            </a:r>
            <a:r>
              <a:rPr lang="en-US" dirty="0" smtClean="0"/>
              <a:t>computed in the body fixed frame</a:t>
            </a:r>
          </a:p>
          <a:p>
            <a:r>
              <a:rPr lang="en-US" dirty="0" smtClean="0"/>
              <a:t>Each sheet is a different simulation</a:t>
            </a:r>
          </a:p>
          <a:p>
            <a:pPr lvl="1"/>
            <a:endParaRPr lang="en-US" b="1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273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of time = seconds</a:t>
            </a:r>
          </a:p>
          <a:p>
            <a:r>
              <a:rPr lang="en-US" dirty="0" smtClean="0"/>
              <a:t>Units of force = newton's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– Columns A and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Columns A and B contain the minimum force, maximum force, and the 90</a:t>
            </a:r>
            <a:r>
              <a:rPr lang="en-US" baseline="30000" dirty="0" smtClean="0"/>
              <a:t>th</a:t>
            </a:r>
            <a:r>
              <a:rPr lang="en-US" dirty="0" smtClean="0"/>
              <a:t> percentile force</a:t>
            </a:r>
          </a:p>
          <a:p>
            <a:r>
              <a:rPr lang="en-US" sz="1800" dirty="0" err="1" smtClean="0"/>
              <a:t>minForceOnHStabX</a:t>
            </a:r>
            <a:r>
              <a:rPr lang="en-US" sz="1800" dirty="0" smtClean="0"/>
              <a:t> = minimum force on the horizontal stabilizer in the body x direction</a:t>
            </a:r>
          </a:p>
          <a:p>
            <a:r>
              <a:rPr lang="en-US" sz="1800" dirty="0" err="1" smtClean="0"/>
              <a:t>minForceOnHStabY</a:t>
            </a:r>
            <a:r>
              <a:rPr lang="en-US" sz="1800" dirty="0" smtClean="0"/>
              <a:t> = minimum force on the horizontal stabilizer in the body y direction</a:t>
            </a:r>
          </a:p>
          <a:p>
            <a:r>
              <a:rPr lang="en-US" sz="1800" dirty="0" err="1" smtClean="0"/>
              <a:t>minForceOnHStabZ</a:t>
            </a:r>
            <a:r>
              <a:rPr lang="en-US" sz="1800" dirty="0" smtClean="0"/>
              <a:t> = minimum force on the horizontal stabilizer in the body z direction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minForceOnVStabX</a:t>
            </a:r>
            <a:r>
              <a:rPr lang="en-US" sz="1800" dirty="0" smtClean="0"/>
              <a:t> = minimum force on the vertical stabilizer in the body x direction</a:t>
            </a:r>
          </a:p>
          <a:p>
            <a:r>
              <a:rPr lang="en-US" sz="1800" dirty="0" err="1" smtClean="0"/>
              <a:t>minForceOnVStabY</a:t>
            </a:r>
            <a:r>
              <a:rPr lang="en-US" sz="1800" dirty="0" smtClean="0"/>
              <a:t> = minimum force on the vertical stabilizer in the body y direction</a:t>
            </a:r>
          </a:p>
          <a:p>
            <a:r>
              <a:rPr lang="en-US" sz="1800" dirty="0" err="1" smtClean="0"/>
              <a:t>minForceOnVStabZ</a:t>
            </a:r>
            <a:r>
              <a:rPr lang="en-US" sz="1800" dirty="0" smtClean="0"/>
              <a:t> = minimum force on the vertical stabilizer in the body z direction</a:t>
            </a:r>
          </a:p>
          <a:p>
            <a:endParaRPr lang="en-US" sz="1800" dirty="0"/>
          </a:p>
          <a:p>
            <a:r>
              <a:rPr lang="en-US" sz="1800" dirty="0" err="1" smtClean="0"/>
              <a:t>minForceOnPortWingX</a:t>
            </a:r>
            <a:r>
              <a:rPr lang="en-US" sz="1800" dirty="0" smtClean="0"/>
              <a:t> = minimum force on the port wing in the body x direction</a:t>
            </a:r>
          </a:p>
          <a:p>
            <a:r>
              <a:rPr lang="en-US" sz="1800" dirty="0" err="1" smtClean="0"/>
              <a:t>minForceOnPortWingY</a:t>
            </a:r>
            <a:r>
              <a:rPr lang="en-US" sz="1800" dirty="0" smtClean="0"/>
              <a:t> = minimum force on the port wing in the body y direction</a:t>
            </a:r>
          </a:p>
          <a:p>
            <a:r>
              <a:rPr lang="en-US" sz="1800" dirty="0" err="1" smtClean="0"/>
              <a:t>minForceOnPortWingZ</a:t>
            </a:r>
            <a:r>
              <a:rPr lang="en-US" sz="1800" dirty="0" smtClean="0"/>
              <a:t> = minimum force on the port wing in the body z direction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minForceOnStarWingX</a:t>
            </a:r>
            <a:r>
              <a:rPr lang="en-US" sz="1800" dirty="0" smtClean="0"/>
              <a:t> = minimum force on the starboard wing in the body x direction</a:t>
            </a:r>
          </a:p>
          <a:p>
            <a:r>
              <a:rPr lang="en-US" sz="1800" dirty="0" err="1" smtClean="0"/>
              <a:t>minForceOnStarWingY</a:t>
            </a:r>
            <a:r>
              <a:rPr lang="en-US" sz="1800" dirty="0" smtClean="0"/>
              <a:t> = minimum force on the starboard wing in the body y direction</a:t>
            </a:r>
          </a:p>
          <a:p>
            <a:r>
              <a:rPr lang="en-US" sz="1800" dirty="0" err="1" smtClean="0"/>
              <a:t>minForceOnStarWingZ</a:t>
            </a:r>
            <a:r>
              <a:rPr lang="en-US" sz="1800" dirty="0" smtClean="0"/>
              <a:t> = minimum force on the starboard wing in the body z direction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956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– Columns A and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Columns A and B contain the minimum force, maximum force, and the 90</a:t>
            </a:r>
            <a:r>
              <a:rPr lang="en-US" baseline="30000" dirty="0" smtClean="0"/>
              <a:t>th</a:t>
            </a:r>
            <a:r>
              <a:rPr lang="en-US" dirty="0" smtClean="0"/>
              <a:t> percentile force</a:t>
            </a:r>
          </a:p>
          <a:p>
            <a:r>
              <a:rPr lang="en-US" sz="1800" dirty="0" err="1" smtClean="0"/>
              <a:t>maxForceOnHStabX</a:t>
            </a:r>
            <a:r>
              <a:rPr lang="en-US" sz="1800" dirty="0" smtClean="0"/>
              <a:t> = maximum force on the horizontal stabilizer in the body x direction</a:t>
            </a:r>
          </a:p>
          <a:p>
            <a:r>
              <a:rPr lang="en-US" sz="1800" dirty="0" err="1" smtClean="0"/>
              <a:t>maxForceOnHStabY</a:t>
            </a:r>
            <a:r>
              <a:rPr lang="en-US" sz="1800" dirty="0" smtClean="0"/>
              <a:t> = maximum force on the horizontal stabilizer in the body y direction</a:t>
            </a:r>
          </a:p>
          <a:p>
            <a:r>
              <a:rPr lang="en-US" sz="1800" dirty="0" err="1" smtClean="0"/>
              <a:t>maxForceOnHStabZ</a:t>
            </a:r>
            <a:r>
              <a:rPr lang="en-US" sz="1800" dirty="0" smtClean="0"/>
              <a:t> = maximum force on the horizontal stabilizer in the body z direction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maxForceOnVStabX</a:t>
            </a:r>
            <a:r>
              <a:rPr lang="en-US" sz="1800" dirty="0" smtClean="0"/>
              <a:t> = maximum force on the vertical stabilizer in the body x direction</a:t>
            </a:r>
          </a:p>
          <a:p>
            <a:r>
              <a:rPr lang="en-US" sz="1800" dirty="0" err="1" smtClean="0"/>
              <a:t>maxForceOnVStabY</a:t>
            </a:r>
            <a:r>
              <a:rPr lang="en-US" sz="1800" dirty="0" smtClean="0"/>
              <a:t> = maximum force on the vertical stabilizer in the body y direction</a:t>
            </a:r>
          </a:p>
          <a:p>
            <a:r>
              <a:rPr lang="en-US" sz="1800" dirty="0" err="1" smtClean="0"/>
              <a:t>maxForceOnVStabZ</a:t>
            </a:r>
            <a:r>
              <a:rPr lang="en-US" sz="1800" dirty="0" smtClean="0"/>
              <a:t> = maximum force on the vertical stabilizer in the body z direction</a:t>
            </a:r>
          </a:p>
          <a:p>
            <a:endParaRPr lang="en-US" sz="1800" dirty="0"/>
          </a:p>
          <a:p>
            <a:r>
              <a:rPr lang="en-US" sz="1800" dirty="0" err="1" smtClean="0"/>
              <a:t>maxForceOnPortWingX</a:t>
            </a:r>
            <a:r>
              <a:rPr lang="en-US" sz="1800" dirty="0" smtClean="0"/>
              <a:t> = maximum force on the port wing in the body x direction</a:t>
            </a:r>
          </a:p>
          <a:p>
            <a:r>
              <a:rPr lang="en-US" sz="1800" dirty="0" err="1" smtClean="0"/>
              <a:t>maxForceOnPortWingY</a:t>
            </a:r>
            <a:r>
              <a:rPr lang="en-US" sz="1800" dirty="0" smtClean="0"/>
              <a:t> = maximum force on the port wing in the body y direction</a:t>
            </a:r>
          </a:p>
          <a:p>
            <a:r>
              <a:rPr lang="en-US" sz="1800" dirty="0" err="1" smtClean="0"/>
              <a:t>maxForceOnPortWingZ</a:t>
            </a:r>
            <a:r>
              <a:rPr lang="en-US" sz="1800" dirty="0" smtClean="0"/>
              <a:t> = maximum force on the port wing in the body z direction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maxForceOnStarWingX</a:t>
            </a:r>
            <a:r>
              <a:rPr lang="en-US" sz="1800" dirty="0" smtClean="0"/>
              <a:t> = maximum force on the starboard wing in the body x direction</a:t>
            </a:r>
          </a:p>
          <a:p>
            <a:r>
              <a:rPr lang="en-US" sz="1800" dirty="0" err="1" smtClean="0"/>
              <a:t>maxForceOnStarWingY</a:t>
            </a:r>
            <a:r>
              <a:rPr lang="en-US" sz="1800" dirty="0" smtClean="0"/>
              <a:t> = maximum force on the starboard wing in the body y direction</a:t>
            </a:r>
          </a:p>
          <a:p>
            <a:r>
              <a:rPr lang="en-US" sz="1800" dirty="0" err="1" smtClean="0"/>
              <a:t>maxForceOnStarWingZ</a:t>
            </a:r>
            <a:r>
              <a:rPr lang="en-US" sz="1800" dirty="0" smtClean="0"/>
              <a:t> = maximum force on the starboard wing in the body z direction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436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– Columns A and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Columns A and B contain the minimum force, maximum force, and the 90</a:t>
            </a:r>
            <a:r>
              <a:rPr lang="en-US" baseline="30000" dirty="0" smtClean="0"/>
              <a:t>th</a:t>
            </a:r>
            <a:r>
              <a:rPr lang="en-US" dirty="0" smtClean="0"/>
              <a:t> percentile force</a:t>
            </a:r>
          </a:p>
          <a:p>
            <a:r>
              <a:rPr lang="en-US" sz="1800" dirty="0" err="1" smtClean="0"/>
              <a:t>ninetyPercentileHSforceX</a:t>
            </a:r>
            <a:r>
              <a:rPr lang="en-US" sz="1800" dirty="0" smtClean="0"/>
              <a:t>= 90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percentile force on the horizontal stabilizer in the body x direction</a:t>
            </a:r>
          </a:p>
          <a:p>
            <a:r>
              <a:rPr lang="en-US" sz="1800" dirty="0" err="1" smtClean="0"/>
              <a:t>ninetyPercentileHSforceY</a:t>
            </a:r>
            <a:r>
              <a:rPr lang="en-US" sz="1800" dirty="0" smtClean="0"/>
              <a:t> = 90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percentile force on the horizontal stabilizer in the body y direction</a:t>
            </a:r>
          </a:p>
          <a:p>
            <a:r>
              <a:rPr lang="en-US" sz="1800" dirty="0" err="1" smtClean="0"/>
              <a:t>ninetyPercentileHSforceZ</a:t>
            </a:r>
            <a:r>
              <a:rPr lang="en-US" sz="1800" dirty="0" smtClean="0"/>
              <a:t> = 90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percentile force on the horizontal stabilizer in the body z direction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ninetyPercentileVSforceX</a:t>
            </a:r>
            <a:r>
              <a:rPr lang="en-US" sz="1800" dirty="0" smtClean="0"/>
              <a:t> = 90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percentile force on the vertical stabilizer in the body x direction</a:t>
            </a:r>
          </a:p>
          <a:p>
            <a:r>
              <a:rPr lang="en-US" sz="1800" dirty="0" err="1" smtClean="0"/>
              <a:t>ninetyPercentileVSforceY</a:t>
            </a:r>
            <a:r>
              <a:rPr lang="en-US" sz="1800" dirty="0" smtClean="0"/>
              <a:t> = 90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percentile force on the vertical stabilizer in the body y direction</a:t>
            </a:r>
          </a:p>
          <a:p>
            <a:r>
              <a:rPr lang="en-US" sz="1800" dirty="0" err="1" smtClean="0"/>
              <a:t>ninetyPercentileVSforceZ</a:t>
            </a:r>
            <a:r>
              <a:rPr lang="en-US" sz="1800" dirty="0" smtClean="0"/>
              <a:t> = 90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percentile force on the vertical stabilizer in the body z direction</a:t>
            </a:r>
          </a:p>
          <a:p>
            <a:endParaRPr lang="en-US" sz="1800" dirty="0"/>
          </a:p>
          <a:p>
            <a:r>
              <a:rPr lang="en-US" sz="1800" dirty="0" err="1" smtClean="0"/>
              <a:t>ninetyPercentilePWforceX</a:t>
            </a:r>
            <a:r>
              <a:rPr lang="en-US" sz="1800" dirty="0" smtClean="0"/>
              <a:t> = 90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percentile force on the port wing in the body x direction</a:t>
            </a:r>
          </a:p>
          <a:p>
            <a:r>
              <a:rPr lang="en-US" sz="1800" dirty="0" err="1" smtClean="0"/>
              <a:t>ninetyPercentilePWforceY</a:t>
            </a:r>
            <a:r>
              <a:rPr lang="en-US" sz="1800" dirty="0" smtClean="0"/>
              <a:t> = 90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percentile force on the port wing in the body y direction</a:t>
            </a:r>
          </a:p>
          <a:p>
            <a:r>
              <a:rPr lang="en-US" sz="1800" dirty="0" err="1" smtClean="0"/>
              <a:t>ninetyPercentilePWforceZ</a:t>
            </a:r>
            <a:r>
              <a:rPr lang="en-US" sz="1800" dirty="0" smtClean="0"/>
              <a:t> = 90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percentile force on the port wing in the body z direction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ninetyPercentileSWforceX</a:t>
            </a:r>
            <a:r>
              <a:rPr lang="en-US" sz="1800" dirty="0" smtClean="0"/>
              <a:t> = 90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percentile force on the starboard wing in the body x direction</a:t>
            </a:r>
          </a:p>
          <a:p>
            <a:r>
              <a:rPr lang="en-US" sz="1800" dirty="0" err="1" smtClean="0"/>
              <a:t>ninetyPercentileSWforceY</a:t>
            </a:r>
            <a:r>
              <a:rPr lang="en-US" sz="1800" dirty="0" smtClean="0"/>
              <a:t> = 90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percentile force on the starboard wing in the body y direction</a:t>
            </a:r>
          </a:p>
          <a:p>
            <a:r>
              <a:rPr lang="en-US" sz="1800" dirty="0" err="1" smtClean="0"/>
              <a:t>ninetyPercentileSWforceZ</a:t>
            </a:r>
            <a:r>
              <a:rPr lang="en-US" sz="1800" dirty="0" smtClean="0"/>
              <a:t> = 90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percentile force on the starboard wing in the body z direction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1581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– Columns 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Time in seconds = Simulation time</a:t>
            </a:r>
          </a:p>
          <a:p>
            <a:r>
              <a:rPr lang="en-US" dirty="0" err="1" smtClean="0"/>
              <a:t>ForceOnHStabX</a:t>
            </a:r>
            <a:r>
              <a:rPr lang="en-US" dirty="0" smtClean="0"/>
              <a:t> = force on the horizontal stabilizer in the body x direction</a:t>
            </a:r>
          </a:p>
          <a:p>
            <a:r>
              <a:rPr lang="en-US" dirty="0" err="1" smtClean="0"/>
              <a:t>ForceOnHStabY</a:t>
            </a:r>
            <a:r>
              <a:rPr lang="en-US" dirty="0" smtClean="0"/>
              <a:t> = force on the horizontal stabilizer in the body y direction</a:t>
            </a:r>
          </a:p>
          <a:p>
            <a:r>
              <a:rPr lang="en-US" dirty="0" err="1" smtClean="0"/>
              <a:t>ForceOnHStabZ</a:t>
            </a:r>
            <a:r>
              <a:rPr lang="en-US" dirty="0" smtClean="0"/>
              <a:t> = force on the horizontal stabilizer in the body z direction</a:t>
            </a:r>
          </a:p>
          <a:p>
            <a:r>
              <a:rPr lang="en-US" dirty="0" err="1" smtClean="0"/>
              <a:t>ForceOnVStabX</a:t>
            </a:r>
            <a:r>
              <a:rPr lang="en-US" dirty="0" smtClean="0"/>
              <a:t> = force on the vertical stabilizer in the body x direction</a:t>
            </a:r>
          </a:p>
          <a:p>
            <a:r>
              <a:rPr lang="en-US" dirty="0" err="1" smtClean="0"/>
              <a:t>ForceOnVStabY</a:t>
            </a:r>
            <a:r>
              <a:rPr lang="en-US" dirty="0" smtClean="0"/>
              <a:t> = force on the vertical stabilizer in the body y direction</a:t>
            </a:r>
          </a:p>
          <a:p>
            <a:r>
              <a:rPr lang="en-US" dirty="0" err="1" smtClean="0"/>
              <a:t>ForceOnVStabZ</a:t>
            </a:r>
            <a:r>
              <a:rPr lang="en-US" dirty="0" smtClean="0"/>
              <a:t> = force on the vertical stabilizer in the body z direction</a:t>
            </a:r>
          </a:p>
          <a:p>
            <a:r>
              <a:rPr lang="en-US" dirty="0" err="1" smtClean="0"/>
              <a:t>ForceOnPortWingX</a:t>
            </a:r>
            <a:r>
              <a:rPr lang="en-US" dirty="0" smtClean="0"/>
              <a:t> = force on the port wing in the body x direction</a:t>
            </a:r>
          </a:p>
          <a:p>
            <a:r>
              <a:rPr lang="en-US" dirty="0" err="1" smtClean="0"/>
              <a:t>ForceOnPortWingY</a:t>
            </a:r>
            <a:r>
              <a:rPr lang="en-US" dirty="0" smtClean="0"/>
              <a:t> = force on the port wing in the body y direction</a:t>
            </a:r>
          </a:p>
          <a:p>
            <a:r>
              <a:rPr lang="en-US" dirty="0" err="1" smtClean="0"/>
              <a:t>ForceOnPortWingZ</a:t>
            </a:r>
            <a:r>
              <a:rPr lang="en-US" dirty="0" smtClean="0"/>
              <a:t> = force on the port wing in the body z direction</a:t>
            </a:r>
          </a:p>
          <a:p>
            <a:r>
              <a:rPr lang="en-US" dirty="0" err="1" smtClean="0"/>
              <a:t>ForceOnPortWingX</a:t>
            </a:r>
            <a:r>
              <a:rPr lang="en-US" dirty="0" smtClean="0"/>
              <a:t> = force on the starboard wing in the body x direction</a:t>
            </a:r>
          </a:p>
          <a:p>
            <a:r>
              <a:rPr lang="en-US" dirty="0" err="1" smtClean="0"/>
              <a:t>ForceOnPortWingY</a:t>
            </a:r>
            <a:r>
              <a:rPr lang="en-US" dirty="0" smtClean="0"/>
              <a:t> = force on the starboard wing in the body y direction</a:t>
            </a:r>
          </a:p>
          <a:p>
            <a:r>
              <a:rPr lang="en-US" dirty="0" err="1" smtClean="0"/>
              <a:t>ForceOnPortWingZ</a:t>
            </a:r>
            <a:r>
              <a:rPr lang="en-US" dirty="0" smtClean="0"/>
              <a:t> = force on the starboard wing in the body z direction</a:t>
            </a:r>
          </a:p>
          <a:p>
            <a:r>
              <a:rPr lang="en-US" dirty="0" err="1" smtClean="0"/>
              <a:t>ForceFromTetherX</a:t>
            </a:r>
            <a:r>
              <a:rPr lang="en-US" dirty="0" smtClean="0"/>
              <a:t> = force on the kite from the tether in the body x direction</a:t>
            </a:r>
            <a:endParaRPr lang="en-US" dirty="0" smtClean="0"/>
          </a:p>
          <a:p>
            <a:r>
              <a:rPr lang="en-US" dirty="0" err="1" smtClean="0"/>
              <a:t>ForceFromTetherY</a:t>
            </a:r>
            <a:r>
              <a:rPr lang="en-US" dirty="0" smtClean="0"/>
              <a:t> = force on the kite from the tether in the body y direction</a:t>
            </a:r>
          </a:p>
          <a:p>
            <a:r>
              <a:rPr lang="en-US" dirty="0" err="1" smtClean="0"/>
              <a:t>ForceFromTetherZ</a:t>
            </a:r>
            <a:r>
              <a:rPr lang="en-US" dirty="0" smtClean="0"/>
              <a:t> = force on the kite from the tether in the body z direction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9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 Arms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152996" y="2743201"/>
            <a:ext cx="4181302" cy="2003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314306" y="2249978"/>
            <a:ext cx="1133300" cy="2496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88869" y="3792942"/>
            <a:ext cx="928253" cy="2006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131515" y="4038168"/>
            <a:ext cx="0" cy="708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4314306" y="3036485"/>
            <a:ext cx="0" cy="708399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 flipH="1">
            <a:off x="3699163" y="3724103"/>
            <a:ext cx="615142" cy="293284"/>
          </a:xfrm>
          <a:prstGeom prst="line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14305" y="3696179"/>
            <a:ext cx="297874" cy="468497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49732" y="3560218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484022" y="3686079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14305" y="3048986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189704" y="4271484"/>
            <a:ext cx="124692" cy="1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56451" y="4622825"/>
            <a:ext cx="124692" cy="1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150398" y="3769795"/>
            <a:ext cx="124692" cy="1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691145" y="2847635"/>
            <a:ext cx="124692" cy="1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05348" y="3732417"/>
            <a:ext cx="56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M</a:t>
            </a:r>
            <a:endParaRPr lang="en-US" sz="28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2131514" y="4038168"/>
            <a:ext cx="418409" cy="514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9687787" y="2416278"/>
                <a:ext cx="25734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3. Horizontal Stabilizer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[5.2386, 0, 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7787" y="2416278"/>
                <a:ext cx="2573486" cy="646331"/>
              </a:xfrm>
              <a:prstGeom prst="rect">
                <a:avLst/>
              </a:prstGeom>
              <a:blipFill>
                <a:blip r:embed="rId2"/>
                <a:stretch>
                  <a:fillRect l="-1896" t="-4717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9687786" y="3052189"/>
                <a:ext cx="23656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Vertical Stabilizer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[5.0968,0,1.1736]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7786" y="3052189"/>
                <a:ext cx="2365669" cy="646331"/>
              </a:xfrm>
              <a:prstGeom prst="rect">
                <a:avLst/>
              </a:prstGeom>
              <a:blipFill>
                <a:blip r:embed="rId3"/>
                <a:stretch>
                  <a:fillRect l="-2062" t="-5660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9687787" y="1690688"/>
                <a:ext cx="19950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Starboard Wing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[.4003, 2.4074,.0840]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7787" y="1690688"/>
                <a:ext cx="1995055" cy="646331"/>
              </a:xfrm>
              <a:prstGeom prst="rect">
                <a:avLst/>
              </a:prstGeom>
              <a:blipFill>
                <a:blip r:embed="rId4"/>
                <a:stretch>
                  <a:fillRect l="-2446" t="-4717" r="-18960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9621975" y="995467"/>
                <a:ext cx="19950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Port Wing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[.4003, −2.4074,.0840]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1975" y="995467"/>
                <a:ext cx="1995055" cy="646331"/>
              </a:xfrm>
              <a:prstGeom prst="rect">
                <a:avLst/>
              </a:prstGeom>
              <a:blipFill>
                <a:blip r:embed="rId5"/>
                <a:stretch>
                  <a:fillRect l="-2439" t="-4717" r="-27134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2549923" y="4552186"/>
            <a:ext cx="67199" cy="1244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688868" y="3792942"/>
            <a:ext cx="442646" cy="409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312911" y="2258678"/>
            <a:ext cx="955277" cy="986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275788" y="3244903"/>
            <a:ext cx="171120" cy="1525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08060" y="6192883"/>
            <a:ext cx="148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to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6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5426</TotalTime>
  <Words>927</Words>
  <Application>Microsoft Office PowerPoint</Application>
  <PresentationFormat>Widescreen</PresentationFormat>
  <Paragraphs>109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Read Me Presentation</vt:lpstr>
      <vt:lpstr>General - Simulations</vt:lpstr>
      <vt:lpstr>Units </vt:lpstr>
      <vt:lpstr>Naming – Columns A and B</vt:lpstr>
      <vt:lpstr>Naming – Columns A and B</vt:lpstr>
      <vt:lpstr>Naming – Columns A and B</vt:lpstr>
      <vt:lpstr>Naming – Columns D</vt:lpstr>
      <vt:lpstr>Moment Arms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 Me Presentation</dc:title>
  <dc:creator>James Reed</dc:creator>
  <cp:lastModifiedBy>James Reed</cp:lastModifiedBy>
  <cp:revision>5</cp:revision>
  <dcterms:created xsi:type="dcterms:W3CDTF">2020-04-02T20:04:13Z</dcterms:created>
  <dcterms:modified xsi:type="dcterms:W3CDTF">2020-04-06T14:30:30Z</dcterms:modified>
</cp:coreProperties>
</file>