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49C5B-85D7-4182-BFBB-632C38800DBC}" v="22" dt="2022-10-11T14:41:2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Fine" userId="01647bc0d57d62c9" providerId="LiveId" clId="{FBA49C5B-85D7-4182-BFBB-632C38800DBC}"/>
    <pc:docChg chg="undo redo custSel addSld delSld modSld">
      <pc:chgData name="Jacob Fine" userId="01647bc0d57d62c9" providerId="LiveId" clId="{FBA49C5B-85D7-4182-BFBB-632C38800DBC}" dt="2022-10-11T14:41:26.913" v="47" actId="27636"/>
      <pc:docMkLst>
        <pc:docMk/>
      </pc:docMkLst>
      <pc:sldChg chg="addSp delSp modSp mod">
        <pc:chgData name="Jacob Fine" userId="01647bc0d57d62c9" providerId="LiveId" clId="{FBA49C5B-85D7-4182-BFBB-632C38800DBC}" dt="2022-10-11T14:40:11.880" v="23" actId="6549"/>
        <pc:sldMkLst>
          <pc:docMk/>
          <pc:sldMk cId="4212465254" sldId="258"/>
        </pc:sldMkLst>
        <pc:spChg chg="mod">
          <ac:chgData name="Jacob Fine" userId="01647bc0d57d62c9" providerId="LiveId" clId="{FBA49C5B-85D7-4182-BFBB-632C38800DBC}" dt="2022-10-11T14:40:11.880" v="23" actId="6549"/>
          <ac:spMkLst>
            <pc:docMk/>
            <pc:sldMk cId="4212465254" sldId="258"/>
            <ac:spMk id="3" creationId="{00000000-0000-0000-0000-000000000000}"/>
          </ac:spMkLst>
        </pc:spChg>
        <pc:spChg chg="add del mod">
          <ac:chgData name="Jacob Fine" userId="01647bc0d57d62c9" providerId="LiveId" clId="{FBA49C5B-85D7-4182-BFBB-632C38800DBC}" dt="2022-10-11T14:40:04.014" v="20"/>
          <ac:spMkLst>
            <pc:docMk/>
            <pc:sldMk cId="4212465254" sldId="258"/>
            <ac:spMk id="4" creationId="{5A9B640D-C6FE-76C9-36F8-AF0061DBC8CA}"/>
          </ac:spMkLst>
        </pc:spChg>
      </pc:sldChg>
      <pc:sldChg chg="modSp mod">
        <pc:chgData name="Jacob Fine" userId="01647bc0d57d62c9" providerId="LiveId" clId="{FBA49C5B-85D7-4182-BFBB-632C38800DBC}" dt="2022-10-11T14:40:13.494" v="24" actId="14100"/>
        <pc:sldMkLst>
          <pc:docMk/>
          <pc:sldMk cId="3010916531" sldId="260"/>
        </pc:sldMkLst>
        <pc:spChg chg="mod">
          <ac:chgData name="Jacob Fine" userId="01647bc0d57d62c9" providerId="LiveId" clId="{FBA49C5B-85D7-4182-BFBB-632C38800DBC}" dt="2022-10-11T14:40:13.494" v="24" actId="14100"/>
          <ac:spMkLst>
            <pc:docMk/>
            <pc:sldMk cId="3010916531" sldId="260"/>
            <ac:spMk id="3" creationId="{00000000-0000-0000-0000-000000000000}"/>
          </ac:spMkLst>
        </pc:spChg>
      </pc:sldChg>
      <pc:sldChg chg="addSp delSp modSp new add del mod">
        <pc:chgData name="Jacob Fine" userId="01647bc0d57d62c9" providerId="LiveId" clId="{FBA49C5B-85D7-4182-BFBB-632C38800DBC}" dt="2022-10-11T14:41:26.913" v="47" actId="27636"/>
        <pc:sldMkLst>
          <pc:docMk/>
          <pc:sldMk cId="736599594" sldId="263"/>
        </pc:sldMkLst>
        <pc:spChg chg="add del">
          <ac:chgData name="Jacob Fine" userId="01647bc0d57d62c9" providerId="LiveId" clId="{FBA49C5B-85D7-4182-BFBB-632C38800DBC}" dt="2022-10-11T14:40:21.901" v="29" actId="478"/>
          <ac:spMkLst>
            <pc:docMk/>
            <pc:sldMk cId="736599594" sldId="263"/>
            <ac:spMk id="2" creationId="{EB67F3B9-A9B5-5A78-4B1F-EA2FA1869026}"/>
          </ac:spMkLst>
        </pc:spChg>
        <pc:spChg chg="add del mod">
          <ac:chgData name="Jacob Fine" userId="01647bc0d57d62c9" providerId="LiveId" clId="{FBA49C5B-85D7-4182-BFBB-632C38800DBC}" dt="2022-10-11T14:41:26.913" v="47" actId="27636"/>
          <ac:spMkLst>
            <pc:docMk/>
            <pc:sldMk cId="736599594" sldId="263"/>
            <ac:spMk id="3" creationId="{296B5D46-5A79-EB7D-76A6-0AAD08B77740}"/>
          </ac:spMkLst>
        </pc:spChg>
        <pc:spChg chg="add del mod">
          <ac:chgData name="Jacob Fine" userId="01647bc0d57d62c9" providerId="LiveId" clId="{FBA49C5B-85D7-4182-BFBB-632C38800DBC}" dt="2022-10-11T14:40:21.459" v="28"/>
          <ac:spMkLst>
            <pc:docMk/>
            <pc:sldMk cId="736599594" sldId="263"/>
            <ac:spMk id="4" creationId="{CF03559C-43D2-132A-7835-6565FEB48B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4AC-E78A-491F-8F71-1DF07F82634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Rapp Linearized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to Body</a:t>
            </a:r>
          </a:p>
          <a:p>
            <a:r>
              <a:rPr lang="en-US" dirty="0"/>
              <a:t>Body to Aerodynamic</a:t>
            </a:r>
          </a:p>
          <a:p>
            <a:r>
              <a:rPr lang="en-US" dirty="0"/>
              <a:t>Body to tangent</a:t>
            </a:r>
          </a:p>
          <a:p>
            <a:r>
              <a:rPr lang="en-US" dirty="0"/>
              <a:t>Wind to tangent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43" y="3312510"/>
            <a:ext cx="5364566" cy="137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1907784"/>
            <a:ext cx="5871642" cy="1445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42" y="375431"/>
            <a:ext cx="5871642" cy="1397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542" y="4757604"/>
            <a:ext cx="5697075" cy="16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= longitude, latitude, and radial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(1-3)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 </m:t>
                                </m:r>
                              </m:e>
                            </m:func>
                          </m:e>
                        </m:func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Requires forces in aerodynamic frame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6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(4-6)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ac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1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 7-9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total moments in body frame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 10-12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tB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F3B9-A9B5-5A78-4B1F-EA2FA18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B5D46-5A79-EB7D-76A6-0AAD08B77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)+ </m:t>
                                </m:r>
                              </m:e>
                            </m:func>
                          </m:e>
                        </m:func>
                      </m:e>
                    </m:func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acc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func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B5D46-5A79-EB7D-76A6-0AAD08B77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155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Rapp Linearized Equations</vt:lpstr>
      <vt:lpstr>Rotations</vt:lpstr>
      <vt:lpstr>Other definitions</vt:lpstr>
      <vt:lpstr>State equations (1-3)</vt:lpstr>
      <vt:lpstr>State equations (4-6)</vt:lpstr>
      <vt:lpstr>State equation 7-9</vt:lpstr>
      <vt:lpstr>State equation 10-12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Reed</dc:creator>
  <cp:lastModifiedBy>Jacob Fine</cp:lastModifiedBy>
  <cp:revision>11</cp:revision>
  <dcterms:created xsi:type="dcterms:W3CDTF">2022-10-05T16:07:00Z</dcterms:created>
  <dcterms:modified xsi:type="dcterms:W3CDTF">2022-10-12T21:49:03Z</dcterms:modified>
</cp:coreProperties>
</file>